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8"/>
  </p:notesMasterIdLst>
  <p:handoutMasterIdLst>
    <p:handoutMasterId r:id="rId79"/>
  </p:handoutMasterIdLst>
  <p:sldIdLst>
    <p:sldId id="2147475628" r:id="rId5"/>
    <p:sldId id="2147475634" r:id="rId6"/>
    <p:sldId id="2147475638" r:id="rId7"/>
    <p:sldId id="2147475660" r:id="rId8"/>
    <p:sldId id="2147475635" r:id="rId9"/>
    <p:sldId id="2147475637" r:id="rId10"/>
    <p:sldId id="2147476227" r:id="rId11"/>
    <p:sldId id="2147476226" r:id="rId12"/>
    <p:sldId id="2147475661" r:id="rId13"/>
    <p:sldId id="2147475640" r:id="rId14"/>
    <p:sldId id="2147476228" r:id="rId15"/>
    <p:sldId id="2147475620" r:id="rId16"/>
    <p:sldId id="2147475623" r:id="rId17"/>
    <p:sldId id="2147475622" r:id="rId18"/>
    <p:sldId id="2147475641" r:id="rId19"/>
    <p:sldId id="2147475642" r:id="rId20"/>
    <p:sldId id="2147475646" r:id="rId21"/>
    <p:sldId id="2147475643" r:id="rId22"/>
    <p:sldId id="2147475663" r:id="rId23"/>
    <p:sldId id="2147475648" r:id="rId24"/>
    <p:sldId id="2147475644" r:id="rId25"/>
    <p:sldId id="2147475664" r:id="rId26"/>
    <p:sldId id="2147475649" r:id="rId27"/>
    <p:sldId id="2147475645" r:id="rId28"/>
    <p:sldId id="2147476072" r:id="rId29"/>
    <p:sldId id="2147476229" r:id="rId30"/>
    <p:sldId id="2147475665" r:id="rId31"/>
    <p:sldId id="2147476230" r:id="rId32"/>
    <p:sldId id="2147475656" r:id="rId33"/>
    <p:sldId id="2147475657" r:id="rId34"/>
    <p:sldId id="2147475659" r:id="rId35"/>
    <p:sldId id="2147475666" r:id="rId36"/>
    <p:sldId id="2147475667" r:id="rId37"/>
    <p:sldId id="2147475668" r:id="rId38"/>
    <p:sldId id="2147476232" r:id="rId39"/>
    <p:sldId id="2147476074" r:id="rId40"/>
    <p:sldId id="2147476075" r:id="rId41"/>
    <p:sldId id="2147476076" r:id="rId42"/>
    <p:sldId id="2147476077" r:id="rId43"/>
    <p:sldId id="2147476078" r:id="rId44"/>
    <p:sldId id="2147476079" r:id="rId45"/>
    <p:sldId id="2147476080" r:id="rId46"/>
    <p:sldId id="2147476081" r:id="rId47"/>
    <p:sldId id="2147476082" r:id="rId48"/>
    <p:sldId id="2147476083" r:id="rId49"/>
    <p:sldId id="2147476084" r:id="rId50"/>
    <p:sldId id="2147476085" r:id="rId51"/>
    <p:sldId id="2147476086" r:id="rId52"/>
    <p:sldId id="2147476087" r:id="rId53"/>
    <p:sldId id="2147476088" r:id="rId54"/>
    <p:sldId id="2147476089" r:id="rId55"/>
    <p:sldId id="2147476090" r:id="rId56"/>
    <p:sldId id="2147476091" r:id="rId57"/>
    <p:sldId id="2147476092" r:id="rId58"/>
    <p:sldId id="2147476093" r:id="rId59"/>
    <p:sldId id="2147476094" r:id="rId60"/>
    <p:sldId id="2147476095" r:id="rId61"/>
    <p:sldId id="2147476104" r:id="rId62"/>
    <p:sldId id="2147475788" r:id="rId63"/>
    <p:sldId id="2147476223" r:id="rId64"/>
    <p:sldId id="2147476224" r:id="rId65"/>
    <p:sldId id="2147476225" r:id="rId66"/>
    <p:sldId id="2147476101" r:id="rId67"/>
    <p:sldId id="2147476102" r:id="rId68"/>
    <p:sldId id="2147476234" r:id="rId69"/>
    <p:sldId id="2147476231" r:id="rId70"/>
    <p:sldId id="2147476096" r:id="rId71"/>
    <p:sldId id="2147476097" r:id="rId72"/>
    <p:sldId id="2147476098" r:id="rId73"/>
    <p:sldId id="2147375157" r:id="rId74"/>
    <p:sldId id="2147476100" r:id="rId75"/>
    <p:sldId id="2147475874" r:id="rId76"/>
    <p:sldId id="2147476233"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E67F2E-DAC5-1700-D59A-35B778585AB2}" name="Guest User" initials="GU" userId="S::urn:spo:anon#4e5352081b94f77ed0d0ef1add9d86e11d4f16c1f0d27834c83a1c90141fcb9e::" providerId="AD"/>
  <p188:author id="{75A6223B-C5E4-2C8D-B50B-23CCC7CCE35A}" name="Guest User" initials="GU" userId="S::urn:spo:anon#60459c48cd490c13e1681d9fa59f68c28fee424c0bab55ffb15abac77109d625::" providerId="AD"/>
  <p188:author id="{209DC597-F79F-BD7F-C33E-850016D8D650}" name="Elaine Vermeulen" initials="EV" userId="S::Elaine.Vermeulen@mixtelematics.com::001e7b65-5a23-464e-a99e-4ea4fda8887c" providerId="AD"/>
  <p188:author id="{4F15C9DC-BD10-5BE1-3AA9-4F217F7F4852}" name="idits" initials="id" userId="S::idits_powerfleet.com#ext#@mixtelematics.onmicrosoft.com::62e22f80-514c-4d0a-9838-15344eacbe9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F3FC"/>
    <a:srgbClr val="D36526"/>
    <a:srgbClr val="EEB311"/>
    <a:srgbClr val="4EBB47"/>
    <a:srgbClr val="E0E4FD"/>
    <a:srgbClr val="E0E4FA"/>
    <a:srgbClr val="ECECEC"/>
    <a:srgbClr val="005140"/>
    <a:srgbClr val="DFEDE9"/>
    <a:srgbClr val="EFF2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9CD142-5756-953D-0ADD-1A9F6395B87C}" v="4" dt="2024-08-27T09:30:53.440"/>
    <p1510:client id="{F565D649-A233-2C01-D151-C701E8F4B463}" v="3" dt="2024-08-27T09:29:15.921"/>
  </p1510:revLst>
</p1510:revInfo>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p:scale>
          <a:sx n="63" d="100"/>
          <a:sy n="63" d="100"/>
        </p:scale>
        <p:origin x="2440" y="133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microsoft.com/office/2016/11/relationships/changesInfo" Target="changesInfos/changesInfo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handoutMaster" Target="handoutMasters/handoutMaster1.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viewProps" Target="viewProps.xml"/><Relationship Id="rId86"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Vermeulen" userId="S::elaine.vermeulen@powerfleet.com::c941ffb0-ba9d-4d1e-95f9-ebb49138308e" providerId="AD" clId="Web-{2B826B70-594C-6F13-E0EA-A8A78B0B466C}"/>
    <pc:docChg chg="modSld">
      <pc:chgData name="Elaine Vermeulen" userId="S::elaine.vermeulen@powerfleet.com::c941ffb0-ba9d-4d1e-95f9-ebb49138308e" providerId="AD" clId="Web-{2B826B70-594C-6F13-E0EA-A8A78B0B466C}" dt="2024-07-17T15:18:20.478" v="5" actId="1076"/>
      <pc:docMkLst>
        <pc:docMk/>
      </pc:docMkLst>
      <pc:sldChg chg="addSp delSp modSp">
        <pc:chgData name="Elaine Vermeulen" userId="S::elaine.vermeulen@powerfleet.com::c941ffb0-ba9d-4d1e-95f9-ebb49138308e" providerId="AD" clId="Web-{2B826B70-594C-6F13-E0EA-A8A78B0B466C}" dt="2024-07-17T15:18:20.478" v="5" actId="1076"/>
        <pc:sldMkLst>
          <pc:docMk/>
          <pc:sldMk cId="3440313959" sldId="2147476090"/>
        </pc:sldMkLst>
        <pc:spChg chg="add del mod">
          <ac:chgData name="Elaine Vermeulen" userId="S::elaine.vermeulen@powerfleet.com::c941ffb0-ba9d-4d1e-95f9-ebb49138308e" providerId="AD" clId="Web-{2B826B70-594C-6F13-E0EA-A8A78B0B466C}" dt="2024-07-17T15:18:13.838" v="3"/>
          <ac:spMkLst>
            <pc:docMk/>
            <pc:sldMk cId="3440313959" sldId="2147476090"/>
            <ac:spMk id="2" creationId="{FB5CEE69-DCA1-53D5-0DD6-08713DC1625F}"/>
          </ac:spMkLst>
        </pc:spChg>
        <pc:picChg chg="add mod">
          <ac:chgData name="Elaine Vermeulen" userId="S::elaine.vermeulen@powerfleet.com::c941ffb0-ba9d-4d1e-95f9-ebb49138308e" providerId="AD" clId="Web-{2B826B70-594C-6F13-E0EA-A8A78B0B466C}" dt="2024-07-17T15:18:20.478" v="5" actId="1076"/>
          <ac:picMkLst>
            <pc:docMk/>
            <pc:sldMk cId="3440313959" sldId="2147476090"/>
            <ac:picMk id="6" creationId="{AEEE2D9D-40FF-E157-6CC7-D408701227D8}"/>
          </ac:picMkLst>
        </pc:picChg>
      </pc:sldChg>
    </pc:docChg>
  </pc:docChgLst>
  <pc:docChgLst>
    <pc:chgData name="Elaine Vermeulen" userId="S::elaine.vermeulen@powerfleet.com::c941ffb0-ba9d-4d1e-95f9-ebb49138308e" providerId="AD" clId="Web-{DC9CD142-5756-953D-0ADD-1A9F6395B87C}"/>
    <pc:docChg chg="modSld">
      <pc:chgData name="Elaine Vermeulen" userId="S::elaine.vermeulen@powerfleet.com::c941ffb0-ba9d-4d1e-95f9-ebb49138308e" providerId="AD" clId="Web-{DC9CD142-5756-953D-0ADD-1A9F6395B87C}" dt="2024-08-27T09:30:44.049" v="0" actId="20577"/>
      <pc:docMkLst>
        <pc:docMk/>
      </pc:docMkLst>
      <pc:sldChg chg="modSp">
        <pc:chgData name="Elaine Vermeulen" userId="S::elaine.vermeulen@powerfleet.com::c941ffb0-ba9d-4d1e-95f9-ebb49138308e" providerId="AD" clId="Web-{DC9CD142-5756-953D-0ADD-1A9F6395B87C}" dt="2024-08-27T09:30:44.049" v="0" actId="20577"/>
        <pc:sldMkLst>
          <pc:docMk/>
          <pc:sldMk cId="3834449885" sldId="2147475623"/>
        </pc:sldMkLst>
        <pc:spChg chg="mod">
          <ac:chgData name="Elaine Vermeulen" userId="S::elaine.vermeulen@powerfleet.com::c941ffb0-ba9d-4d1e-95f9-ebb49138308e" providerId="AD" clId="Web-{DC9CD142-5756-953D-0ADD-1A9F6395B87C}" dt="2024-08-27T09:30:44.049" v="0" actId="20577"/>
          <ac:spMkLst>
            <pc:docMk/>
            <pc:sldMk cId="3834449885" sldId="2147475623"/>
            <ac:spMk id="56" creationId="{41276155-D6BF-3A88-FF56-21A7D75C5CFF}"/>
          </ac:spMkLst>
        </pc:spChg>
      </pc:sldChg>
    </pc:docChg>
  </pc:docChgLst>
  <pc:docChgLst>
    <pc:chgData name="Elaine Vermeulen" userId="001e7b65-5a23-464e-a99e-4ea4fda8887c" providerId="ADAL" clId="{33F0CF4A-D357-6D48-9BA4-70306D3C5514}"/>
    <pc:docChg chg="custSel addSld modSld">
      <pc:chgData name="Elaine Vermeulen" userId="001e7b65-5a23-464e-a99e-4ea4fda8887c" providerId="ADAL" clId="{33F0CF4A-D357-6D48-9BA4-70306D3C5514}" dt="2024-06-06T10:46:16.455" v="44" actId="14100"/>
      <pc:docMkLst>
        <pc:docMk/>
      </pc:docMkLst>
      <pc:sldChg chg="addSp delSp modSp add mod delAnim modAnim">
        <pc:chgData name="Elaine Vermeulen" userId="001e7b65-5a23-464e-a99e-4ea4fda8887c" providerId="ADAL" clId="{33F0CF4A-D357-6D48-9BA4-70306D3C5514}" dt="2024-06-06T10:45:05.098" v="15" actId="20577"/>
        <pc:sldMkLst>
          <pc:docMk/>
          <pc:sldMk cId="1382358194" sldId="2147476233"/>
        </pc:sldMkLst>
        <pc:spChg chg="mod">
          <ac:chgData name="Elaine Vermeulen" userId="001e7b65-5a23-464e-a99e-4ea4fda8887c" providerId="ADAL" clId="{33F0CF4A-D357-6D48-9BA4-70306D3C5514}" dt="2024-06-06T10:45:05.098" v="15" actId="20577"/>
          <ac:spMkLst>
            <pc:docMk/>
            <pc:sldMk cId="1382358194" sldId="2147476233"/>
            <ac:spMk id="2" creationId="{B7727382-C6A6-5A47-BB16-04753D2EF96A}"/>
          </ac:spMkLst>
        </pc:spChg>
        <pc:picChg chg="del">
          <ac:chgData name="Elaine Vermeulen" userId="001e7b65-5a23-464e-a99e-4ea4fda8887c" providerId="ADAL" clId="{33F0CF4A-D357-6D48-9BA4-70306D3C5514}" dt="2024-06-06T10:44:32.110" v="1" actId="478"/>
          <ac:picMkLst>
            <pc:docMk/>
            <pc:sldMk cId="1382358194" sldId="2147476233"/>
            <ac:picMk id="3" creationId="{8BE3D5E3-A698-817A-A7E6-FE07AEEF1CDD}"/>
          </ac:picMkLst>
        </pc:picChg>
        <pc:picChg chg="add mod">
          <ac:chgData name="Elaine Vermeulen" userId="001e7b65-5a23-464e-a99e-4ea4fda8887c" providerId="ADAL" clId="{33F0CF4A-D357-6D48-9BA4-70306D3C5514}" dt="2024-06-06T10:44:47.500" v="8" actId="1036"/>
          <ac:picMkLst>
            <pc:docMk/>
            <pc:sldMk cId="1382358194" sldId="2147476233"/>
            <ac:picMk id="5" creationId="{9356846B-11F4-898A-4A7F-938A2BF4307E}"/>
          </ac:picMkLst>
        </pc:picChg>
        <pc:picChg chg="del">
          <ac:chgData name="Elaine Vermeulen" userId="001e7b65-5a23-464e-a99e-4ea4fda8887c" providerId="ADAL" clId="{33F0CF4A-D357-6D48-9BA4-70306D3C5514}" dt="2024-06-06T10:44:32.110" v="1" actId="478"/>
          <ac:picMkLst>
            <pc:docMk/>
            <pc:sldMk cId="1382358194" sldId="2147476233"/>
            <ac:picMk id="6" creationId="{C4A9E68F-CCAB-15B1-2B77-8FDDFAECB66C}"/>
          </ac:picMkLst>
        </pc:picChg>
        <pc:picChg chg="add mod">
          <ac:chgData name="Elaine Vermeulen" userId="001e7b65-5a23-464e-a99e-4ea4fda8887c" providerId="ADAL" clId="{33F0CF4A-D357-6D48-9BA4-70306D3C5514}" dt="2024-06-06T10:44:47.500" v="8" actId="1036"/>
          <ac:picMkLst>
            <pc:docMk/>
            <pc:sldMk cId="1382358194" sldId="2147476233"/>
            <ac:picMk id="8" creationId="{0FC3B437-5393-0E47-BB5F-F90E3E54DA71}"/>
          </ac:picMkLst>
        </pc:picChg>
      </pc:sldChg>
      <pc:sldChg chg="addSp delSp modSp add mod delAnim modAnim">
        <pc:chgData name="Elaine Vermeulen" userId="001e7b65-5a23-464e-a99e-4ea4fda8887c" providerId="ADAL" clId="{33F0CF4A-D357-6D48-9BA4-70306D3C5514}" dt="2024-06-06T10:46:16.455" v="44" actId="14100"/>
        <pc:sldMkLst>
          <pc:docMk/>
          <pc:sldMk cId="457119101" sldId="2147476234"/>
        </pc:sldMkLst>
        <pc:spChg chg="mod">
          <ac:chgData name="Elaine Vermeulen" userId="001e7b65-5a23-464e-a99e-4ea4fda8887c" providerId="ADAL" clId="{33F0CF4A-D357-6D48-9BA4-70306D3C5514}" dt="2024-06-06T10:45:42.061" v="36" actId="20577"/>
          <ac:spMkLst>
            <pc:docMk/>
            <pc:sldMk cId="457119101" sldId="2147476234"/>
            <ac:spMk id="2" creationId="{B7727382-C6A6-5A47-BB16-04753D2EF96A}"/>
          </ac:spMkLst>
        </pc:spChg>
        <pc:picChg chg="del">
          <ac:chgData name="Elaine Vermeulen" userId="001e7b65-5a23-464e-a99e-4ea4fda8887c" providerId="ADAL" clId="{33F0CF4A-D357-6D48-9BA4-70306D3C5514}" dt="2024-06-06T10:45:43.454" v="37" actId="478"/>
          <ac:picMkLst>
            <pc:docMk/>
            <pc:sldMk cId="457119101" sldId="2147476234"/>
            <ac:picMk id="3" creationId="{8BE3D5E3-A698-817A-A7E6-FE07AEEF1CDD}"/>
          </ac:picMkLst>
        </pc:picChg>
        <pc:picChg chg="add mod">
          <ac:chgData name="Elaine Vermeulen" userId="001e7b65-5a23-464e-a99e-4ea4fda8887c" providerId="ADAL" clId="{33F0CF4A-D357-6D48-9BA4-70306D3C5514}" dt="2024-06-06T10:46:16.455" v="44" actId="14100"/>
          <ac:picMkLst>
            <pc:docMk/>
            <pc:sldMk cId="457119101" sldId="2147476234"/>
            <ac:picMk id="5" creationId="{2CE6B58B-65A0-C0B1-EF78-2C76D15F4497}"/>
          </ac:picMkLst>
        </pc:picChg>
      </pc:sldChg>
    </pc:docChg>
  </pc:docChgLst>
  <pc:docChgLst>
    <pc:chgData name="Elaine Vermeulen" userId="S::elaine.vermeulen@powerfleet.com::c941ffb0-ba9d-4d1e-95f9-ebb49138308e" providerId="AD" clId="Web-{F565D649-A233-2C01-D151-C701E8F4B463}"/>
    <pc:docChg chg="addSld delSld">
      <pc:chgData name="Elaine Vermeulen" userId="S::elaine.vermeulen@powerfleet.com::c941ffb0-ba9d-4d1e-95f9-ebb49138308e" providerId="AD" clId="Web-{F565D649-A233-2C01-D151-C701E8F4B463}" dt="2024-08-27T09:29:15.921" v="2"/>
      <pc:docMkLst>
        <pc:docMk/>
      </pc:docMkLst>
      <pc:sldChg chg="add del">
        <pc:chgData name="Elaine Vermeulen" userId="S::elaine.vermeulen@powerfleet.com::c941ffb0-ba9d-4d1e-95f9-ebb49138308e" providerId="AD" clId="Web-{F565D649-A233-2C01-D151-C701E8F4B463}" dt="2024-08-27T09:29:15.874" v="1"/>
        <pc:sldMkLst>
          <pc:docMk/>
          <pc:sldMk cId="2331673939" sldId="2147475620"/>
        </pc:sldMkLst>
      </pc:sldChg>
      <pc:sldChg chg="add">
        <pc:chgData name="Elaine Vermeulen" userId="S::elaine.vermeulen@powerfleet.com::c941ffb0-ba9d-4d1e-95f9-ebb49138308e" providerId="AD" clId="Web-{F565D649-A233-2C01-D151-C701E8F4B463}" dt="2024-08-27T09:29:15.921" v="2"/>
        <pc:sldMkLst>
          <pc:docMk/>
          <pc:sldMk cId="3834449885" sldId="2147475623"/>
        </pc:sldMkLst>
      </pc:sldChg>
    </pc:docChg>
  </pc:docChgLst>
  <pc:docChgLst>
    <pc:chgData name="Elaine Vermeulen" userId="S::elaine.vermeulen@powerfleet.com::c941ffb0-ba9d-4d1e-95f9-ebb49138308e" providerId="AD" clId="Web-{198156ED-3DC2-3691-CC5E-67B03392B53E}"/>
    <pc:docChg chg="addSld modSld">
      <pc:chgData name="Elaine Vermeulen" userId="S::elaine.vermeulen@powerfleet.com::c941ffb0-ba9d-4d1e-95f9-ebb49138308e" providerId="AD" clId="Web-{198156ED-3DC2-3691-CC5E-67B03392B53E}" dt="2024-06-06T10:52:05.877" v="54" actId="20577"/>
      <pc:docMkLst>
        <pc:docMk/>
      </pc:docMkLst>
      <pc:sldChg chg="addSp delSp modSp">
        <pc:chgData name="Elaine Vermeulen" userId="S::elaine.vermeulen@powerfleet.com::c941ffb0-ba9d-4d1e-95f9-ebb49138308e" providerId="AD" clId="Web-{198156ED-3DC2-3691-CC5E-67B03392B53E}" dt="2024-06-06T10:51:40.173" v="34" actId="1076"/>
        <pc:sldMkLst>
          <pc:docMk/>
          <pc:sldMk cId="457119101" sldId="2147476234"/>
        </pc:sldMkLst>
        <pc:spChg chg="del mod">
          <ac:chgData name="Elaine Vermeulen" userId="S::elaine.vermeulen@powerfleet.com::c941ffb0-ba9d-4d1e-95f9-ebb49138308e" providerId="AD" clId="Web-{198156ED-3DC2-3691-CC5E-67B03392B53E}" dt="2024-06-06T10:50:59.734" v="14"/>
          <ac:spMkLst>
            <pc:docMk/>
            <pc:sldMk cId="457119101" sldId="2147476234"/>
            <ac:spMk id="2" creationId="{B7727382-C6A6-5A47-BB16-04753D2EF96A}"/>
          </ac:spMkLst>
        </pc:spChg>
        <pc:spChg chg="add mod">
          <ac:chgData name="Elaine Vermeulen" userId="S::elaine.vermeulen@powerfleet.com::c941ffb0-ba9d-4d1e-95f9-ebb49138308e" providerId="AD" clId="Web-{198156ED-3DC2-3691-CC5E-67B03392B53E}" dt="2024-06-06T10:51:05.125" v="18" actId="1076"/>
          <ac:spMkLst>
            <pc:docMk/>
            <pc:sldMk cId="457119101" sldId="2147476234"/>
            <ac:spMk id="8" creationId="{5C00D15C-E316-B529-0A27-DF8193C071CC}"/>
          </ac:spMkLst>
        </pc:spChg>
        <pc:spChg chg="add del mod">
          <ac:chgData name="Elaine Vermeulen" userId="S::elaine.vermeulen@powerfleet.com::c941ffb0-ba9d-4d1e-95f9-ebb49138308e" providerId="AD" clId="Web-{198156ED-3DC2-3691-CC5E-67B03392B53E}" dt="2024-06-06T10:51:04.328" v="16"/>
          <ac:spMkLst>
            <pc:docMk/>
            <pc:sldMk cId="457119101" sldId="2147476234"/>
            <ac:spMk id="10" creationId="{EBBEBC07-E180-1E64-95C3-23F19CD2339D}"/>
          </ac:spMkLst>
        </pc:spChg>
        <pc:spChg chg="add mod">
          <ac:chgData name="Elaine Vermeulen" userId="S::elaine.vermeulen@powerfleet.com::c941ffb0-ba9d-4d1e-95f9-ebb49138308e" providerId="AD" clId="Web-{198156ED-3DC2-3691-CC5E-67B03392B53E}" dt="2024-06-06T10:51:40.173" v="34" actId="1076"/>
          <ac:spMkLst>
            <pc:docMk/>
            <pc:sldMk cId="457119101" sldId="2147476234"/>
            <ac:spMk id="11" creationId="{D488C2BC-038C-B56B-278B-C34887F6E952}"/>
          </ac:spMkLst>
        </pc:spChg>
      </pc:sldChg>
      <pc:sldChg chg="modSp add replId">
        <pc:chgData name="Elaine Vermeulen" userId="S::elaine.vermeulen@powerfleet.com::c941ffb0-ba9d-4d1e-95f9-ebb49138308e" providerId="AD" clId="Web-{198156ED-3DC2-3691-CC5E-67B03392B53E}" dt="2024-06-06T10:52:05.877" v="54" actId="20577"/>
        <pc:sldMkLst>
          <pc:docMk/>
          <pc:sldMk cId="2176353953" sldId="2147476235"/>
        </pc:sldMkLst>
        <pc:spChg chg="mod">
          <ac:chgData name="Elaine Vermeulen" userId="S::elaine.vermeulen@powerfleet.com::c941ffb0-ba9d-4d1e-95f9-ebb49138308e" providerId="AD" clId="Web-{198156ED-3DC2-3691-CC5E-67B03392B53E}" dt="2024-06-06T10:51:59.158" v="39" actId="20577"/>
          <ac:spMkLst>
            <pc:docMk/>
            <pc:sldMk cId="2176353953" sldId="2147476235"/>
            <ac:spMk id="8" creationId="{5C00D15C-E316-B529-0A27-DF8193C071CC}"/>
          </ac:spMkLst>
        </pc:spChg>
        <pc:spChg chg="mod">
          <ac:chgData name="Elaine Vermeulen" userId="S::elaine.vermeulen@powerfleet.com::c941ffb0-ba9d-4d1e-95f9-ebb49138308e" providerId="AD" clId="Web-{198156ED-3DC2-3691-CC5E-67B03392B53E}" dt="2024-06-06T10:52:05.877" v="54" actId="20577"/>
          <ac:spMkLst>
            <pc:docMk/>
            <pc:sldMk cId="2176353953" sldId="2147476235"/>
            <ac:spMk id="11" creationId="{D488C2BC-038C-B56B-278B-C34887F6E952}"/>
          </ac:spMkLst>
        </pc:spChg>
      </pc:sldChg>
    </pc:docChg>
  </pc:docChgLst>
  <pc:docChgLst>
    <pc:chgData name="Elaine Vermeulen" userId="S::elaine.vermeulen@powerfleet.com::c941ffb0-ba9d-4d1e-95f9-ebb49138308e" providerId="AD" clId="Web-{298A3195-4152-56F5-B1C0-F21403017A55}"/>
    <pc:docChg chg="delSld">
      <pc:chgData name="Elaine Vermeulen" userId="S::elaine.vermeulen@powerfleet.com::c941ffb0-ba9d-4d1e-95f9-ebb49138308e" providerId="AD" clId="Web-{298A3195-4152-56F5-B1C0-F21403017A55}" dt="2024-06-06T10:53:25.466" v="0"/>
      <pc:docMkLst>
        <pc:docMk/>
      </pc:docMkLst>
      <pc:sldChg chg="del">
        <pc:chgData name="Elaine Vermeulen" userId="S::elaine.vermeulen@powerfleet.com::c941ffb0-ba9d-4d1e-95f9-ebb49138308e" providerId="AD" clId="Web-{298A3195-4152-56F5-B1C0-F21403017A55}" dt="2024-06-06T10:53:25.466" v="0"/>
        <pc:sldMkLst>
          <pc:docMk/>
          <pc:sldMk cId="2176353953" sldId="2147476235"/>
        </pc:sldMkLst>
      </pc:sldChg>
    </pc:docChg>
  </pc:docChgLst>
  <pc:docChgLst>
    <pc:chgData name="Elaine Vermeulen" userId="001e7b65-5a23-464e-a99e-4ea4fda8887c" providerId="ADAL" clId="{A56E8A6B-F1D5-3B40-BD3C-A2F7F3902A99}"/>
    <pc:docChg chg="modSld modMainMaster">
      <pc:chgData name="Elaine Vermeulen" userId="001e7b65-5a23-464e-a99e-4ea4fda8887c" providerId="ADAL" clId="{A56E8A6B-F1D5-3B40-BD3C-A2F7F3902A99}" dt="2024-06-13T08:53:47.637" v="51" actId="18331"/>
      <pc:docMkLst>
        <pc:docMk/>
      </pc:docMkLst>
      <pc:sldChg chg="addSp delSp modSp">
        <pc:chgData name="Elaine Vermeulen" userId="001e7b65-5a23-464e-a99e-4ea4fda8887c" providerId="ADAL" clId="{A56E8A6B-F1D5-3B40-BD3C-A2F7F3902A99}" dt="2024-06-13T08:52:49.707" v="50" actId="27803"/>
        <pc:sldMkLst>
          <pc:docMk/>
          <pc:sldMk cId="2548994384" sldId="2147475638"/>
        </pc:sldMkLst>
        <pc:spChg chg="mod">
          <ac:chgData name="Elaine Vermeulen" userId="001e7b65-5a23-464e-a99e-4ea4fda8887c" providerId="ADAL" clId="{A56E8A6B-F1D5-3B40-BD3C-A2F7F3902A99}" dt="2024-06-13T08:52:47.209" v="49" actId="27803"/>
          <ac:spMkLst>
            <pc:docMk/>
            <pc:sldMk cId="2548994384" sldId="2147475638"/>
            <ac:spMk id="11" creationId="{D8BE8256-AEAF-2E58-F0DC-70D3B6E5BFCD}"/>
          </ac:spMkLst>
        </pc:spChg>
        <pc:spChg chg="mod">
          <ac:chgData name="Elaine Vermeulen" userId="001e7b65-5a23-464e-a99e-4ea4fda8887c" providerId="ADAL" clId="{A56E8A6B-F1D5-3B40-BD3C-A2F7F3902A99}" dt="2024-06-13T08:52:47.209" v="49" actId="27803"/>
          <ac:spMkLst>
            <pc:docMk/>
            <pc:sldMk cId="2548994384" sldId="2147475638"/>
            <ac:spMk id="13" creationId="{F8A95DB8-1105-E933-84F9-C6E62A83EADC}"/>
          </ac:spMkLst>
        </pc:spChg>
        <pc:spChg chg="mod">
          <ac:chgData name="Elaine Vermeulen" userId="001e7b65-5a23-464e-a99e-4ea4fda8887c" providerId="ADAL" clId="{A56E8A6B-F1D5-3B40-BD3C-A2F7F3902A99}" dt="2024-06-13T08:52:47.209" v="49" actId="27803"/>
          <ac:spMkLst>
            <pc:docMk/>
            <pc:sldMk cId="2548994384" sldId="2147475638"/>
            <ac:spMk id="19" creationId="{3A17387C-58B5-E914-8B9C-D8418C697853}"/>
          </ac:spMkLst>
        </pc:spChg>
        <pc:grpChg chg="mod">
          <ac:chgData name="Elaine Vermeulen" userId="001e7b65-5a23-464e-a99e-4ea4fda8887c" providerId="ADAL" clId="{A56E8A6B-F1D5-3B40-BD3C-A2F7F3902A99}" dt="2024-06-13T08:52:47.209" v="49" actId="27803"/>
          <ac:grpSpMkLst>
            <pc:docMk/>
            <pc:sldMk cId="2548994384" sldId="2147475638"/>
            <ac:grpSpMk id="3" creationId="{DE5591C0-DD45-A2AF-FCBA-F4F82481E32B}"/>
          </ac:grpSpMkLst>
        </pc:grpChg>
        <pc:picChg chg="add del">
          <ac:chgData name="Elaine Vermeulen" userId="001e7b65-5a23-464e-a99e-4ea4fda8887c" providerId="ADAL" clId="{A56E8A6B-F1D5-3B40-BD3C-A2F7F3902A99}" dt="2024-06-13T08:52:49.707" v="50" actId="27803"/>
          <ac:picMkLst>
            <pc:docMk/>
            <pc:sldMk cId="2548994384" sldId="2147475638"/>
            <ac:picMk id="2" creationId="{4A0EA612-5A87-E83F-F672-D1626A36EF0B}"/>
          </ac:picMkLst>
        </pc:picChg>
      </pc:sldChg>
      <pc:sldMasterChg chg="delSldLayout modSldLayout">
        <pc:chgData name="Elaine Vermeulen" userId="001e7b65-5a23-464e-a99e-4ea4fda8887c" providerId="ADAL" clId="{A56E8A6B-F1D5-3B40-BD3C-A2F7F3902A99}" dt="2024-06-13T08:53:47.637" v="51" actId="18331"/>
        <pc:sldMasterMkLst>
          <pc:docMk/>
          <pc:sldMasterMk cId="2950055647" sldId="2147483648"/>
        </pc:sldMasterMkLst>
        <pc:sldLayoutChg chg="del">
          <pc:chgData name="Elaine Vermeulen" userId="001e7b65-5a23-464e-a99e-4ea4fda8887c" providerId="ADAL" clId="{A56E8A6B-F1D5-3B40-BD3C-A2F7F3902A99}" dt="2024-06-13T08:51:55.268" v="8" actId="2696"/>
          <pc:sldLayoutMkLst>
            <pc:docMk/>
            <pc:sldMasterMk cId="2950055647" sldId="2147483648"/>
            <pc:sldLayoutMk cId="2657353981" sldId="2147483650"/>
          </pc:sldLayoutMkLst>
        </pc:sldLayoutChg>
        <pc:sldLayoutChg chg="del">
          <pc:chgData name="Elaine Vermeulen" userId="001e7b65-5a23-464e-a99e-4ea4fda8887c" providerId="ADAL" clId="{A56E8A6B-F1D5-3B40-BD3C-A2F7F3902A99}" dt="2024-06-13T08:51:56.815" v="12" actId="2696"/>
          <pc:sldLayoutMkLst>
            <pc:docMk/>
            <pc:sldMasterMk cId="2950055647" sldId="2147483648"/>
            <pc:sldLayoutMk cId="1304416251" sldId="2147483652"/>
          </pc:sldLayoutMkLst>
        </pc:sldLayoutChg>
        <pc:sldLayoutChg chg="del">
          <pc:chgData name="Elaine Vermeulen" userId="001e7b65-5a23-464e-a99e-4ea4fda8887c" providerId="ADAL" clId="{A56E8A6B-F1D5-3B40-BD3C-A2F7F3902A99}" dt="2024-06-13T08:51:56.955" v="13" actId="2696"/>
          <pc:sldLayoutMkLst>
            <pc:docMk/>
            <pc:sldMasterMk cId="2950055647" sldId="2147483648"/>
            <pc:sldLayoutMk cId="2395954869" sldId="2147483659"/>
          </pc:sldLayoutMkLst>
        </pc:sldLayoutChg>
        <pc:sldLayoutChg chg="del">
          <pc:chgData name="Elaine Vermeulen" userId="001e7b65-5a23-464e-a99e-4ea4fda8887c" providerId="ADAL" clId="{A56E8A6B-F1D5-3B40-BD3C-A2F7F3902A99}" dt="2024-06-13T08:51:56.645" v="11" actId="2696"/>
          <pc:sldLayoutMkLst>
            <pc:docMk/>
            <pc:sldMasterMk cId="2950055647" sldId="2147483648"/>
            <pc:sldLayoutMk cId="313798032" sldId="2147483660"/>
          </pc:sldLayoutMkLst>
        </pc:sldLayoutChg>
        <pc:sldLayoutChg chg="del">
          <pc:chgData name="Elaine Vermeulen" userId="001e7b65-5a23-464e-a99e-4ea4fda8887c" providerId="ADAL" clId="{A56E8A6B-F1D5-3B40-BD3C-A2F7F3902A99}" dt="2024-06-13T08:51:57.082" v="14" actId="2696"/>
          <pc:sldLayoutMkLst>
            <pc:docMk/>
            <pc:sldMasterMk cId="2950055647" sldId="2147483648"/>
            <pc:sldLayoutMk cId="470416989" sldId="2147483661"/>
          </pc:sldLayoutMkLst>
        </pc:sldLayoutChg>
        <pc:sldLayoutChg chg="del">
          <pc:chgData name="Elaine Vermeulen" userId="001e7b65-5a23-464e-a99e-4ea4fda8887c" providerId="ADAL" clId="{A56E8A6B-F1D5-3B40-BD3C-A2F7F3902A99}" dt="2024-06-13T08:51:57.219" v="15" actId="2696"/>
          <pc:sldLayoutMkLst>
            <pc:docMk/>
            <pc:sldMasterMk cId="2950055647" sldId="2147483648"/>
            <pc:sldLayoutMk cId="3623179036" sldId="2147483663"/>
          </pc:sldLayoutMkLst>
        </pc:sldLayoutChg>
        <pc:sldLayoutChg chg="del">
          <pc:chgData name="Elaine Vermeulen" userId="001e7b65-5a23-464e-a99e-4ea4fda8887c" providerId="ADAL" clId="{A56E8A6B-F1D5-3B40-BD3C-A2F7F3902A99}" dt="2024-06-13T08:51:57.411" v="16" actId="2696"/>
          <pc:sldLayoutMkLst>
            <pc:docMk/>
            <pc:sldMasterMk cId="2950055647" sldId="2147483648"/>
            <pc:sldLayoutMk cId="3856620078" sldId="2147483664"/>
          </pc:sldLayoutMkLst>
        </pc:sldLayoutChg>
        <pc:sldLayoutChg chg="del">
          <pc:chgData name="Elaine Vermeulen" userId="001e7b65-5a23-464e-a99e-4ea4fda8887c" providerId="ADAL" clId="{A56E8A6B-F1D5-3B40-BD3C-A2F7F3902A99}" dt="2024-06-13T08:51:58.159" v="21" actId="2696"/>
          <pc:sldLayoutMkLst>
            <pc:docMk/>
            <pc:sldMasterMk cId="2950055647" sldId="2147483648"/>
            <pc:sldLayoutMk cId="2253581604" sldId="2147483665"/>
          </pc:sldLayoutMkLst>
        </pc:sldLayoutChg>
        <pc:sldLayoutChg chg="del">
          <pc:chgData name="Elaine Vermeulen" userId="001e7b65-5a23-464e-a99e-4ea4fda8887c" providerId="ADAL" clId="{A56E8A6B-F1D5-3B40-BD3C-A2F7F3902A99}" dt="2024-06-13T08:52:02.560" v="34" actId="2696"/>
          <pc:sldLayoutMkLst>
            <pc:docMk/>
            <pc:sldMasterMk cId="2950055647" sldId="2147483648"/>
            <pc:sldLayoutMk cId="3646522557" sldId="2147483673"/>
          </pc:sldLayoutMkLst>
        </pc:sldLayoutChg>
        <pc:sldLayoutChg chg="del">
          <pc:chgData name="Elaine Vermeulen" userId="001e7b65-5a23-464e-a99e-4ea4fda8887c" providerId="ADAL" clId="{A56E8A6B-F1D5-3B40-BD3C-A2F7F3902A99}" dt="2024-06-13T08:52:02.769" v="35" actId="2696"/>
          <pc:sldLayoutMkLst>
            <pc:docMk/>
            <pc:sldMasterMk cId="2950055647" sldId="2147483648"/>
            <pc:sldLayoutMk cId="2783658063" sldId="2147483676"/>
          </pc:sldLayoutMkLst>
        </pc:sldLayoutChg>
        <pc:sldLayoutChg chg="del">
          <pc:chgData name="Elaine Vermeulen" userId="001e7b65-5a23-464e-a99e-4ea4fda8887c" providerId="ADAL" clId="{A56E8A6B-F1D5-3B40-BD3C-A2F7F3902A99}" dt="2024-06-13T08:51:58.343" v="22" actId="2696"/>
          <pc:sldLayoutMkLst>
            <pc:docMk/>
            <pc:sldMasterMk cId="2950055647" sldId="2147483648"/>
            <pc:sldLayoutMk cId="2605250872" sldId="2147483677"/>
          </pc:sldLayoutMkLst>
        </pc:sldLayoutChg>
        <pc:sldLayoutChg chg="del">
          <pc:chgData name="Elaine Vermeulen" userId="001e7b65-5a23-464e-a99e-4ea4fda8887c" providerId="ADAL" clId="{A56E8A6B-F1D5-3B40-BD3C-A2F7F3902A99}" dt="2024-06-13T08:51:58.941" v="25" actId="2696"/>
          <pc:sldLayoutMkLst>
            <pc:docMk/>
            <pc:sldMasterMk cId="2950055647" sldId="2147483648"/>
            <pc:sldLayoutMk cId="1111272230" sldId="2147483680"/>
          </pc:sldLayoutMkLst>
        </pc:sldLayoutChg>
        <pc:sldLayoutChg chg="del">
          <pc:chgData name="Elaine Vermeulen" userId="001e7b65-5a23-464e-a99e-4ea4fda8887c" providerId="ADAL" clId="{A56E8A6B-F1D5-3B40-BD3C-A2F7F3902A99}" dt="2024-06-13T08:51:59.127" v="26" actId="2696"/>
          <pc:sldLayoutMkLst>
            <pc:docMk/>
            <pc:sldMasterMk cId="2950055647" sldId="2147483648"/>
            <pc:sldLayoutMk cId="1586363012" sldId="2147483681"/>
          </pc:sldLayoutMkLst>
        </pc:sldLayoutChg>
        <pc:sldLayoutChg chg="del">
          <pc:chgData name="Elaine Vermeulen" userId="001e7b65-5a23-464e-a99e-4ea4fda8887c" providerId="ADAL" clId="{A56E8A6B-F1D5-3B40-BD3C-A2F7F3902A99}" dt="2024-06-13T08:51:59.203" v="27" actId="2696"/>
          <pc:sldLayoutMkLst>
            <pc:docMk/>
            <pc:sldMasterMk cId="2950055647" sldId="2147483648"/>
            <pc:sldLayoutMk cId="1759965043" sldId="2147483682"/>
          </pc:sldLayoutMkLst>
        </pc:sldLayoutChg>
        <pc:sldLayoutChg chg="del">
          <pc:chgData name="Elaine Vermeulen" userId="001e7b65-5a23-464e-a99e-4ea4fda8887c" providerId="ADAL" clId="{A56E8A6B-F1D5-3B40-BD3C-A2F7F3902A99}" dt="2024-06-13T08:51:59.500" v="29" actId="2696"/>
          <pc:sldLayoutMkLst>
            <pc:docMk/>
            <pc:sldMasterMk cId="2950055647" sldId="2147483648"/>
            <pc:sldLayoutMk cId="3481918385" sldId="2147483686"/>
          </pc:sldLayoutMkLst>
        </pc:sldLayoutChg>
        <pc:sldLayoutChg chg="del">
          <pc:chgData name="Elaine Vermeulen" userId="001e7b65-5a23-464e-a99e-4ea4fda8887c" providerId="ADAL" clId="{A56E8A6B-F1D5-3B40-BD3C-A2F7F3902A99}" dt="2024-06-13T08:51:59.910" v="32" actId="2696"/>
          <pc:sldLayoutMkLst>
            <pc:docMk/>
            <pc:sldMasterMk cId="2950055647" sldId="2147483648"/>
            <pc:sldLayoutMk cId="989964913" sldId="2147483687"/>
          </pc:sldLayoutMkLst>
        </pc:sldLayoutChg>
        <pc:sldLayoutChg chg="del">
          <pc:chgData name="Elaine Vermeulen" userId="001e7b65-5a23-464e-a99e-4ea4fda8887c" providerId="ADAL" clId="{A56E8A6B-F1D5-3B40-BD3C-A2F7F3902A99}" dt="2024-06-13T08:52:00.083" v="33" actId="2696"/>
          <pc:sldLayoutMkLst>
            <pc:docMk/>
            <pc:sldMasterMk cId="2950055647" sldId="2147483648"/>
            <pc:sldLayoutMk cId="1500982722" sldId="2147483689"/>
          </pc:sldLayoutMkLst>
        </pc:sldLayoutChg>
        <pc:sldLayoutChg chg="del">
          <pc:chgData name="Elaine Vermeulen" userId="001e7b65-5a23-464e-a99e-4ea4fda8887c" providerId="ADAL" clId="{A56E8A6B-F1D5-3B40-BD3C-A2F7F3902A99}" dt="2024-06-13T08:51:57.998" v="20" actId="2696"/>
          <pc:sldLayoutMkLst>
            <pc:docMk/>
            <pc:sldMasterMk cId="2950055647" sldId="2147483648"/>
            <pc:sldLayoutMk cId="135728646" sldId="2147483690"/>
          </pc:sldLayoutMkLst>
        </pc:sldLayoutChg>
        <pc:sldLayoutChg chg="del">
          <pc:chgData name="Elaine Vermeulen" userId="001e7b65-5a23-464e-a99e-4ea4fda8887c" providerId="ADAL" clId="{A56E8A6B-F1D5-3B40-BD3C-A2F7F3902A99}" dt="2024-06-13T08:52:04.214" v="44" actId="2696"/>
          <pc:sldLayoutMkLst>
            <pc:docMk/>
            <pc:sldMasterMk cId="2950055647" sldId="2147483648"/>
            <pc:sldLayoutMk cId="338677725" sldId="2147483692"/>
          </pc:sldLayoutMkLst>
        </pc:sldLayoutChg>
        <pc:sldLayoutChg chg="del">
          <pc:chgData name="Elaine Vermeulen" userId="001e7b65-5a23-464e-a99e-4ea4fda8887c" providerId="ADAL" clId="{A56E8A6B-F1D5-3B40-BD3C-A2F7F3902A99}" dt="2024-06-13T08:52:04.334" v="45" actId="2696"/>
          <pc:sldLayoutMkLst>
            <pc:docMk/>
            <pc:sldMasterMk cId="2950055647" sldId="2147483648"/>
            <pc:sldLayoutMk cId="4253047574" sldId="2147483695"/>
          </pc:sldLayoutMkLst>
        </pc:sldLayoutChg>
        <pc:sldLayoutChg chg="del">
          <pc:chgData name="Elaine Vermeulen" userId="001e7b65-5a23-464e-a99e-4ea4fda8887c" providerId="ADAL" clId="{A56E8A6B-F1D5-3B40-BD3C-A2F7F3902A99}" dt="2024-06-13T08:52:04.490" v="46" actId="2696"/>
          <pc:sldLayoutMkLst>
            <pc:docMk/>
            <pc:sldMasterMk cId="2950055647" sldId="2147483648"/>
            <pc:sldLayoutMk cId="1421267314" sldId="2147483697"/>
          </pc:sldLayoutMkLst>
        </pc:sldLayoutChg>
        <pc:sldLayoutChg chg="del">
          <pc:chgData name="Elaine Vermeulen" userId="001e7b65-5a23-464e-a99e-4ea4fda8887c" providerId="ADAL" clId="{A56E8A6B-F1D5-3B40-BD3C-A2F7F3902A99}" dt="2024-06-13T08:51:55.529" v="10" actId="2696"/>
          <pc:sldLayoutMkLst>
            <pc:docMk/>
            <pc:sldMasterMk cId="2950055647" sldId="2147483648"/>
            <pc:sldLayoutMk cId="1239726057" sldId="2147483743"/>
          </pc:sldLayoutMkLst>
        </pc:sldLayoutChg>
        <pc:sldLayoutChg chg="del">
          <pc:chgData name="Elaine Vermeulen" userId="001e7b65-5a23-464e-a99e-4ea4fda8887c" providerId="ADAL" clId="{A56E8A6B-F1D5-3B40-BD3C-A2F7F3902A99}" dt="2024-06-13T08:51:58.635" v="23" actId="2696"/>
          <pc:sldLayoutMkLst>
            <pc:docMk/>
            <pc:sldMasterMk cId="2950055647" sldId="2147483648"/>
            <pc:sldLayoutMk cId="1792814200" sldId="2147483744"/>
          </pc:sldLayoutMkLst>
        </pc:sldLayoutChg>
        <pc:sldLayoutChg chg="del">
          <pc:chgData name="Elaine Vermeulen" userId="001e7b65-5a23-464e-a99e-4ea4fda8887c" providerId="ADAL" clId="{A56E8A6B-F1D5-3B40-BD3C-A2F7F3902A99}" dt="2024-06-13T08:51:58.792" v="24" actId="2696"/>
          <pc:sldLayoutMkLst>
            <pc:docMk/>
            <pc:sldMasterMk cId="2950055647" sldId="2147483648"/>
            <pc:sldLayoutMk cId="331691216" sldId="2147483745"/>
          </pc:sldLayoutMkLst>
        </pc:sldLayoutChg>
        <pc:sldLayoutChg chg="del">
          <pc:chgData name="Elaine Vermeulen" userId="001e7b65-5a23-464e-a99e-4ea4fda8887c" providerId="ADAL" clId="{A56E8A6B-F1D5-3B40-BD3C-A2F7F3902A99}" dt="2024-06-13T08:51:55.123" v="7" actId="2696"/>
          <pc:sldLayoutMkLst>
            <pc:docMk/>
            <pc:sldMasterMk cId="2950055647" sldId="2147483648"/>
            <pc:sldLayoutMk cId="1312557139" sldId="2147483749"/>
          </pc:sldLayoutMkLst>
        </pc:sldLayoutChg>
        <pc:sldLayoutChg chg="del">
          <pc:chgData name="Elaine Vermeulen" userId="001e7b65-5a23-464e-a99e-4ea4fda8887c" providerId="ADAL" clId="{A56E8A6B-F1D5-3B40-BD3C-A2F7F3902A99}" dt="2024-06-13T08:51:50.670" v="1" actId="2696"/>
          <pc:sldLayoutMkLst>
            <pc:docMk/>
            <pc:sldMasterMk cId="2950055647" sldId="2147483648"/>
            <pc:sldLayoutMk cId="2804271360" sldId="2147483750"/>
          </pc:sldLayoutMkLst>
        </pc:sldLayoutChg>
        <pc:sldLayoutChg chg="del">
          <pc:chgData name="Elaine Vermeulen" userId="001e7b65-5a23-464e-a99e-4ea4fda8887c" providerId="ADAL" clId="{A56E8A6B-F1D5-3B40-BD3C-A2F7F3902A99}" dt="2024-06-13T08:52:03.127" v="37" actId="2696"/>
          <pc:sldLayoutMkLst>
            <pc:docMk/>
            <pc:sldMasterMk cId="2950055647" sldId="2147483648"/>
            <pc:sldLayoutMk cId="1429720537" sldId="2147483752"/>
          </pc:sldLayoutMkLst>
        </pc:sldLayoutChg>
        <pc:sldLayoutChg chg="del">
          <pc:chgData name="Elaine Vermeulen" userId="001e7b65-5a23-464e-a99e-4ea4fda8887c" providerId="ADAL" clId="{A56E8A6B-F1D5-3B40-BD3C-A2F7F3902A99}" dt="2024-06-13T08:52:03.294" v="38" actId="2696"/>
          <pc:sldLayoutMkLst>
            <pc:docMk/>
            <pc:sldMasterMk cId="2950055647" sldId="2147483648"/>
            <pc:sldLayoutMk cId="1572508653" sldId="2147483753"/>
          </pc:sldLayoutMkLst>
        </pc:sldLayoutChg>
        <pc:sldLayoutChg chg="del">
          <pc:chgData name="Elaine Vermeulen" userId="001e7b65-5a23-464e-a99e-4ea4fda8887c" providerId="ADAL" clId="{A56E8A6B-F1D5-3B40-BD3C-A2F7F3902A99}" dt="2024-06-13T08:52:03.446" v="39" actId="2696"/>
          <pc:sldLayoutMkLst>
            <pc:docMk/>
            <pc:sldMasterMk cId="2950055647" sldId="2147483648"/>
            <pc:sldLayoutMk cId="2512024190" sldId="2147483754"/>
          </pc:sldLayoutMkLst>
        </pc:sldLayoutChg>
        <pc:sldLayoutChg chg="del">
          <pc:chgData name="Elaine Vermeulen" userId="001e7b65-5a23-464e-a99e-4ea4fda8887c" providerId="ADAL" clId="{A56E8A6B-F1D5-3B40-BD3C-A2F7F3902A99}" dt="2024-06-13T08:52:03.599" v="40" actId="2696"/>
          <pc:sldLayoutMkLst>
            <pc:docMk/>
            <pc:sldMasterMk cId="2950055647" sldId="2147483648"/>
            <pc:sldLayoutMk cId="2197134256" sldId="2147483755"/>
          </pc:sldLayoutMkLst>
        </pc:sldLayoutChg>
        <pc:sldLayoutChg chg="del">
          <pc:chgData name="Elaine Vermeulen" userId="001e7b65-5a23-464e-a99e-4ea4fda8887c" providerId="ADAL" clId="{A56E8A6B-F1D5-3B40-BD3C-A2F7F3902A99}" dt="2024-06-13T08:52:03.873" v="42" actId="2696"/>
          <pc:sldLayoutMkLst>
            <pc:docMk/>
            <pc:sldMasterMk cId="2950055647" sldId="2147483648"/>
            <pc:sldLayoutMk cId="1008112302" sldId="2147483756"/>
          </pc:sldLayoutMkLst>
        </pc:sldLayoutChg>
        <pc:sldLayoutChg chg="del">
          <pc:chgData name="Elaine Vermeulen" userId="001e7b65-5a23-464e-a99e-4ea4fda8887c" providerId="ADAL" clId="{A56E8A6B-F1D5-3B40-BD3C-A2F7F3902A99}" dt="2024-06-13T08:52:04.028" v="43" actId="2696"/>
          <pc:sldLayoutMkLst>
            <pc:docMk/>
            <pc:sldMasterMk cId="2950055647" sldId="2147483648"/>
            <pc:sldLayoutMk cId="2773416466" sldId="2147483757"/>
          </pc:sldLayoutMkLst>
        </pc:sldLayoutChg>
        <pc:sldLayoutChg chg="del">
          <pc:chgData name="Elaine Vermeulen" userId="001e7b65-5a23-464e-a99e-4ea4fda8887c" providerId="ADAL" clId="{A56E8A6B-F1D5-3B40-BD3C-A2F7F3902A99}" dt="2024-06-13T08:51:59.614" v="30" actId="2696"/>
          <pc:sldLayoutMkLst>
            <pc:docMk/>
            <pc:sldMasterMk cId="2950055647" sldId="2147483648"/>
            <pc:sldLayoutMk cId="1437012274" sldId="2147483759"/>
          </pc:sldLayoutMkLst>
        </pc:sldLayoutChg>
        <pc:sldLayoutChg chg="del">
          <pc:chgData name="Elaine Vermeulen" userId="001e7b65-5a23-464e-a99e-4ea4fda8887c" providerId="ADAL" clId="{A56E8A6B-F1D5-3B40-BD3C-A2F7F3902A99}" dt="2024-06-13T08:51:57.843" v="19" actId="2696"/>
          <pc:sldLayoutMkLst>
            <pc:docMk/>
            <pc:sldMasterMk cId="2950055647" sldId="2147483648"/>
            <pc:sldLayoutMk cId="2131465170" sldId="2147483760"/>
          </pc:sldLayoutMkLst>
        </pc:sldLayoutChg>
        <pc:sldLayoutChg chg="del">
          <pc:chgData name="Elaine Vermeulen" userId="001e7b65-5a23-464e-a99e-4ea4fda8887c" providerId="ADAL" clId="{A56E8A6B-F1D5-3B40-BD3C-A2F7F3902A99}" dt="2024-06-13T08:51:55.395" v="9" actId="2696"/>
          <pc:sldLayoutMkLst>
            <pc:docMk/>
            <pc:sldMasterMk cId="2950055647" sldId="2147483648"/>
            <pc:sldLayoutMk cId="1268632046" sldId="2147483761"/>
          </pc:sldLayoutMkLst>
        </pc:sldLayoutChg>
        <pc:sldLayoutChg chg="del">
          <pc:chgData name="Elaine Vermeulen" userId="001e7b65-5a23-464e-a99e-4ea4fda8887c" providerId="ADAL" clId="{A56E8A6B-F1D5-3B40-BD3C-A2F7F3902A99}" dt="2024-06-13T08:51:59.752" v="31" actId="2696"/>
          <pc:sldLayoutMkLst>
            <pc:docMk/>
            <pc:sldMasterMk cId="2950055647" sldId="2147483648"/>
            <pc:sldLayoutMk cId="1819651705" sldId="2147483762"/>
          </pc:sldLayoutMkLst>
        </pc:sldLayoutChg>
        <pc:sldLayoutChg chg="del">
          <pc:chgData name="Elaine Vermeulen" userId="001e7b65-5a23-464e-a99e-4ea4fda8887c" providerId="ADAL" clId="{A56E8A6B-F1D5-3B40-BD3C-A2F7F3902A99}" dt="2024-06-13T08:51:57.687" v="18" actId="2696"/>
          <pc:sldLayoutMkLst>
            <pc:docMk/>
            <pc:sldMasterMk cId="2950055647" sldId="2147483648"/>
            <pc:sldLayoutMk cId="1458374217" sldId="2147483763"/>
          </pc:sldLayoutMkLst>
        </pc:sldLayoutChg>
        <pc:sldLayoutChg chg="del">
          <pc:chgData name="Elaine Vermeulen" userId="001e7b65-5a23-464e-a99e-4ea4fda8887c" providerId="ADAL" clId="{A56E8A6B-F1D5-3B40-BD3C-A2F7F3902A99}" dt="2024-06-13T08:51:57.560" v="17" actId="2696"/>
          <pc:sldLayoutMkLst>
            <pc:docMk/>
            <pc:sldMasterMk cId="2950055647" sldId="2147483648"/>
            <pc:sldLayoutMk cId="3032627059" sldId="2147483764"/>
          </pc:sldLayoutMkLst>
        </pc:sldLayoutChg>
        <pc:sldLayoutChg chg="del">
          <pc:chgData name="Elaine Vermeulen" userId="001e7b65-5a23-464e-a99e-4ea4fda8887c" providerId="ADAL" clId="{A56E8A6B-F1D5-3B40-BD3C-A2F7F3902A99}" dt="2024-06-13T08:51:59.354" v="28" actId="2696"/>
          <pc:sldLayoutMkLst>
            <pc:docMk/>
            <pc:sldMasterMk cId="2950055647" sldId="2147483648"/>
            <pc:sldLayoutMk cId="2745152939" sldId="2147483765"/>
          </pc:sldLayoutMkLst>
        </pc:sldLayoutChg>
        <pc:sldLayoutChg chg="del">
          <pc:chgData name="Elaine Vermeulen" userId="001e7b65-5a23-464e-a99e-4ea4fda8887c" providerId="ADAL" clId="{A56E8A6B-F1D5-3B40-BD3C-A2F7F3902A99}" dt="2024-06-13T08:51:51.275" v="2" actId="2696"/>
          <pc:sldLayoutMkLst>
            <pc:docMk/>
            <pc:sldMasterMk cId="2950055647" sldId="2147483648"/>
            <pc:sldLayoutMk cId="2662286935" sldId="2147483767"/>
          </pc:sldLayoutMkLst>
        </pc:sldLayoutChg>
        <pc:sldLayoutChg chg="del">
          <pc:chgData name="Elaine Vermeulen" userId="001e7b65-5a23-464e-a99e-4ea4fda8887c" providerId="ADAL" clId="{A56E8A6B-F1D5-3B40-BD3C-A2F7F3902A99}" dt="2024-06-13T08:51:54.639" v="5" actId="2696"/>
          <pc:sldLayoutMkLst>
            <pc:docMk/>
            <pc:sldMasterMk cId="2950055647" sldId="2147483648"/>
            <pc:sldLayoutMk cId="577200606" sldId="2147483768"/>
          </pc:sldLayoutMkLst>
        </pc:sldLayoutChg>
        <pc:sldLayoutChg chg="del">
          <pc:chgData name="Elaine Vermeulen" userId="001e7b65-5a23-464e-a99e-4ea4fda8887c" providerId="ADAL" clId="{A56E8A6B-F1D5-3B40-BD3C-A2F7F3902A99}" dt="2024-06-13T08:51:54.937" v="6" actId="2696"/>
          <pc:sldLayoutMkLst>
            <pc:docMk/>
            <pc:sldMasterMk cId="2950055647" sldId="2147483648"/>
            <pc:sldLayoutMk cId="3299044208" sldId="2147483769"/>
          </pc:sldLayoutMkLst>
        </pc:sldLayoutChg>
        <pc:sldLayoutChg chg="del">
          <pc:chgData name="Elaine Vermeulen" userId="001e7b65-5a23-464e-a99e-4ea4fda8887c" providerId="ADAL" clId="{A56E8A6B-F1D5-3B40-BD3C-A2F7F3902A99}" dt="2024-06-13T08:52:02.965" v="36" actId="2696"/>
          <pc:sldLayoutMkLst>
            <pc:docMk/>
            <pc:sldMasterMk cId="2950055647" sldId="2147483648"/>
            <pc:sldLayoutMk cId="1605339376" sldId="2147483770"/>
          </pc:sldLayoutMkLst>
        </pc:sldLayoutChg>
        <pc:sldLayoutChg chg="del">
          <pc:chgData name="Elaine Vermeulen" userId="001e7b65-5a23-464e-a99e-4ea4fda8887c" providerId="ADAL" clId="{A56E8A6B-F1D5-3B40-BD3C-A2F7F3902A99}" dt="2024-06-13T08:52:03.737" v="41" actId="2696"/>
          <pc:sldLayoutMkLst>
            <pc:docMk/>
            <pc:sldMasterMk cId="2950055647" sldId="2147483648"/>
            <pc:sldLayoutMk cId="180038592" sldId="2147483771"/>
          </pc:sldLayoutMkLst>
        </pc:sldLayoutChg>
        <pc:sldLayoutChg chg="del">
          <pc:chgData name="Elaine Vermeulen" userId="001e7b65-5a23-464e-a99e-4ea4fda8887c" providerId="ADAL" clId="{A56E8A6B-F1D5-3B40-BD3C-A2F7F3902A99}" dt="2024-06-13T08:52:04.620" v="47" actId="2696"/>
          <pc:sldLayoutMkLst>
            <pc:docMk/>
            <pc:sldMasterMk cId="2950055647" sldId="2147483648"/>
            <pc:sldLayoutMk cId="3835870594" sldId="2147483775"/>
          </pc:sldLayoutMkLst>
        </pc:sldLayoutChg>
        <pc:sldLayoutChg chg="modSp">
          <pc:chgData name="Elaine Vermeulen" userId="001e7b65-5a23-464e-a99e-4ea4fda8887c" providerId="ADAL" clId="{A56E8A6B-F1D5-3B40-BD3C-A2F7F3902A99}" dt="2024-06-13T08:53:47.637" v="51" actId="18331"/>
          <pc:sldLayoutMkLst>
            <pc:docMk/>
            <pc:sldMasterMk cId="2950055647" sldId="2147483648"/>
            <pc:sldLayoutMk cId="1309381307" sldId="2147483776"/>
          </pc:sldLayoutMkLst>
          <pc:picChg chg="mod">
            <ac:chgData name="Elaine Vermeulen" userId="001e7b65-5a23-464e-a99e-4ea4fda8887c" providerId="ADAL" clId="{A56E8A6B-F1D5-3B40-BD3C-A2F7F3902A99}" dt="2024-06-13T08:53:47.637" v="51" actId="18331"/>
            <ac:picMkLst>
              <pc:docMk/>
              <pc:sldMasterMk cId="2950055647" sldId="2147483648"/>
              <pc:sldLayoutMk cId="1309381307" sldId="2147483776"/>
              <ac:picMk id="5" creationId="{A2CC60CE-518C-2B00-46B1-EF6AD191FC98}"/>
            </ac:picMkLst>
          </pc:picChg>
        </pc:sldLayoutChg>
        <pc:sldLayoutChg chg="del">
          <pc:chgData name="Elaine Vermeulen" userId="001e7b65-5a23-464e-a99e-4ea4fda8887c" providerId="ADAL" clId="{A56E8A6B-F1D5-3B40-BD3C-A2F7F3902A99}" dt="2024-06-13T08:51:54.624" v="4" actId="2696"/>
          <pc:sldLayoutMkLst>
            <pc:docMk/>
            <pc:sldMasterMk cId="2950055647" sldId="2147483648"/>
            <pc:sldLayoutMk cId="1596957780" sldId="2147483777"/>
          </pc:sldLayoutMkLst>
        </pc:sldLayoutChg>
        <pc:sldLayoutChg chg="del">
          <pc:chgData name="Elaine Vermeulen" userId="001e7b65-5a23-464e-a99e-4ea4fda8887c" providerId="ADAL" clId="{A56E8A6B-F1D5-3B40-BD3C-A2F7F3902A99}" dt="2024-06-13T08:51:54.008" v="3" actId="2696"/>
          <pc:sldLayoutMkLst>
            <pc:docMk/>
            <pc:sldMasterMk cId="2950055647" sldId="2147483648"/>
            <pc:sldLayoutMk cId="3039791178" sldId="2147483778"/>
          </pc:sldLayoutMkLst>
        </pc:sldLayoutChg>
        <pc:sldLayoutChg chg="del">
          <pc:chgData name="Elaine Vermeulen" userId="001e7b65-5a23-464e-a99e-4ea4fda8887c" providerId="ADAL" clId="{A56E8A6B-F1D5-3B40-BD3C-A2F7F3902A99}" dt="2024-06-13T08:52:08.259" v="48" actId="2696"/>
          <pc:sldLayoutMkLst>
            <pc:docMk/>
            <pc:sldMasterMk cId="2950055647" sldId="2147483648"/>
            <pc:sldLayoutMk cId="3295771103" sldId="2147483783"/>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5277777777777776E-2"/>
          <c:y val="3.5277777777777776E-2"/>
          <c:w val="0.92944444444444441"/>
          <c:h val="0.92944444444444441"/>
        </c:manualLayout>
      </c:layout>
      <c:pieChart>
        <c:varyColors val="0"/>
        <c:ser>
          <c:idx val="0"/>
          <c:order val="0"/>
          <c:tx>
            <c:strRef>
              <c:f>Sheet1!$B$1</c:f>
              <c:strCache>
                <c:ptCount val="1"/>
                <c:pt idx="0">
                  <c:v>Sales</c:v>
                </c:pt>
              </c:strCache>
            </c:strRef>
          </c:tx>
          <c:spPr>
            <a:solidFill>
              <a:srgbClr val="EEB311"/>
            </a:solidFill>
            <a:ln w="19050">
              <a:solidFill>
                <a:schemeClr val="lt1"/>
              </a:solidFill>
            </a:ln>
            <a:effectLst/>
          </c:spPr>
          <c:dLbls>
            <c:dLbl>
              <c:idx val="0"/>
              <c:layout>
                <c:manualLayout>
                  <c:x val="0.20592808387664577"/>
                  <c:y val="5.1456476411294291E-2"/>
                </c:manualLayout>
              </c:layout>
              <c:tx>
                <c:rich>
                  <a:bodyPr/>
                  <a:lstStyle/>
                  <a:p>
                    <a:r>
                      <a:rPr lang="en-US"/>
                      <a:t>Vehicle</a:t>
                    </a:r>
                  </a:p>
                  <a:p>
                    <a:r>
                      <a:rPr lang="en-US"/>
                      <a:t>Maintenance</a:t>
                    </a:r>
                  </a:p>
                </c:rich>
              </c:tx>
              <c:dLblPos val="bestFit"/>
              <c:showLegendKey val="0"/>
              <c:showVal val="0"/>
              <c:showCatName val="1"/>
              <c:showSerName val="0"/>
              <c:showPercent val="0"/>
              <c:showBubbleSize val="0"/>
              <c:extLst>
                <c:ext xmlns:c15="http://schemas.microsoft.com/office/drawing/2012/chart" uri="{CE6537A1-D6FC-4f65-9D91-7224C49458BB}">
                  <c15:layout>
                    <c:manualLayout>
                      <c:w val="0.34565222009020552"/>
                      <c:h val="0.21135950875503601"/>
                    </c:manualLayout>
                  </c15:layout>
                  <c15:showDataLabelsRange val="0"/>
                </c:ext>
                <c:ext xmlns:c16="http://schemas.microsoft.com/office/drawing/2014/chart" uri="{C3380CC4-5D6E-409C-BE32-E72D297353CC}">
                  <c16:uniqueId val="{00000000-24D3-734E-8CB9-FABFDA1AEFE0}"/>
                </c:ext>
              </c:extLst>
            </c:dLbl>
            <c:dLbl>
              <c:idx val="1"/>
              <c:layout>
                <c:manualLayout>
                  <c:x val="-0.16365885628712837"/>
                  <c:y val="4.1424233359059141E-2"/>
                </c:manualLayout>
              </c:layout>
              <c:tx>
                <c:rich>
                  <a:bodyPr/>
                  <a:lstStyle/>
                  <a:p>
                    <a:r>
                      <a:rPr lang="en-US"/>
                      <a:t>Fleet buying decision</a:t>
                    </a:r>
                  </a:p>
                </c:rich>
              </c:tx>
              <c:dLblPos val="bestFit"/>
              <c:showLegendKey val="0"/>
              <c:showVal val="0"/>
              <c:showCatName val="1"/>
              <c:showSerName val="0"/>
              <c:showPercent val="0"/>
              <c:showBubbleSize val="0"/>
              <c:extLst>
                <c:ext xmlns:c15="http://schemas.microsoft.com/office/drawing/2012/chart" uri="{CE6537A1-D6FC-4f65-9D91-7224C49458BB}">
                  <c15:layout>
                    <c:manualLayout>
                      <c:w val="0.22255377638370633"/>
                      <c:h val="0.2649756961899839"/>
                    </c:manualLayout>
                  </c15:layout>
                  <c15:showDataLabelsRange val="0"/>
                </c:ext>
                <c:ext xmlns:c16="http://schemas.microsoft.com/office/drawing/2014/chart" uri="{C3380CC4-5D6E-409C-BE32-E72D297353CC}">
                  <c16:uniqueId val="{00000001-24D3-734E-8CB9-FABFDA1AEFE0}"/>
                </c:ext>
              </c:extLst>
            </c:dLbl>
            <c:dLbl>
              <c:idx val="2"/>
              <c:layout>
                <c:manualLayout>
                  <c:x val="-3.4628503961538736E-2"/>
                  <c:y val="0.10762379366012192"/>
                </c:manualLayout>
              </c:layout>
              <c:dLblPos val="bestFit"/>
              <c:showLegendKey val="0"/>
              <c:showVal val="0"/>
              <c:showCatName val="1"/>
              <c:showSerName val="0"/>
              <c:showPercent val="0"/>
              <c:showBubbleSize val="0"/>
              <c:extLst>
                <c:ext xmlns:c15="http://schemas.microsoft.com/office/drawing/2012/chart" uri="{CE6537A1-D6FC-4f65-9D91-7224C49458BB}">
                  <c15:layout>
                    <c:manualLayout>
                      <c:w val="0.30828533345606196"/>
                      <c:h val="0.12612756933577843"/>
                    </c:manualLayout>
                  </c15:layout>
                </c:ext>
                <c:ext xmlns:c16="http://schemas.microsoft.com/office/drawing/2014/chart" uri="{C3380CC4-5D6E-409C-BE32-E72D297353CC}">
                  <c16:uniqueId val="{00000002-24D3-734E-8CB9-FABFDA1AEFE0}"/>
                </c:ext>
              </c:extLst>
            </c:dLbl>
            <c:dLbl>
              <c:idx val="3"/>
              <c:layout>
                <c:manualLayout>
                  <c:x val="-2.8782667648495748E-2"/>
                  <c:y val="-5.8180011045577164E-2"/>
                </c:manualLayout>
              </c:layout>
              <c:tx>
                <c:rich>
                  <a:bodyPr/>
                  <a:lstStyle/>
                  <a:p>
                    <a:r>
                      <a:rPr lang="en-US"/>
                      <a:t>CO2 &amp; ESG Reporting</a:t>
                    </a:r>
                  </a:p>
                </c:rich>
              </c:tx>
              <c:dLblPos val="bestFit"/>
              <c:showLegendKey val="0"/>
              <c:showVal val="0"/>
              <c:showCatName val="1"/>
              <c:showSerName val="0"/>
              <c:showPercent val="0"/>
              <c:showBubbleSize val="0"/>
              <c:extLst>
                <c:ext xmlns:c15="http://schemas.microsoft.com/office/drawing/2012/chart" uri="{CE6537A1-D6FC-4f65-9D91-7224C49458BB}">
                  <c15:layout>
                    <c:manualLayout>
                      <c:w val="0.27014445986419605"/>
                      <c:h val="0.24231456175256491"/>
                    </c:manualLayout>
                  </c15:layout>
                  <c15:showDataLabelsRange val="0"/>
                </c:ext>
                <c:ext xmlns:c16="http://schemas.microsoft.com/office/drawing/2014/chart" uri="{C3380CC4-5D6E-409C-BE32-E72D297353CC}">
                  <c16:uniqueId val="{00000003-24D3-734E-8CB9-FABFDA1AEFE0}"/>
                </c:ext>
              </c:extLst>
            </c:dLbl>
            <c:dLbl>
              <c:idx val="4"/>
              <c:layout>
                <c:manualLayout>
                  <c:x val="-0.15213910700756905"/>
                  <c:y val="-8.9120017984465394E-2"/>
                </c:manualLayout>
              </c:layout>
              <c:tx>
                <c:rich>
                  <a:bodyPr/>
                  <a:lstStyle/>
                  <a:p>
                    <a:r>
                      <a:rPr lang="en-US"/>
                      <a:t>Service Intervals &amp;</a:t>
                    </a:r>
                    <a:r>
                      <a:rPr lang="en-US" baseline="0"/>
                      <a:t> Off Road</a:t>
                    </a:r>
                    <a:endParaRPr lang="en-US"/>
                  </a:p>
                </c:rich>
              </c:tx>
              <c:dLblPos val="bestFit"/>
              <c:showLegendKey val="0"/>
              <c:showVal val="0"/>
              <c:showCatName val="1"/>
              <c:showSerName val="0"/>
              <c:showPercent val="0"/>
              <c:showBubbleSize val="0"/>
              <c:extLst>
                <c:ext xmlns:c15="http://schemas.microsoft.com/office/drawing/2012/chart" uri="{CE6537A1-D6FC-4f65-9D91-7224C49458BB}">
                  <c15:layout>
                    <c:manualLayout>
                      <c:w val="0.26196869711752918"/>
                      <c:h val="0.28165557978659378"/>
                    </c:manualLayout>
                  </c15:layout>
                  <c15:showDataLabelsRange val="0"/>
                </c:ext>
                <c:ext xmlns:c16="http://schemas.microsoft.com/office/drawing/2014/chart" uri="{C3380CC4-5D6E-409C-BE32-E72D297353CC}">
                  <c16:uniqueId val="{00000004-24D3-734E-8CB9-FABFDA1AEFE0}"/>
                </c:ext>
              </c:extLst>
            </c:dLbl>
            <c:dLbl>
              <c:idx val="5"/>
              <c:layout>
                <c:manualLayout>
                  <c:x val="1.6356172070266864E-2"/>
                  <c:y val="-3.8267437496902382E-2"/>
                </c:manualLayout>
              </c:layout>
              <c:tx>
                <c:rich>
                  <a:bodyPr/>
                  <a:lstStyle/>
                  <a:p>
                    <a:r>
                      <a:rPr lang="en-US"/>
                      <a:t>Vehicle</a:t>
                    </a:r>
                  </a:p>
                  <a:p>
                    <a:r>
                      <a:rPr lang="en-US"/>
                      <a:t>Compliance</a:t>
                    </a:r>
                  </a:p>
                </c:rich>
              </c:tx>
              <c:dLblPos val="bestFit"/>
              <c:showLegendKey val="0"/>
              <c:showVal val="0"/>
              <c:showCatName val="1"/>
              <c:showSerName val="0"/>
              <c:showPercent val="0"/>
              <c:showBubbleSize val="0"/>
              <c:extLst>
                <c:ext xmlns:c15="http://schemas.microsoft.com/office/drawing/2012/chart" uri="{CE6537A1-D6FC-4f65-9D91-7224C49458BB}">
                  <c15:layout>
                    <c:manualLayout>
                      <c:w val="0.35920473614523513"/>
                      <c:h val="0.22041148315195458"/>
                    </c:manualLayout>
                  </c15:layout>
                  <c15:showDataLabelsRange val="0"/>
                </c:ext>
                <c:ext xmlns:c16="http://schemas.microsoft.com/office/drawing/2014/chart" uri="{C3380CC4-5D6E-409C-BE32-E72D297353CC}">
                  <c16:uniqueId val="{00000005-24D3-734E-8CB9-FABFDA1AEFE0}"/>
                </c:ext>
              </c:extLst>
            </c:dLbl>
            <c:dLbl>
              <c:idx val="6"/>
              <c:layout>
                <c:manualLayout>
                  <c:x val="0.11353844356488921"/>
                  <c:y val="-0.14047774776433281"/>
                </c:manualLayout>
              </c:layout>
              <c:tx>
                <c:rich>
                  <a:bodyPr/>
                  <a:lstStyle/>
                  <a:p>
                    <a:r>
                      <a:rPr lang="en-US"/>
                      <a:t>OEM</a:t>
                    </a:r>
                  </a:p>
                  <a:p>
                    <a:r>
                      <a:rPr lang="en-US"/>
                      <a:t>Diagnostics</a:t>
                    </a:r>
                  </a:p>
                </c:rich>
              </c:tx>
              <c:dLblPos val="bestFit"/>
              <c:showLegendKey val="0"/>
              <c:showVal val="0"/>
              <c:showCatName val="1"/>
              <c:showSerName val="0"/>
              <c:showPercent val="0"/>
              <c:showBubbleSize val="0"/>
              <c:extLst>
                <c:ext xmlns:c15="http://schemas.microsoft.com/office/drawing/2012/chart" uri="{CE6537A1-D6FC-4f65-9D91-7224C49458BB}">
                  <c15:layout>
                    <c:manualLayout>
                      <c:w val="0.3044211515722246"/>
                      <c:h val="0.2281792321907769"/>
                    </c:manualLayout>
                  </c15:layout>
                  <c15:showDataLabelsRange val="0"/>
                </c:ext>
                <c:ext xmlns:c16="http://schemas.microsoft.com/office/drawing/2014/chart" uri="{C3380CC4-5D6E-409C-BE32-E72D297353CC}">
                  <c16:uniqueId val="{00000006-24D3-734E-8CB9-FABFDA1AEFE0}"/>
                </c:ext>
              </c:extLst>
            </c:dLbl>
            <c:dLbl>
              <c:idx val="7"/>
              <c:layout>
                <c:manualLayout>
                  <c:x val="2.2295161187541154E-2"/>
                  <c:y val="-3.7880444018041109E-2"/>
                </c:manualLayout>
              </c:layout>
              <c:dLblPos val="bestFit"/>
              <c:showLegendKey val="0"/>
              <c:showVal val="0"/>
              <c:showCatName val="1"/>
              <c:showSerName val="0"/>
              <c:showPercent val="0"/>
              <c:showBubbleSize val="0"/>
              <c:extLst>
                <c:ext xmlns:c15="http://schemas.microsoft.com/office/drawing/2012/chart" uri="{CE6537A1-D6FC-4f65-9D91-7224C49458BB}">
                  <c15:layout>
                    <c:manualLayout>
                      <c:w val="0.28276013750327472"/>
                      <c:h val="0.12612756933577843"/>
                    </c:manualLayout>
                  </c15:layout>
                </c:ext>
                <c:ext xmlns:c16="http://schemas.microsoft.com/office/drawing/2014/chart" uri="{C3380CC4-5D6E-409C-BE32-E72D297353CC}">
                  <c16:uniqueId val="{00000007-24D3-734E-8CB9-FABFDA1AEFE0}"/>
                </c:ext>
              </c:extLst>
            </c:dLbl>
            <c:dLbl>
              <c:idx val="8"/>
              <c:layout>
                <c:manualLayout>
                  <c:x val="4.5160666225110821E-2"/>
                  <c:y val="0.11193714887807391"/>
                </c:manualLayout>
              </c:layout>
              <c:dLblPos val="bestFit"/>
              <c:showLegendKey val="0"/>
              <c:showVal val="0"/>
              <c:showCatName val="1"/>
              <c:showSerName val="0"/>
              <c:showPercent val="0"/>
              <c:showBubbleSize val="0"/>
              <c:extLst>
                <c:ext xmlns:c15="http://schemas.microsoft.com/office/drawing/2012/chart" uri="{CE6537A1-D6FC-4f65-9D91-7224C49458BB}">
                  <c15:layout>
                    <c:manualLayout>
                      <c:w val="0.30605807424610393"/>
                      <c:h val="0.12612756933577843"/>
                    </c:manualLayout>
                  </c15:layout>
                </c:ext>
                <c:ext xmlns:c16="http://schemas.microsoft.com/office/drawing/2014/chart" uri="{C3380CC4-5D6E-409C-BE32-E72D297353CC}">
                  <c16:uniqueId val="{00000008-24D3-734E-8CB9-FABFDA1AEFE0}"/>
                </c:ext>
              </c:extLst>
            </c:dLbl>
            <c:spPr>
              <a:noFill/>
              <a:ln>
                <a:noFill/>
              </a:ln>
              <a:effectLst/>
            </c:spPr>
            <c:txPr>
              <a:bodyPr rot="0" spcFirstLastPara="1" vertOverflow="clip" horzOverflow="clip" vert="horz" wrap="square" lIns="36576" tIns="18288" rIns="36576" bIns="18288" anchor="ctr" anchorCtr="1">
                <a:spAutoFit/>
              </a:bodyPr>
              <a:lstStyle/>
              <a:p>
                <a:pPr>
                  <a:defRPr sz="500" b="0" i="0" u="none" strike="noStrike" kern="1200" baseline="0">
                    <a:solidFill>
                      <a:schemeClr val="bg1"/>
                    </a:solidFill>
                    <a:latin typeface="Century Gothic" panose="020B0502020202020204" pitchFamily="34" charset="0"/>
                    <a:ea typeface="+mn-ea"/>
                    <a:cs typeface="+mn-cs"/>
                  </a:defRPr>
                </a:pPr>
                <a:endParaRPr lang="en-US"/>
              </a:p>
            </c:txPr>
            <c:dLblPos val="in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Sheet1!$A$2:$A$10</c:f>
              <c:strCache>
                <c:ptCount val="9"/>
                <c:pt idx="0">
                  <c:v>Location Tracking</c:v>
                </c:pt>
                <c:pt idx="1">
                  <c:v>Buying decisions around the fleet</c:v>
                </c:pt>
                <c:pt idx="2">
                  <c:v>Insurance</c:v>
                </c:pt>
                <c:pt idx="3">
                  <c:v>ESG reporting system</c:v>
                </c:pt>
                <c:pt idx="4">
                  <c:v>Service scheduling</c:v>
                </c:pt>
                <c:pt idx="5">
                  <c:v>Compliance of vehicle on the road</c:v>
                </c:pt>
                <c:pt idx="6">
                  <c:v>Maintenance system</c:v>
                </c:pt>
                <c:pt idx="7">
                  <c:v>Inventory</c:v>
                </c:pt>
                <c:pt idx="8">
                  <c:v>Fuel cards</c:v>
                </c:pt>
              </c:strCache>
            </c:strRef>
          </c:cat>
          <c:val>
            <c:numRef>
              <c:f>Sheet1!$B$2:$B$10</c:f>
              <c:numCache>
                <c:formatCode>General</c:formatCode>
                <c:ptCount val="9"/>
                <c:pt idx="0">
                  <c:v>40</c:v>
                </c:pt>
                <c:pt idx="1">
                  <c:v>40</c:v>
                </c:pt>
                <c:pt idx="2">
                  <c:v>40</c:v>
                </c:pt>
                <c:pt idx="3">
                  <c:v>40</c:v>
                </c:pt>
                <c:pt idx="4">
                  <c:v>40</c:v>
                </c:pt>
                <c:pt idx="5">
                  <c:v>40</c:v>
                </c:pt>
                <c:pt idx="6">
                  <c:v>40</c:v>
                </c:pt>
                <c:pt idx="7">
                  <c:v>40</c:v>
                </c:pt>
                <c:pt idx="8">
                  <c:v>40</c:v>
                </c:pt>
              </c:numCache>
            </c:numRef>
          </c:val>
          <c:extLst>
            <c:ext xmlns:c16="http://schemas.microsoft.com/office/drawing/2014/chart" uri="{C3380CC4-5D6E-409C-BE32-E72D297353CC}">
              <c16:uniqueId val="{00000009-24D3-734E-8CB9-FABFDA1AEFE0}"/>
            </c:ext>
          </c:extLst>
        </c:ser>
        <c:dLbls>
          <c:showLegendKey val="0"/>
          <c:showVal val="0"/>
          <c:showCatName val="1"/>
          <c:showSerName val="0"/>
          <c:showPercent val="1"/>
          <c:showBubbleSize val="0"/>
          <c:showLeaderLines val="1"/>
        </c:dLbls>
        <c:firstSliceAng val="321"/>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a:solidFill>
            <a:schemeClr val="bg1"/>
          </a:solidFill>
          <a:latin typeface="Century Gothic" panose="020B0502020202020204" pitchFamily="34" charset="0"/>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0"/>
        <c:ser>
          <c:idx val="0"/>
          <c:order val="0"/>
          <c:tx>
            <c:strRef>
              <c:f>Sheet1!$B$1</c:f>
              <c:strCache>
                <c:ptCount val="1"/>
                <c:pt idx="0">
                  <c:v>Sales</c:v>
                </c:pt>
              </c:strCache>
            </c:strRef>
          </c:tx>
          <c:spPr>
            <a:solidFill>
              <a:srgbClr val="F27324"/>
            </a:solidFill>
            <a:ln w="19050">
              <a:solidFill>
                <a:schemeClr val="lt1"/>
              </a:solidFill>
            </a:ln>
            <a:effectLst/>
          </c:spPr>
          <c:dLbls>
            <c:dLbl>
              <c:idx val="0"/>
              <c:layout>
                <c:manualLayout>
                  <c:x val="0.14962000655674956"/>
                  <c:y val="8.8330083716202532E-2"/>
                </c:manualLayout>
              </c:layout>
              <c:tx>
                <c:rich>
                  <a:bodyPr rot="0" spcFirstLastPara="1" vertOverflow="clip" horzOverflow="clip" vert="horz" wrap="square" lIns="36576" tIns="18288" rIns="36576" bIns="18288" anchor="ctr" anchorCtr="1">
                    <a:spAutoFit/>
                  </a:bodyPr>
                  <a:lstStyle/>
                  <a:p>
                    <a:pPr algn="ctr" rtl="0">
                      <a:defRPr sz="500" b="0" i="0" u="none" strike="noStrike" kern="1200" baseline="0">
                        <a:solidFill>
                          <a:schemeClr val="bg1"/>
                        </a:solidFill>
                        <a:latin typeface="Century Gothic" panose="020B0502020202020204" pitchFamily="34" charset="0"/>
                        <a:ea typeface="+mn-ea"/>
                        <a:cs typeface="+mn-cs"/>
                      </a:defRPr>
                    </a:pPr>
                    <a:r>
                      <a:rPr lang="en-US" sz="500"/>
                      <a:t>Onboard Parts &amp; Shipments</a:t>
                    </a:r>
                  </a:p>
                  <a:p>
                    <a:pPr algn="ctr" rtl="0">
                      <a:defRPr sz="500"/>
                    </a:pPr>
                    <a:endParaRPr lang="en-US" sz="500"/>
                  </a:p>
                </c:rich>
              </c:tx>
              <c:spPr>
                <a:noFill/>
                <a:ln>
                  <a:noFill/>
                </a:ln>
                <a:effectLst/>
              </c:spPr>
              <c:txPr>
                <a:bodyPr rot="0" spcFirstLastPara="1" vertOverflow="clip" horzOverflow="clip" vert="horz" wrap="square" lIns="36576" tIns="18288" rIns="36576" bIns="18288" anchor="ctr" anchorCtr="1">
                  <a:spAutoFit/>
                </a:bodyPr>
                <a:lstStyle/>
                <a:p>
                  <a:pPr algn="ctr" rtl="0">
                    <a:defRPr sz="500" b="0" i="0" u="none" strike="noStrike" kern="1200" baseline="0">
                      <a:solidFill>
                        <a:schemeClr val="bg1"/>
                      </a:solidFill>
                      <a:latin typeface="Century Gothic" panose="020B0502020202020204" pitchFamily="34" charset="0"/>
                      <a:ea typeface="+mn-ea"/>
                      <a:cs typeface="+mn-cs"/>
                    </a:defRPr>
                  </a:pPr>
                  <a:endParaRPr lang="en-US"/>
                </a:p>
              </c:txPr>
              <c:dLblPos val="bestFit"/>
              <c:showLegendKey val="0"/>
              <c:showVal val="0"/>
              <c:showCatName val="1"/>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32879001366536142"/>
                      <c:h val="0.20685586937896949"/>
                    </c:manualLayout>
                  </c15:layout>
                  <c15:showDataLabelsRange val="0"/>
                </c:ext>
                <c:ext xmlns:c16="http://schemas.microsoft.com/office/drawing/2014/chart" uri="{C3380CC4-5D6E-409C-BE32-E72D297353CC}">
                  <c16:uniqueId val="{00000000-5BA4-6F41-BC0C-B6B1EC3A416F}"/>
                </c:ext>
              </c:extLst>
            </c:dLbl>
            <c:dLbl>
              <c:idx val="1"/>
              <c:dLblPos val="inEnd"/>
              <c:showLegendKey val="0"/>
              <c:showVal val="0"/>
              <c:showCatName val="1"/>
              <c:showSerName val="0"/>
              <c:showPercent val="0"/>
              <c:showBubbleSize val="0"/>
              <c:extLst>
                <c:ext xmlns:c15="http://schemas.microsoft.com/office/drawing/2012/chart" uri="{CE6537A1-D6FC-4f65-9D91-7224C49458BB}">
                  <c15:layout>
                    <c:manualLayout>
                      <c:w val="0.12382342169760825"/>
                      <c:h val="0.15257298819638784"/>
                    </c:manualLayout>
                  </c15:layout>
                </c:ext>
                <c:ext xmlns:c16="http://schemas.microsoft.com/office/drawing/2014/chart" uri="{C3380CC4-5D6E-409C-BE32-E72D297353CC}">
                  <c16:uniqueId val="{00000001-5BA4-6F41-BC0C-B6B1EC3A416F}"/>
                </c:ext>
              </c:extLst>
            </c:dLbl>
            <c:dLbl>
              <c:idx val="2"/>
              <c:layout>
                <c:manualLayout>
                  <c:x val="-3.856658854517004E-2"/>
                  <c:y val="1.2873673291652852E-2"/>
                </c:manualLayout>
              </c:layout>
              <c:dLblPos val="bestFit"/>
              <c:showLegendKey val="0"/>
              <c:showVal val="0"/>
              <c:showCatName val="1"/>
              <c:showSerName val="0"/>
              <c:showPercent val="0"/>
              <c:showBubbleSize val="0"/>
              <c:extLst>
                <c:ext xmlns:c15="http://schemas.microsoft.com/office/drawing/2012/chart" uri="{CE6537A1-D6FC-4f65-9D91-7224C49458BB}">
                  <c15:layout>
                    <c:manualLayout>
                      <c:w val="0.25267067540872173"/>
                      <c:h val="0.24448606203932507"/>
                    </c:manualLayout>
                  </c15:layout>
                </c:ext>
                <c:ext xmlns:c16="http://schemas.microsoft.com/office/drawing/2014/chart" uri="{C3380CC4-5D6E-409C-BE32-E72D297353CC}">
                  <c16:uniqueId val="{00000002-5BA4-6F41-BC0C-B6B1EC3A416F}"/>
                </c:ext>
              </c:extLst>
            </c:dLbl>
            <c:dLbl>
              <c:idx val="3"/>
              <c:layout>
                <c:manualLayout>
                  <c:x val="-0.14964322184244663"/>
                  <c:y val="-0.11737679820426627"/>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A4-6F41-BC0C-B6B1EC3A416F}"/>
                </c:ext>
              </c:extLst>
            </c:dLbl>
            <c:dLbl>
              <c:idx val="4"/>
              <c:layout>
                <c:manualLayout>
                  <c:x val="6.11932970568351E-2"/>
                  <c:y val="-0.14942518638894073"/>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BA4-6F41-BC0C-B6B1EC3A416F}"/>
                </c:ext>
              </c:extLst>
            </c:dLbl>
            <c:dLbl>
              <c:idx val="5"/>
              <c:layout>
                <c:manualLayout>
                  <c:x val="3.5561111886696854E-2"/>
                  <c:y val="-0.10140279932424703"/>
                </c:manualLayout>
              </c:layout>
              <c:tx>
                <c:rich>
                  <a:bodyPr rot="0" spcFirstLastPara="1" vertOverflow="clip" horzOverflow="clip" vert="horz" wrap="square" lIns="36576" tIns="18288" rIns="36576" bIns="18288" anchor="ctr" anchorCtr="1">
                    <a:spAutoFit/>
                  </a:bodyPr>
                  <a:lstStyle/>
                  <a:p>
                    <a:pPr algn="ctr" rtl="0">
                      <a:defRPr sz="500" b="0" i="0" u="none" strike="noStrike" kern="1200" baseline="0">
                        <a:solidFill>
                          <a:schemeClr val="bg1"/>
                        </a:solidFill>
                        <a:latin typeface="Century Gothic" panose="020B0502020202020204" pitchFamily="34" charset="0"/>
                        <a:ea typeface="+mn-ea"/>
                        <a:cs typeface="+mn-cs"/>
                      </a:defRPr>
                    </a:pPr>
                    <a:r>
                      <a:rPr lang="en-US" sz="500"/>
                      <a:t>Warehouse Inventory</a:t>
                    </a:r>
                  </a:p>
                  <a:p>
                    <a:pPr algn="ctr" rtl="0">
                      <a:defRPr sz="500"/>
                    </a:pPr>
                    <a:endParaRPr lang="en-US" sz="500"/>
                  </a:p>
                </c:rich>
              </c:tx>
              <c:spPr>
                <a:noFill/>
                <a:ln>
                  <a:noFill/>
                </a:ln>
                <a:effectLst/>
              </c:spPr>
              <c:txPr>
                <a:bodyPr rot="0" spcFirstLastPara="1" vertOverflow="clip" horzOverflow="clip" vert="horz" wrap="square" lIns="36576" tIns="18288" rIns="36576" bIns="18288" anchor="ctr" anchorCtr="1">
                  <a:spAutoFit/>
                </a:bodyPr>
                <a:lstStyle/>
                <a:p>
                  <a:pPr algn="ctr" rtl="0">
                    <a:defRPr sz="500" b="0" i="0" u="none" strike="noStrike" kern="1200" baseline="0">
                      <a:solidFill>
                        <a:schemeClr val="bg1"/>
                      </a:solidFill>
                      <a:latin typeface="Century Gothic" panose="020B0502020202020204" pitchFamily="34" charset="0"/>
                      <a:ea typeface="+mn-ea"/>
                      <a:cs typeface="+mn-cs"/>
                    </a:defRPr>
                  </a:pPr>
                  <a:endParaRPr lang="en-US"/>
                </a:p>
              </c:txPr>
              <c:dLblPos val="bestFit"/>
              <c:showLegendKey val="0"/>
              <c:showVal val="0"/>
              <c:showCatName val="1"/>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30216640343501261"/>
                      <c:h val="0.17959660803076166"/>
                    </c:manualLayout>
                  </c15:layout>
                  <c15:showDataLabelsRange val="0"/>
                </c:ext>
                <c:ext xmlns:c16="http://schemas.microsoft.com/office/drawing/2014/chart" uri="{C3380CC4-5D6E-409C-BE32-E72D297353CC}">
                  <c16:uniqueId val="{00000005-5BA4-6F41-BC0C-B6B1EC3A416F}"/>
                </c:ext>
              </c:extLst>
            </c:dLbl>
            <c:dLbl>
              <c:idx val="6"/>
              <c:layout>
                <c:manualLayout>
                  <c:x val="0.13518480465435107"/>
                  <c:y val="7.4870237533156289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BA4-6F41-BC0C-B6B1EC3A416F}"/>
                </c:ext>
              </c:extLst>
            </c:dLbl>
            <c:spPr>
              <a:noFill/>
              <a:ln>
                <a:noFill/>
              </a:ln>
              <a:effectLst/>
            </c:spPr>
            <c:txPr>
              <a:bodyPr rot="0" spcFirstLastPara="1" vertOverflow="clip" horzOverflow="clip" vert="horz" wrap="square" lIns="36576" tIns="18288" rIns="36576" bIns="18288" anchor="ctr" anchorCtr="1">
                <a:spAutoFit/>
              </a:bodyPr>
              <a:lstStyle/>
              <a:p>
                <a:pPr>
                  <a:defRPr sz="500" b="0" i="0" u="none" strike="noStrike" kern="1200" baseline="0">
                    <a:solidFill>
                      <a:schemeClr val="bg1"/>
                    </a:solidFill>
                    <a:latin typeface="Century Gothic" panose="020B0502020202020204" pitchFamily="34" charset="0"/>
                    <a:ea typeface="+mn-ea"/>
                    <a:cs typeface="+mn-cs"/>
                  </a:defRPr>
                </a:pPr>
                <a:endParaRPr lang="en-US"/>
              </a:p>
            </c:txPr>
            <c:dLblPos val="in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Sheet1!$A$2:$A$10</c:f>
              <c:strCache>
                <c:ptCount val="7"/>
                <c:pt idx="0">
                  <c:v>Tasks: Plan, Communicate, Commute, Execute, Administer</c:v>
                </c:pt>
                <c:pt idx="1">
                  <c:v>ERP </c:v>
                </c:pt>
                <c:pt idx="2">
                  <c:v>Planning</c:v>
                </c:pt>
                <c:pt idx="3">
                  <c:v>TMS</c:v>
                </c:pt>
                <c:pt idx="4">
                  <c:v>CRM</c:v>
                </c:pt>
                <c:pt idx="5">
                  <c:v>Inventory</c:v>
                </c:pt>
                <c:pt idx="6">
                  <c:v>WMS</c:v>
                </c:pt>
              </c:strCache>
            </c:strRef>
          </c:cat>
          <c:val>
            <c:numRef>
              <c:f>Sheet1!$B$2:$B$10</c:f>
              <c:numCache>
                <c:formatCode>General</c:formatCode>
                <c:ptCount val="9"/>
                <c:pt idx="0">
                  <c:v>40</c:v>
                </c:pt>
                <c:pt idx="1">
                  <c:v>40</c:v>
                </c:pt>
                <c:pt idx="2">
                  <c:v>40</c:v>
                </c:pt>
                <c:pt idx="3">
                  <c:v>40</c:v>
                </c:pt>
                <c:pt idx="4">
                  <c:v>40</c:v>
                </c:pt>
                <c:pt idx="5">
                  <c:v>40</c:v>
                </c:pt>
                <c:pt idx="6">
                  <c:v>40</c:v>
                </c:pt>
              </c:numCache>
            </c:numRef>
          </c:val>
          <c:extLst>
            <c:ext xmlns:c16="http://schemas.microsoft.com/office/drawing/2014/chart" uri="{C3380CC4-5D6E-409C-BE32-E72D297353CC}">
              <c16:uniqueId val="{00000007-5BA4-6F41-BC0C-B6B1EC3A416F}"/>
            </c:ext>
          </c:extLst>
        </c:ser>
        <c:dLbls>
          <c:showLegendKey val="0"/>
          <c:showVal val="0"/>
          <c:showCatName val="1"/>
          <c:showSerName val="0"/>
          <c:showPercent val="1"/>
          <c:showBubbleSize val="0"/>
          <c:showLeaderLines val="1"/>
        </c:dLbls>
        <c:firstSliceAng val="321"/>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50">
          <a:solidFill>
            <a:schemeClr val="bg1"/>
          </a:solidFill>
          <a:latin typeface="Century Gothic" panose="020B0502020202020204" pitchFamily="34" charset="0"/>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0"/>
        <c:ser>
          <c:idx val="0"/>
          <c:order val="0"/>
          <c:tx>
            <c:strRef>
              <c:f>Sheet1!$B$1</c:f>
              <c:strCache>
                <c:ptCount val="1"/>
                <c:pt idx="0">
                  <c:v>Sales</c:v>
                </c:pt>
              </c:strCache>
            </c:strRef>
          </c:tx>
          <c:spPr>
            <a:solidFill>
              <a:srgbClr val="485FDF"/>
            </a:solidFill>
            <a:ln w="19050">
              <a:solidFill>
                <a:schemeClr val="lt1"/>
              </a:solidFill>
            </a:ln>
            <a:effectLst/>
          </c:spPr>
          <c:dLbls>
            <c:dLbl>
              <c:idx val="0"/>
              <c:layout>
                <c:manualLayout>
                  <c:x val="0.20207122849198195"/>
                  <c:y val="6.609677680083649E-2"/>
                </c:manualLayout>
              </c:layout>
              <c:tx>
                <c:rich>
                  <a:bodyPr/>
                  <a:lstStyle/>
                  <a:p>
                    <a:r>
                      <a:rPr lang="en-US"/>
                      <a:t>Performance Management</a:t>
                    </a:r>
                  </a:p>
                </c:rich>
              </c:tx>
              <c:dLblPos val="bestFit"/>
              <c:showLegendKey val="0"/>
              <c:showVal val="0"/>
              <c:showCatName val="1"/>
              <c:showSerName val="0"/>
              <c:showPercent val="0"/>
              <c:showBubbleSize val="0"/>
              <c:extLst>
                <c:ext xmlns:c15="http://schemas.microsoft.com/office/drawing/2012/chart" uri="{CE6537A1-D6FC-4f65-9D91-7224C49458BB}">
                  <c15:layout>
                    <c:manualLayout>
                      <c:w val="0.33319142834889859"/>
                      <c:h val="0.19445570440336182"/>
                    </c:manualLayout>
                  </c15:layout>
                  <c15:showDataLabelsRange val="0"/>
                </c:ext>
                <c:ext xmlns:c16="http://schemas.microsoft.com/office/drawing/2014/chart" uri="{C3380CC4-5D6E-409C-BE32-E72D297353CC}">
                  <c16:uniqueId val="{00000000-B814-3D4C-A04C-1F4F1AD0A2ED}"/>
                </c:ext>
              </c:extLst>
            </c:dLbl>
            <c:dLbl>
              <c:idx val="1"/>
              <c:layout>
                <c:manualLayout>
                  <c:x val="-0.14840904278208475"/>
                  <c:y val="9.7625563167424684E-2"/>
                </c:manualLayout>
              </c:layout>
              <c:tx>
                <c:rich>
                  <a:bodyPr/>
                  <a:lstStyle/>
                  <a:p>
                    <a:r>
                      <a:rPr lang="en-US"/>
                      <a:t>HRIS</a:t>
                    </a:r>
                  </a:p>
                </c:rich>
              </c:tx>
              <c:dLblPos val="bestFit"/>
              <c:showLegendKey val="0"/>
              <c:showVal val="0"/>
              <c:showCatName val="1"/>
              <c:showSerName val="0"/>
              <c:showPercent val="0"/>
              <c:showBubbleSize val="0"/>
              <c:extLst>
                <c:ext xmlns:c15="http://schemas.microsoft.com/office/drawing/2012/chart" uri="{CE6537A1-D6FC-4f65-9D91-7224C49458BB}">
                  <c15:layout>
                    <c:manualLayout>
                      <c:w val="0.21020464427464433"/>
                      <c:h val="0.15257292661714594"/>
                    </c:manualLayout>
                  </c15:layout>
                  <c15:showDataLabelsRange val="0"/>
                </c:ext>
                <c:ext xmlns:c16="http://schemas.microsoft.com/office/drawing/2014/chart" uri="{C3380CC4-5D6E-409C-BE32-E72D297353CC}">
                  <c16:uniqueId val="{00000001-B814-3D4C-A04C-1F4F1AD0A2ED}"/>
                </c:ext>
              </c:extLst>
            </c:dLbl>
            <c:dLbl>
              <c:idx val="2"/>
              <c:layout>
                <c:manualLayout>
                  <c:x val="-8.872859919423931E-2"/>
                  <c:y val="9.4916733341357848E-2"/>
                </c:manualLayout>
              </c:layout>
              <c:dLblPos val="bestFit"/>
              <c:showLegendKey val="0"/>
              <c:showVal val="0"/>
              <c:showCatName val="1"/>
              <c:showSerName val="0"/>
              <c:showPercent val="0"/>
              <c:showBubbleSize val="0"/>
              <c:extLst>
                <c:ext xmlns:c15="http://schemas.microsoft.com/office/drawing/2012/chart" uri="{CE6537A1-D6FC-4f65-9D91-7224C49458BB}">
                  <c15:layout>
                    <c:manualLayout>
                      <c:w val="0.24249688458079904"/>
                      <c:h val="0.14782664108246657"/>
                    </c:manualLayout>
                  </c15:layout>
                </c:ext>
                <c:ext xmlns:c16="http://schemas.microsoft.com/office/drawing/2014/chart" uri="{C3380CC4-5D6E-409C-BE32-E72D297353CC}">
                  <c16:uniqueId val="{00000002-B814-3D4C-A04C-1F4F1AD0A2ED}"/>
                </c:ext>
              </c:extLst>
            </c:dLbl>
            <c:dLbl>
              <c:idx val="3"/>
              <c:layout>
                <c:manualLayout>
                  <c:x val="-3.171851152372273E-2"/>
                  <c:y val="-3.9597591257248897E-2"/>
                </c:manualLayout>
              </c:layout>
              <c:tx>
                <c:rich>
                  <a:bodyPr/>
                  <a:lstStyle/>
                  <a:p>
                    <a:r>
                      <a:rPr lang="en-US"/>
                      <a:t>Safety &amp; </a:t>
                    </a:r>
                  </a:p>
                  <a:p>
                    <a:r>
                      <a:rPr lang="en-US"/>
                      <a:t>Well Being</a:t>
                    </a:r>
                  </a:p>
                </c:rich>
              </c:tx>
              <c:dLblPos val="bestFit"/>
              <c:showLegendKey val="0"/>
              <c:showVal val="0"/>
              <c:showCatName val="1"/>
              <c:showSerName val="0"/>
              <c:showPercent val="0"/>
              <c:showBubbleSize val="0"/>
              <c:extLst>
                <c:ext xmlns:c15="http://schemas.microsoft.com/office/drawing/2012/chart" uri="{CE6537A1-D6FC-4f65-9D91-7224C49458BB}">
                  <c15:layout>
                    <c:manualLayout>
                      <c:w val="0.27685689700285937"/>
                      <c:h val="0.16174077993846306"/>
                    </c:manualLayout>
                  </c15:layout>
                  <c15:showDataLabelsRange val="0"/>
                </c:ext>
                <c:ext xmlns:c16="http://schemas.microsoft.com/office/drawing/2014/chart" uri="{C3380CC4-5D6E-409C-BE32-E72D297353CC}">
                  <c16:uniqueId val="{00000003-B814-3D4C-A04C-1F4F1AD0A2ED}"/>
                </c:ext>
              </c:extLst>
            </c:dLbl>
            <c:dLbl>
              <c:idx val="4"/>
              <c:layout>
                <c:manualLayout>
                  <c:x val="-0.12119592388611086"/>
                  <c:y val="-0.1138936118621746"/>
                </c:manualLayout>
              </c:layout>
              <c:tx>
                <c:rich>
                  <a:bodyPr/>
                  <a:lstStyle/>
                  <a:p>
                    <a:r>
                      <a:rPr lang="en-US"/>
                      <a:t>Compliance:</a:t>
                    </a:r>
                    <a:endParaRPr lang="en-US" baseline="0"/>
                  </a:p>
                  <a:p>
                    <a:r>
                      <a:rPr lang="en-US" baseline="0"/>
                      <a:t>Hours</a:t>
                    </a:r>
                  </a:p>
                  <a:p>
                    <a:r>
                      <a:rPr lang="en-US" baseline="0"/>
                      <a:t>of Service</a:t>
                    </a:r>
                    <a:endParaRPr lang="en-US"/>
                  </a:p>
                </c:rich>
              </c:tx>
              <c:dLblPos val="bestFit"/>
              <c:showLegendKey val="0"/>
              <c:showVal val="0"/>
              <c:showCatName val="1"/>
              <c:showSerName val="0"/>
              <c:showPercent val="0"/>
              <c:showBubbleSize val="0"/>
              <c:extLst>
                <c:ext xmlns:c15="http://schemas.microsoft.com/office/drawing/2012/chart" uri="{CE6537A1-D6FC-4f65-9D91-7224C49458BB}">
                  <c15:layout>
                    <c:manualLayout>
                      <c:w val="0.31893656481014498"/>
                      <c:h val="0.25455999057884166"/>
                    </c:manualLayout>
                  </c15:layout>
                  <c15:showDataLabelsRange val="0"/>
                </c:ext>
                <c:ext xmlns:c16="http://schemas.microsoft.com/office/drawing/2014/chart" uri="{C3380CC4-5D6E-409C-BE32-E72D297353CC}">
                  <c16:uniqueId val="{00000004-B814-3D4C-A04C-1F4F1AD0A2ED}"/>
                </c:ext>
              </c:extLst>
            </c:dLbl>
            <c:dLbl>
              <c:idx val="5"/>
              <c:layout>
                <c:manualLayout>
                  <c:x val="1.3724782788061695E-2"/>
                  <c:y val="-5.2727560779343416E-2"/>
                </c:manualLayout>
              </c:layout>
              <c:tx>
                <c:rich>
                  <a:bodyPr/>
                  <a:lstStyle/>
                  <a:p>
                    <a:r>
                      <a:rPr lang="en-US" err="1"/>
                      <a:t>Communi</a:t>
                    </a:r>
                    <a:r>
                      <a:rPr lang="en-US"/>
                      <a:t>-</a:t>
                    </a:r>
                  </a:p>
                  <a:p>
                    <a:r>
                      <a:rPr lang="en-US"/>
                      <a:t>cation</a:t>
                    </a:r>
                  </a:p>
                </c:rich>
              </c:tx>
              <c:dLblPos val="bestFit"/>
              <c:showLegendKey val="0"/>
              <c:showVal val="0"/>
              <c:showCatName val="1"/>
              <c:showSerName val="0"/>
              <c:showPercent val="0"/>
              <c:showBubbleSize val="0"/>
              <c:extLst>
                <c:ext xmlns:c15="http://schemas.microsoft.com/office/drawing/2012/chart" uri="{CE6537A1-D6FC-4f65-9D91-7224C49458BB}">
                  <c15:layout>
                    <c:manualLayout>
                      <c:w val="0.37326660553836566"/>
                      <c:h val="0.18819919919565539"/>
                    </c:manualLayout>
                  </c15:layout>
                  <c15:showDataLabelsRange val="0"/>
                </c:ext>
                <c:ext xmlns:c16="http://schemas.microsoft.com/office/drawing/2014/chart" uri="{C3380CC4-5D6E-409C-BE32-E72D297353CC}">
                  <c16:uniqueId val="{00000005-B814-3D4C-A04C-1F4F1AD0A2ED}"/>
                </c:ext>
              </c:extLst>
            </c:dLbl>
            <c:dLbl>
              <c:idx val="6"/>
              <c:layout>
                <c:manualLayout>
                  <c:x val="0.16360110597381633"/>
                  <c:y val="-0.14642049839626717"/>
                </c:manualLayout>
              </c:layout>
              <c:tx>
                <c:rich>
                  <a:bodyPr/>
                  <a:lstStyle/>
                  <a:p>
                    <a:r>
                      <a:rPr lang="en-US" baseline="0"/>
                      <a:t>Labor </a:t>
                    </a:r>
                  </a:p>
                  <a:p>
                    <a:r>
                      <a:rPr lang="en-US" baseline="0"/>
                      <a:t>Spend</a:t>
                    </a:r>
                    <a:endParaRPr lang="en-US"/>
                  </a:p>
                </c:rich>
              </c:tx>
              <c:dLblPos val="bestFit"/>
              <c:showLegendKey val="0"/>
              <c:showVal val="0"/>
              <c:showCatName val="1"/>
              <c:showSerName val="0"/>
              <c:showPercent val="0"/>
              <c:showBubbleSize val="0"/>
              <c:extLst>
                <c:ext xmlns:c15="http://schemas.microsoft.com/office/drawing/2012/chart" uri="{CE6537A1-D6FC-4f65-9D91-7224C49458BB}">
                  <c15:layout>
                    <c:manualLayout>
                      <c:w val="0.24394440392826039"/>
                      <c:h val="0.23130615720122066"/>
                    </c:manualLayout>
                  </c15:layout>
                  <c15:showDataLabelsRange val="0"/>
                </c:ext>
                <c:ext xmlns:c16="http://schemas.microsoft.com/office/drawing/2014/chart" uri="{C3380CC4-5D6E-409C-BE32-E72D297353CC}">
                  <c16:uniqueId val="{00000006-B814-3D4C-A04C-1F4F1AD0A2ED}"/>
                </c:ext>
              </c:extLst>
            </c:dLbl>
            <c:dLbl>
              <c:idx val="7"/>
              <c:layout>
                <c:manualLayout>
                  <c:x val="4.7811096592843105E-2"/>
                  <c:y val="-3.9442456679178867E-2"/>
                </c:manualLayout>
              </c:layout>
              <c:dLblPos val="bestFit"/>
              <c:showLegendKey val="0"/>
              <c:showVal val="0"/>
              <c:showCatName val="1"/>
              <c:showSerName val="0"/>
              <c:showPercent val="0"/>
              <c:showBubbleSize val="0"/>
              <c:extLst>
                <c:ext xmlns:c15="http://schemas.microsoft.com/office/drawing/2012/chart" uri="{CE6537A1-D6FC-4f65-9D91-7224C49458BB}">
                  <c15:layout>
                    <c:manualLayout>
                      <c:w val="0.23856874626477029"/>
                      <c:h val="0.24441617477972929"/>
                    </c:manualLayout>
                  </c15:layout>
                </c:ext>
                <c:ext xmlns:c16="http://schemas.microsoft.com/office/drawing/2014/chart" uri="{C3380CC4-5D6E-409C-BE32-E72D297353CC}">
                  <c16:uniqueId val="{00000007-B814-3D4C-A04C-1F4F1AD0A2ED}"/>
                </c:ext>
              </c:extLst>
            </c:dLbl>
            <c:dLbl>
              <c:idx val="8"/>
              <c:layout>
                <c:manualLayout>
                  <c:x val="3.0708725770360219E-2"/>
                  <c:y val="0.12727661787926589"/>
                </c:manualLayout>
              </c:layout>
              <c:tx>
                <c:rich>
                  <a:bodyPr/>
                  <a:lstStyle/>
                  <a:p>
                    <a:r>
                      <a:rPr lang="en-US" sz="500">
                        <a:latin typeface="Century Gothic" panose="020B0502020202020204" pitchFamily="34" charset="0"/>
                      </a:rPr>
                      <a:t>Time</a:t>
                    </a:r>
                  </a:p>
                  <a:p>
                    <a:r>
                      <a:rPr lang="en-US" sz="500">
                        <a:latin typeface="Century Gothic" panose="020B0502020202020204" pitchFamily="34" charset="0"/>
                      </a:rPr>
                      <a:t>Management</a:t>
                    </a:r>
                  </a:p>
                </c:rich>
              </c:tx>
              <c:dLblPos val="bestFit"/>
              <c:showLegendKey val="0"/>
              <c:showVal val="0"/>
              <c:showCatName val="1"/>
              <c:showSerName val="0"/>
              <c:showPercent val="0"/>
              <c:showBubbleSize val="0"/>
              <c:extLst>
                <c:ext xmlns:c15="http://schemas.microsoft.com/office/drawing/2012/chart" uri="{CE6537A1-D6FC-4f65-9D91-7224C49458BB}">
                  <c15:layout>
                    <c:manualLayout>
                      <c:w val="0.36022581521729186"/>
                      <c:h val="0.24377795763477725"/>
                    </c:manualLayout>
                  </c15:layout>
                  <c15:showDataLabelsRange val="0"/>
                </c:ext>
                <c:ext xmlns:c16="http://schemas.microsoft.com/office/drawing/2014/chart" uri="{C3380CC4-5D6E-409C-BE32-E72D297353CC}">
                  <c16:uniqueId val="{00000008-B814-3D4C-A04C-1F4F1AD0A2ED}"/>
                </c:ext>
              </c:extLst>
            </c:dLbl>
            <c:spPr>
              <a:noFill/>
              <a:ln>
                <a:noFill/>
              </a:ln>
              <a:effectLst/>
            </c:spPr>
            <c:txPr>
              <a:bodyPr rot="0" spcFirstLastPara="1" vertOverflow="clip" horzOverflow="clip" vert="horz" wrap="square" lIns="36576" tIns="18288" rIns="36576" bIns="18288" anchor="ctr" anchorCtr="1">
                <a:spAutoFit/>
              </a:bodyPr>
              <a:lstStyle/>
              <a:p>
                <a:pPr>
                  <a:defRPr sz="500" b="0" i="0" u="none" strike="noStrike" kern="1200" baseline="0">
                    <a:solidFill>
                      <a:schemeClr val="bg1"/>
                    </a:solidFill>
                    <a:latin typeface="Century Gothic" panose="020B0502020202020204" pitchFamily="34" charset="0"/>
                    <a:ea typeface="+mn-ea"/>
                    <a:cs typeface="+mn-cs"/>
                  </a:defRPr>
                </a:pPr>
                <a:endParaRPr lang="en-US"/>
              </a:p>
            </c:txPr>
            <c:dLblPos val="in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Sheet1!$A$2:$A$10</c:f>
              <c:strCache>
                <c:ptCount val="9"/>
                <c:pt idx="0">
                  <c:v>Performance management</c:v>
                </c:pt>
                <c:pt idx="1">
                  <c:v>Working hours / Time recording</c:v>
                </c:pt>
                <c:pt idx="2">
                  <c:v>Payroll</c:v>
                </c:pt>
                <c:pt idx="3">
                  <c:v>Safety &amp; well being</c:v>
                </c:pt>
                <c:pt idx="4">
                  <c:v>Compliance: hours of service</c:v>
                </c:pt>
                <c:pt idx="5">
                  <c:v>Communicating</c:v>
                </c:pt>
                <c:pt idx="6">
                  <c:v>Fuel cards</c:v>
                </c:pt>
                <c:pt idx="7">
                  <c:v>Training/ Coaching</c:v>
                </c:pt>
                <c:pt idx="8">
                  <c:v>Time management</c:v>
                </c:pt>
              </c:strCache>
            </c:strRef>
          </c:cat>
          <c:val>
            <c:numRef>
              <c:f>Sheet1!$B$2:$B$10</c:f>
              <c:numCache>
                <c:formatCode>General</c:formatCode>
                <c:ptCount val="9"/>
                <c:pt idx="0">
                  <c:v>40</c:v>
                </c:pt>
                <c:pt idx="1">
                  <c:v>40</c:v>
                </c:pt>
                <c:pt idx="2">
                  <c:v>40</c:v>
                </c:pt>
                <c:pt idx="3">
                  <c:v>40</c:v>
                </c:pt>
                <c:pt idx="4">
                  <c:v>40</c:v>
                </c:pt>
                <c:pt idx="5">
                  <c:v>40</c:v>
                </c:pt>
                <c:pt idx="6">
                  <c:v>40</c:v>
                </c:pt>
                <c:pt idx="7">
                  <c:v>40</c:v>
                </c:pt>
                <c:pt idx="8">
                  <c:v>40</c:v>
                </c:pt>
              </c:numCache>
            </c:numRef>
          </c:val>
          <c:extLst>
            <c:ext xmlns:c16="http://schemas.microsoft.com/office/drawing/2014/chart" uri="{C3380CC4-5D6E-409C-BE32-E72D297353CC}">
              <c16:uniqueId val="{00000009-B814-3D4C-A04C-1F4F1AD0A2ED}"/>
            </c:ext>
          </c:extLst>
        </c:ser>
        <c:dLbls>
          <c:showLegendKey val="0"/>
          <c:showVal val="0"/>
          <c:showCatName val="1"/>
          <c:showSerName val="0"/>
          <c:showPercent val="1"/>
          <c:showBubbleSize val="0"/>
          <c:showLeaderLines val="1"/>
        </c:dLbls>
        <c:firstSliceAng val="321"/>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50">
          <a:solidFill>
            <a:schemeClr val="bg1"/>
          </a:solidFill>
          <a:latin typeface="Century Gothic" panose="020B0502020202020204" pitchFamily="34" charset="0"/>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Time Clock</c:v>
                </c:pt>
              </c:strCache>
            </c:strRef>
          </c:tx>
          <c:spPr>
            <a:solidFill>
              <a:schemeClr val="accent6"/>
            </a:solidFill>
            <a:ln>
              <a:noFill/>
            </a:ln>
            <a:effectLst/>
          </c:spPr>
          <c:cat>
            <c:numRef>
              <c:f>Sheet1!$A$2:$A$6</c:f>
              <c:numCache>
                <c:formatCode>m/d/yyyy</c:formatCode>
                <c:ptCount val="5"/>
                <c:pt idx="0">
                  <c:v>45296</c:v>
                </c:pt>
                <c:pt idx="1">
                  <c:v>45297</c:v>
                </c:pt>
                <c:pt idx="2">
                  <c:v>45298</c:v>
                </c:pt>
                <c:pt idx="3">
                  <c:v>45299</c:v>
                </c:pt>
                <c:pt idx="4">
                  <c:v>45300</c:v>
                </c:pt>
              </c:numCache>
            </c:numRef>
          </c:cat>
          <c:val>
            <c:numRef>
              <c:f>Sheet1!$B$2:$B$6</c:f>
              <c:numCache>
                <c:formatCode>General</c:formatCode>
                <c:ptCount val="5"/>
                <c:pt idx="0">
                  <c:v>560</c:v>
                </c:pt>
                <c:pt idx="1">
                  <c:v>640</c:v>
                </c:pt>
                <c:pt idx="2">
                  <c:v>540</c:v>
                </c:pt>
                <c:pt idx="3">
                  <c:v>620</c:v>
                </c:pt>
                <c:pt idx="4">
                  <c:v>640</c:v>
                </c:pt>
              </c:numCache>
            </c:numRef>
          </c:val>
          <c:extLst>
            <c:ext xmlns:c16="http://schemas.microsoft.com/office/drawing/2014/chart" uri="{C3380CC4-5D6E-409C-BE32-E72D297353CC}">
              <c16:uniqueId val="{00000000-81C1-A346-900C-74DAF0C73C64}"/>
            </c:ext>
          </c:extLst>
        </c:ser>
        <c:ser>
          <c:idx val="1"/>
          <c:order val="1"/>
          <c:tx>
            <c:strRef>
              <c:f>Sheet1!$C$1</c:f>
              <c:strCache>
                <c:ptCount val="1"/>
                <c:pt idx="0">
                  <c:v>Powerfleet</c:v>
                </c:pt>
              </c:strCache>
            </c:strRef>
          </c:tx>
          <c:spPr>
            <a:solidFill>
              <a:schemeClr val="accent2"/>
            </a:solidFill>
            <a:ln>
              <a:noFill/>
            </a:ln>
            <a:effectLst/>
          </c:spPr>
          <c:cat>
            <c:numRef>
              <c:f>Sheet1!$A$2:$A$6</c:f>
              <c:numCache>
                <c:formatCode>m/d/yyyy</c:formatCode>
                <c:ptCount val="5"/>
                <c:pt idx="0">
                  <c:v>45296</c:v>
                </c:pt>
                <c:pt idx="1">
                  <c:v>45297</c:v>
                </c:pt>
                <c:pt idx="2">
                  <c:v>45298</c:v>
                </c:pt>
                <c:pt idx="3">
                  <c:v>45299</c:v>
                </c:pt>
                <c:pt idx="4">
                  <c:v>45300</c:v>
                </c:pt>
              </c:numCache>
            </c:numRef>
          </c:cat>
          <c:val>
            <c:numRef>
              <c:f>Sheet1!$C$2:$C$6</c:f>
              <c:numCache>
                <c:formatCode>General</c:formatCode>
                <c:ptCount val="5"/>
                <c:pt idx="0">
                  <c:v>500</c:v>
                </c:pt>
                <c:pt idx="1">
                  <c:v>535</c:v>
                </c:pt>
                <c:pt idx="2">
                  <c:v>450</c:v>
                </c:pt>
                <c:pt idx="3">
                  <c:v>502</c:v>
                </c:pt>
                <c:pt idx="4">
                  <c:v>535</c:v>
                </c:pt>
              </c:numCache>
            </c:numRef>
          </c:val>
          <c:extLst>
            <c:ext xmlns:c16="http://schemas.microsoft.com/office/drawing/2014/chart" uri="{C3380CC4-5D6E-409C-BE32-E72D297353CC}">
              <c16:uniqueId val="{00000001-81C1-A346-900C-74DAF0C73C64}"/>
            </c:ext>
          </c:extLst>
        </c:ser>
        <c:ser>
          <c:idx val="2"/>
          <c:order val="2"/>
          <c:tx>
            <c:strRef>
              <c:f>Sheet1!$D$1</c:f>
              <c:strCache>
                <c:ptCount val="1"/>
                <c:pt idx="0">
                  <c:v>WMS</c:v>
                </c:pt>
              </c:strCache>
            </c:strRef>
          </c:tx>
          <c:spPr>
            <a:solidFill>
              <a:schemeClr val="accent1"/>
            </a:solidFill>
            <a:ln w="25400">
              <a:noFill/>
            </a:ln>
            <a:effectLst/>
          </c:spPr>
          <c:cat>
            <c:numRef>
              <c:f>Sheet1!$A$2:$A$6</c:f>
              <c:numCache>
                <c:formatCode>m/d/yyyy</c:formatCode>
                <c:ptCount val="5"/>
                <c:pt idx="0">
                  <c:v>45296</c:v>
                </c:pt>
                <c:pt idx="1">
                  <c:v>45297</c:v>
                </c:pt>
                <c:pt idx="2">
                  <c:v>45298</c:v>
                </c:pt>
                <c:pt idx="3">
                  <c:v>45299</c:v>
                </c:pt>
                <c:pt idx="4">
                  <c:v>45300</c:v>
                </c:pt>
              </c:numCache>
            </c:numRef>
          </c:cat>
          <c:val>
            <c:numRef>
              <c:f>Sheet1!$D$2:$D$6</c:f>
              <c:numCache>
                <c:formatCode>General</c:formatCode>
                <c:ptCount val="5"/>
                <c:pt idx="0">
                  <c:v>458</c:v>
                </c:pt>
                <c:pt idx="1">
                  <c:v>512</c:v>
                </c:pt>
                <c:pt idx="2">
                  <c:v>478</c:v>
                </c:pt>
                <c:pt idx="3">
                  <c:v>499</c:v>
                </c:pt>
                <c:pt idx="4">
                  <c:v>503</c:v>
                </c:pt>
              </c:numCache>
            </c:numRef>
          </c:val>
          <c:extLst>
            <c:ext xmlns:c16="http://schemas.microsoft.com/office/drawing/2014/chart" uri="{C3380CC4-5D6E-409C-BE32-E72D297353CC}">
              <c16:uniqueId val="{00000002-81C1-A346-900C-74DAF0C73C64}"/>
            </c:ext>
          </c:extLst>
        </c:ser>
        <c:dLbls>
          <c:showLegendKey val="0"/>
          <c:showVal val="0"/>
          <c:showCatName val="0"/>
          <c:showSerName val="0"/>
          <c:showPercent val="0"/>
          <c:showBubbleSize val="0"/>
        </c:dLbls>
        <c:axId val="2060122000"/>
        <c:axId val="2060127280"/>
      </c:areaChart>
      <c:dateAx>
        <c:axId val="2060122000"/>
        <c:scaling>
          <c:orientation val="minMax"/>
        </c:scaling>
        <c:delete val="0"/>
        <c:axPos val="b"/>
        <c:numFmt formatCode="m/d;@"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Century Gothic" panose="020B0502020202020204" pitchFamily="34" charset="0"/>
                <a:ea typeface="+mn-ea"/>
                <a:cs typeface="+mn-cs"/>
              </a:defRPr>
            </a:pPr>
            <a:endParaRPr lang="en-US"/>
          </a:p>
        </c:txPr>
        <c:crossAx val="2060127280"/>
        <c:crosses val="autoZero"/>
        <c:auto val="1"/>
        <c:lblOffset val="100"/>
        <c:baseTimeUnit val="days"/>
      </c:dateAx>
      <c:valAx>
        <c:axId val="2060127280"/>
        <c:scaling>
          <c:orientation val="minMax"/>
          <c:min val="4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Century Gothic" panose="020B0502020202020204" pitchFamily="34" charset="0"/>
                <a:ea typeface="+mn-ea"/>
                <a:cs typeface="+mn-cs"/>
              </a:defRPr>
            </a:pPr>
            <a:endParaRPr lang="en-US"/>
          </a:p>
        </c:txPr>
        <c:crossAx val="2060122000"/>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Century Gothic" panose="020B0502020202020204" pitchFamily="34" charset="0"/>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a:solidFill>
            <a:schemeClr val="accent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Sheet1!$C$1</c:f>
              <c:strCache>
                <c:ptCount val="1"/>
                <c:pt idx="0">
                  <c:v>WMS Tasks</c:v>
                </c:pt>
              </c:strCache>
            </c:strRef>
          </c:tx>
          <c:spPr>
            <a:solidFill>
              <a:schemeClr val="accent2"/>
            </a:solidFill>
            <a:ln>
              <a:noFill/>
            </a:ln>
            <a:effectLst/>
          </c:spPr>
          <c:invertIfNegative val="0"/>
          <c:cat>
            <c:numRef>
              <c:f>Sheet1!$A$2:$A$6</c:f>
              <c:numCache>
                <c:formatCode>m/d/yyyy</c:formatCode>
                <c:ptCount val="5"/>
                <c:pt idx="0">
                  <c:v>45296</c:v>
                </c:pt>
                <c:pt idx="1">
                  <c:v>45297</c:v>
                </c:pt>
                <c:pt idx="2">
                  <c:v>45298</c:v>
                </c:pt>
                <c:pt idx="3">
                  <c:v>45299</c:v>
                </c:pt>
                <c:pt idx="4">
                  <c:v>45300</c:v>
                </c:pt>
              </c:numCache>
            </c:numRef>
          </c:cat>
          <c:val>
            <c:numRef>
              <c:f>Sheet1!$C$2:$C$6</c:f>
              <c:numCache>
                <c:formatCode>General</c:formatCode>
                <c:ptCount val="5"/>
                <c:pt idx="0">
                  <c:v>1200</c:v>
                </c:pt>
                <c:pt idx="1">
                  <c:v>1110</c:v>
                </c:pt>
                <c:pt idx="2">
                  <c:v>1325</c:v>
                </c:pt>
                <c:pt idx="3">
                  <c:v>1150</c:v>
                </c:pt>
                <c:pt idx="4">
                  <c:v>1190</c:v>
                </c:pt>
              </c:numCache>
            </c:numRef>
          </c:val>
          <c:extLst>
            <c:ext xmlns:c16="http://schemas.microsoft.com/office/drawing/2014/chart" uri="{C3380CC4-5D6E-409C-BE32-E72D297353CC}">
              <c16:uniqueId val="{00000000-0BA4-CB40-A715-CD45BFBD43A4}"/>
            </c:ext>
          </c:extLst>
        </c:ser>
        <c:dLbls>
          <c:showLegendKey val="0"/>
          <c:showVal val="0"/>
          <c:showCatName val="0"/>
          <c:showSerName val="0"/>
          <c:showPercent val="0"/>
          <c:showBubbleSize val="0"/>
        </c:dLbls>
        <c:gapWidth val="150"/>
        <c:axId val="1083545184"/>
        <c:axId val="1083547104"/>
      </c:barChart>
      <c:lineChart>
        <c:grouping val="standard"/>
        <c:varyColors val="0"/>
        <c:ser>
          <c:idx val="0"/>
          <c:order val="0"/>
          <c:tx>
            <c:strRef>
              <c:f>Sheet1!$B$1</c:f>
              <c:strCache>
                <c:ptCount val="1"/>
                <c:pt idx="0">
                  <c:v>Utilization</c:v>
                </c:pt>
              </c:strCache>
            </c:strRef>
          </c:tx>
          <c:spPr>
            <a:ln w="28575" cap="rnd">
              <a:solidFill>
                <a:schemeClr val="accent1"/>
              </a:solidFill>
              <a:round/>
            </a:ln>
            <a:effectLst/>
          </c:spPr>
          <c:marker>
            <c:symbol val="none"/>
          </c:marker>
          <c:cat>
            <c:numRef>
              <c:f>Sheet1!$A$2:$A$6</c:f>
              <c:numCache>
                <c:formatCode>m/d/yyyy</c:formatCode>
                <c:ptCount val="5"/>
                <c:pt idx="0">
                  <c:v>45296</c:v>
                </c:pt>
                <c:pt idx="1">
                  <c:v>45297</c:v>
                </c:pt>
                <c:pt idx="2">
                  <c:v>45298</c:v>
                </c:pt>
                <c:pt idx="3">
                  <c:v>45299</c:v>
                </c:pt>
                <c:pt idx="4">
                  <c:v>45300</c:v>
                </c:pt>
              </c:numCache>
            </c:numRef>
          </c:cat>
          <c:val>
            <c:numRef>
              <c:f>Sheet1!$B$2:$B$6</c:f>
              <c:numCache>
                <c:formatCode>0%</c:formatCode>
                <c:ptCount val="5"/>
                <c:pt idx="0">
                  <c:v>0.55000000000000004</c:v>
                </c:pt>
                <c:pt idx="1">
                  <c:v>0.62</c:v>
                </c:pt>
                <c:pt idx="2">
                  <c:v>0.78</c:v>
                </c:pt>
                <c:pt idx="3">
                  <c:v>0.45</c:v>
                </c:pt>
                <c:pt idx="4">
                  <c:v>0.57999999999999996</c:v>
                </c:pt>
              </c:numCache>
            </c:numRef>
          </c:val>
          <c:smooth val="0"/>
          <c:extLst>
            <c:ext xmlns:c16="http://schemas.microsoft.com/office/drawing/2014/chart" uri="{C3380CC4-5D6E-409C-BE32-E72D297353CC}">
              <c16:uniqueId val="{00000001-0BA4-CB40-A715-CD45BFBD43A4}"/>
            </c:ext>
          </c:extLst>
        </c:ser>
        <c:dLbls>
          <c:showLegendKey val="0"/>
          <c:showVal val="0"/>
          <c:showCatName val="0"/>
          <c:showSerName val="0"/>
          <c:showPercent val="0"/>
          <c:showBubbleSize val="0"/>
        </c:dLbls>
        <c:marker val="1"/>
        <c:smooth val="0"/>
        <c:axId val="2060122000"/>
        <c:axId val="2060127280"/>
      </c:lineChart>
      <c:dateAx>
        <c:axId val="2060122000"/>
        <c:scaling>
          <c:orientation val="minMax"/>
        </c:scaling>
        <c:delete val="0"/>
        <c:axPos val="b"/>
        <c:numFmt formatCode="m/d;@"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Century Gothic" panose="020B0502020202020204" pitchFamily="34" charset="0"/>
                <a:ea typeface="+mn-ea"/>
                <a:cs typeface="+mn-cs"/>
              </a:defRPr>
            </a:pPr>
            <a:endParaRPr lang="en-US"/>
          </a:p>
        </c:txPr>
        <c:crossAx val="2060127280"/>
        <c:crosses val="autoZero"/>
        <c:auto val="1"/>
        <c:lblOffset val="100"/>
        <c:baseTimeUnit val="days"/>
      </c:dateAx>
      <c:valAx>
        <c:axId val="2060127280"/>
        <c:scaling>
          <c:orientation val="minMax"/>
          <c:min val="0.2"/>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Century Gothic" panose="020B0502020202020204" pitchFamily="34" charset="0"/>
                <a:ea typeface="+mn-ea"/>
                <a:cs typeface="+mn-cs"/>
              </a:defRPr>
            </a:pPr>
            <a:endParaRPr lang="en-US"/>
          </a:p>
        </c:txPr>
        <c:crossAx val="2060122000"/>
        <c:crosses val="autoZero"/>
        <c:crossBetween val="between"/>
      </c:valAx>
      <c:valAx>
        <c:axId val="108354710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Century Gothic" panose="020B0502020202020204" pitchFamily="34" charset="0"/>
                <a:ea typeface="+mn-ea"/>
                <a:cs typeface="+mn-cs"/>
              </a:defRPr>
            </a:pPr>
            <a:endParaRPr lang="en-US"/>
          </a:p>
        </c:txPr>
        <c:crossAx val="1083545184"/>
        <c:crosses val="max"/>
        <c:crossBetween val="between"/>
      </c:valAx>
      <c:dateAx>
        <c:axId val="1083545184"/>
        <c:scaling>
          <c:orientation val="minMax"/>
        </c:scaling>
        <c:delete val="1"/>
        <c:axPos val="b"/>
        <c:numFmt formatCode="m/d/yyyy" sourceLinked="1"/>
        <c:majorTickMark val="out"/>
        <c:minorTickMark val="none"/>
        <c:tickLblPos val="nextTo"/>
        <c:crossAx val="1083547104"/>
        <c:crosses val="autoZero"/>
        <c:auto val="1"/>
        <c:lblOffset val="100"/>
        <c:baseTimeUnit val="day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Century Gothic" panose="020B0502020202020204" pitchFamily="34" charset="0"/>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a:solidFill>
            <a:schemeClr val="accent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260" b="1" i="0" u="none" strike="noStrike" kern="1200" spc="0" baseline="0">
              <a:solidFill>
                <a:schemeClr val="tx1"/>
              </a:solidFill>
              <a:latin typeface="Century Gothic" panose="020B0502020202020204" pitchFamily="34" charset="0"/>
              <a:ea typeface="+mn-ea"/>
              <a:cs typeface="+mn-cs"/>
            </a:defRPr>
          </a:pPr>
          <a:endParaRPr lang="en-US"/>
        </a:p>
      </c:txPr>
    </c:title>
    <c:autoTitleDeleted val="0"/>
    <c:plotArea>
      <c:layout/>
      <c:lineChart>
        <c:grouping val="standard"/>
        <c:varyColors val="0"/>
        <c:ser>
          <c:idx val="0"/>
          <c:order val="0"/>
          <c:tx>
            <c:strRef>
              <c:f>Sheet1!$B$1</c:f>
              <c:strCache>
                <c:ptCount val="1"/>
                <c:pt idx="0">
                  <c:v>Cost Per Product Move</c:v>
                </c:pt>
              </c:strCache>
            </c:strRef>
          </c:tx>
          <c:spPr>
            <a:ln w="28575" cap="rnd">
              <a:solidFill>
                <a:schemeClr val="accent6"/>
              </a:solidFill>
              <a:round/>
            </a:ln>
            <a:effectLst/>
          </c:spPr>
          <c:marker>
            <c:symbol val="none"/>
          </c:marker>
          <c:cat>
            <c:numRef>
              <c:f>Sheet1!$A$2:$A$6</c:f>
              <c:numCache>
                <c:formatCode>m/d/yyyy</c:formatCode>
                <c:ptCount val="5"/>
                <c:pt idx="0">
                  <c:v>45296</c:v>
                </c:pt>
                <c:pt idx="1">
                  <c:v>45297</c:v>
                </c:pt>
                <c:pt idx="2">
                  <c:v>45298</c:v>
                </c:pt>
                <c:pt idx="3">
                  <c:v>45299</c:v>
                </c:pt>
                <c:pt idx="4">
                  <c:v>45300</c:v>
                </c:pt>
              </c:numCache>
            </c:numRef>
          </c:cat>
          <c:val>
            <c:numRef>
              <c:f>Sheet1!$B$2:$B$6</c:f>
              <c:numCache>
                <c:formatCode>"$"#,##0.00</c:formatCode>
                <c:ptCount val="5"/>
                <c:pt idx="0">
                  <c:v>3.6363636363636362</c:v>
                </c:pt>
                <c:pt idx="1">
                  <c:v>3.2258064516129035</c:v>
                </c:pt>
                <c:pt idx="2">
                  <c:v>2.5641025641025639</c:v>
                </c:pt>
                <c:pt idx="3">
                  <c:v>4.166666666666667</c:v>
                </c:pt>
                <c:pt idx="4">
                  <c:v>3.4482758620689657</c:v>
                </c:pt>
              </c:numCache>
            </c:numRef>
          </c:val>
          <c:smooth val="0"/>
          <c:extLst>
            <c:ext xmlns:c16="http://schemas.microsoft.com/office/drawing/2014/chart" uri="{C3380CC4-5D6E-409C-BE32-E72D297353CC}">
              <c16:uniqueId val="{00000000-3138-FA4A-924A-18D41860A288}"/>
            </c:ext>
          </c:extLst>
        </c:ser>
        <c:dLbls>
          <c:showLegendKey val="0"/>
          <c:showVal val="0"/>
          <c:showCatName val="0"/>
          <c:showSerName val="0"/>
          <c:showPercent val="0"/>
          <c:showBubbleSize val="0"/>
        </c:dLbls>
        <c:smooth val="0"/>
        <c:axId val="2060122000"/>
        <c:axId val="2060127280"/>
      </c:lineChart>
      <c:dateAx>
        <c:axId val="2060122000"/>
        <c:scaling>
          <c:orientation val="minMax"/>
        </c:scaling>
        <c:delete val="0"/>
        <c:axPos val="b"/>
        <c:numFmt formatCode="m/d;@"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Century Gothic" panose="020B0502020202020204" pitchFamily="34" charset="0"/>
                <a:ea typeface="+mn-ea"/>
                <a:cs typeface="+mn-cs"/>
              </a:defRPr>
            </a:pPr>
            <a:endParaRPr lang="en-US"/>
          </a:p>
        </c:txPr>
        <c:crossAx val="2060127280"/>
        <c:crosses val="autoZero"/>
        <c:auto val="1"/>
        <c:lblOffset val="100"/>
        <c:baseTimeUnit val="days"/>
      </c:dateAx>
      <c:valAx>
        <c:axId val="2060127280"/>
        <c:scaling>
          <c:orientation val="minMax"/>
          <c:min val="1"/>
        </c:scaling>
        <c:delete val="0"/>
        <c:axPos val="l"/>
        <c:majorGridlines>
          <c:spPr>
            <a:ln w="9525" cap="flat" cmpd="sng" algn="ctr">
              <a:solidFill>
                <a:schemeClr val="tx1">
                  <a:lumMod val="15000"/>
                  <a:lumOff val="85000"/>
                </a:schemeClr>
              </a:solidFill>
              <a:round/>
            </a:ln>
            <a:effectLst/>
          </c:spPr>
        </c:majorGridlines>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Century Gothic" panose="020B0502020202020204" pitchFamily="34" charset="0"/>
                <a:ea typeface="+mn-ea"/>
                <a:cs typeface="+mn-cs"/>
              </a:defRPr>
            </a:pPr>
            <a:endParaRPr lang="en-US"/>
          </a:p>
        </c:txPr>
        <c:crossAx val="2060122000"/>
        <c:crosses val="autoZero"/>
        <c:crossBetween val="between"/>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sz="1050">
          <a:solidFill>
            <a:schemeClr val="accent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8EE8FA-B7C2-48EC-B0C7-7A1D0DD99911}" type="doc">
      <dgm:prSet loTypeId="urn:microsoft.com/office/officeart/2005/8/layout/cycle1" loCatId="cycle" qsTypeId="urn:microsoft.com/office/officeart/2005/8/quickstyle/simple1" qsCatId="simple" csTypeId="urn:microsoft.com/office/officeart/2005/8/colors/accent2_1" csCatId="accent2" phldr="1"/>
      <dgm:spPr/>
      <dgm:t>
        <a:bodyPr/>
        <a:lstStyle/>
        <a:p>
          <a:endParaRPr lang="en-GB"/>
        </a:p>
      </dgm:t>
    </dgm:pt>
    <dgm:pt modelId="{5E53CEDC-B6A0-400C-8FEA-EA65E2513702}">
      <dgm:prSet phldrT="[Text]"/>
      <dgm:spPr>
        <a:xfrm>
          <a:off x="5364504" y="18660"/>
          <a:ext cx="1431208" cy="1431208"/>
        </a:xfrm>
        <a:prstGeom prst="rect">
          <a:avLst/>
        </a:prstGeom>
        <a:noFill/>
        <a:ln>
          <a:noFill/>
        </a:ln>
        <a:effectLst/>
      </dgm:spPr>
      <dgm:t>
        <a:bodyPr/>
        <a:lstStyle/>
        <a:p>
          <a:pPr>
            <a:buNone/>
          </a:pPr>
          <a:r>
            <a:rPr lang="en-GB" b="1">
              <a:solidFill>
                <a:schemeClr val="accent1"/>
              </a:solidFill>
              <a:latin typeface="Century Gothic"/>
              <a:ea typeface="+mn-ea"/>
              <a:cs typeface="+mn-cs"/>
            </a:rPr>
            <a:t>PLAN</a:t>
          </a:r>
        </a:p>
      </dgm:t>
    </dgm:pt>
    <dgm:pt modelId="{681F7889-544F-4673-8300-5036EEB031A7}" type="parTrans" cxnId="{32E98D42-3A49-4133-80FF-BE759AEE54AA}">
      <dgm:prSet/>
      <dgm:spPr/>
      <dgm:t>
        <a:bodyPr/>
        <a:lstStyle/>
        <a:p>
          <a:endParaRPr lang="en-GB" b="1">
            <a:solidFill>
              <a:schemeClr val="accent2"/>
            </a:solidFill>
          </a:endParaRPr>
        </a:p>
      </dgm:t>
    </dgm:pt>
    <dgm:pt modelId="{8F30499B-B063-4C04-BC28-10913BCF05FD}" type="sibTrans" cxnId="{32E98D42-3A49-4133-80FF-BE759AEE54AA}">
      <dgm:prSet>
        <dgm:style>
          <a:lnRef idx="0">
            <a:scrgbClr r="0" g="0" b="0"/>
          </a:lnRef>
          <a:fillRef idx="0">
            <a:scrgbClr r="0" g="0" b="0"/>
          </a:fillRef>
          <a:effectRef idx="0">
            <a:scrgbClr r="0" g="0" b="0"/>
          </a:effectRef>
          <a:fontRef idx="minor">
            <a:schemeClr val="lt1"/>
          </a:fontRef>
        </dgm:style>
      </dgm:prSet>
      <dgm:spPr>
        <a:xfrm>
          <a:off x="982917" y="3663"/>
          <a:ext cx="6997816" cy="6997816"/>
        </a:xfrm>
        <a:prstGeom prst="circularArrow">
          <a:avLst>
            <a:gd name="adj1" fmla="val 3988"/>
            <a:gd name="adj2" fmla="val 250174"/>
            <a:gd name="adj3" fmla="val 20573652"/>
            <a:gd name="adj4" fmla="val 18982478"/>
            <a:gd name="adj5" fmla="val 4653"/>
          </a:avLst>
        </a:prstGeom>
        <a:solidFill>
          <a:srgbClr val="FFFFFF"/>
        </a:solidFill>
        <a:ln>
          <a:solidFill>
            <a:srgbClr val="00644E"/>
          </a:solidFill>
          <a:prstDash val="solid"/>
        </a:ln>
        <a:effectLst/>
      </dgm:spPr>
      <dgm:t>
        <a:bodyPr/>
        <a:lstStyle/>
        <a:p>
          <a:endParaRPr lang="en-GB" b="1">
            <a:solidFill>
              <a:schemeClr val="accent2"/>
            </a:solidFill>
          </a:endParaRPr>
        </a:p>
      </dgm:t>
    </dgm:pt>
    <dgm:pt modelId="{04029DF4-96F6-463F-84BA-1E27B46B6C43}">
      <dgm:prSet phldrT="[Text]"/>
      <dgm:spPr>
        <a:xfrm>
          <a:off x="6962787" y="2786967"/>
          <a:ext cx="1431208" cy="1431208"/>
        </a:xfrm>
        <a:prstGeom prst="rect">
          <a:avLst/>
        </a:prstGeom>
        <a:noFill/>
        <a:ln>
          <a:noFill/>
        </a:ln>
        <a:effectLst/>
      </dgm:spPr>
      <dgm:t>
        <a:bodyPr/>
        <a:lstStyle/>
        <a:p>
          <a:pPr>
            <a:buNone/>
          </a:pPr>
          <a:r>
            <a:rPr lang="en-GB" b="1">
              <a:solidFill>
                <a:schemeClr val="accent1"/>
              </a:solidFill>
              <a:latin typeface="Century Gothic"/>
              <a:ea typeface="+mn-ea"/>
              <a:cs typeface="+mn-cs"/>
            </a:rPr>
            <a:t>COMMUNICATE</a:t>
          </a:r>
        </a:p>
      </dgm:t>
    </dgm:pt>
    <dgm:pt modelId="{73A3DD3C-F7E9-4F19-AB73-A6F628A60DCD}" type="parTrans" cxnId="{D5283837-59DA-4C5D-88E4-435120791B44}">
      <dgm:prSet/>
      <dgm:spPr/>
      <dgm:t>
        <a:bodyPr/>
        <a:lstStyle/>
        <a:p>
          <a:endParaRPr lang="en-GB" b="1">
            <a:solidFill>
              <a:schemeClr val="accent2"/>
            </a:solidFill>
          </a:endParaRPr>
        </a:p>
      </dgm:t>
    </dgm:pt>
    <dgm:pt modelId="{57D7377F-F1EB-4EB8-8BC0-4C71A9C81048}" type="sibTrans" cxnId="{D5283837-59DA-4C5D-88E4-435120791B44}">
      <dgm:prSet>
        <dgm:style>
          <a:lnRef idx="0">
            <a:scrgbClr r="0" g="0" b="0"/>
          </a:lnRef>
          <a:fillRef idx="0">
            <a:scrgbClr r="0" g="0" b="0"/>
          </a:fillRef>
          <a:effectRef idx="0">
            <a:scrgbClr r="0" g="0" b="0"/>
          </a:effectRef>
          <a:fontRef idx="minor">
            <a:schemeClr val="lt1"/>
          </a:fontRef>
        </dgm:style>
      </dgm:prSet>
      <dgm:spPr>
        <a:xfrm>
          <a:off x="982917" y="3663"/>
          <a:ext cx="6997816" cy="6997816"/>
        </a:xfrm>
        <a:prstGeom prst="circularArrow">
          <a:avLst>
            <a:gd name="adj1" fmla="val 3988"/>
            <a:gd name="adj2" fmla="val 250174"/>
            <a:gd name="adj3" fmla="val 2367348"/>
            <a:gd name="adj4" fmla="val 776174"/>
            <a:gd name="adj5" fmla="val 4653"/>
          </a:avLst>
        </a:prstGeom>
        <a:solidFill>
          <a:srgbClr val="FFFFFF"/>
        </a:solidFill>
        <a:ln>
          <a:solidFill>
            <a:srgbClr val="00644E"/>
          </a:solidFill>
          <a:prstDash val="solid"/>
        </a:ln>
        <a:effectLst/>
      </dgm:spPr>
      <dgm:t>
        <a:bodyPr/>
        <a:lstStyle/>
        <a:p>
          <a:endParaRPr lang="en-GB" b="1">
            <a:solidFill>
              <a:schemeClr val="accent2"/>
            </a:solidFill>
          </a:endParaRPr>
        </a:p>
      </dgm:t>
    </dgm:pt>
    <dgm:pt modelId="{EEBA1AD5-6DE4-4B78-8C5D-013C5FE4AC90}">
      <dgm:prSet phldrT="[Text]"/>
      <dgm:spPr>
        <a:xfrm>
          <a:off x="5364504" y="5555274"/>
          <a:ext cx="1431208" cy="1431208"/>
        </a:xfrm>
        <a:prstGeom prst="rect">
          <a:avLst/>
        </a:prstGeom>
        <a:noFill/>
        <a:ln>
          <a:noFill/>
        </a:ln>
        <a:effectLst/>
      </dgm:spPr>
      <dgm:t>
        <a:bodyPr/>
        <a:lstStyle/>
        <a:p>
          <a:pPr>
            <a:buNone/>
          </a:pPr>
          <a:r>
            <a:rPr lang="en-GB" b="1">
              <a:solidFill>
                <a:schemeClr val="accent1"/>
              </a:solidFill>
              <a:latin typeface="Century Gothic"/>
              <a:ea typeface="+mn-ea"/>
              <a:cs typeface="+mn-cs"/>
            </a:rPr>
            <a:t>EXECUTE</a:t>
          </a:r>
        </a:p>
      </dgm:t>
    </dgm:pt>
    <dgm:pt modelId="{A3D53D31-67EC-41D1-8062-04F8FAF0CF5D}" type="parTrans" cxnId="{20E0D1B3-20B5-4C68-BD06-CAC377F14425}">
      <dgm:prSet/>
      <dgm:spPr/>
      <dgm:t>
        <a:bodyPr/>
        <a:lstStyle/>
        <a:p>
          <a:endParaRPr lang="en-GB" b="1">
            <a:solidFill>
              <a:schemeClr val="accent2"/>
            </a:solidFill>
          </a:endParaRPr>
        </a:p>
      </dgm:t>
    </dgm:pt>
    <dgm:pt modelId="{217C7FA2-427B-4FEA-8BF3-90015BFEAC7D}" type="sibTrans" cxnId="{20E0D1B3-20B5-4C68-BD06-CAC377F14425}">
      <dgm:prSet>
        <dgm:style>
          <a:lnRef idx="0">
            <a:scrgbClr r="0" g="0" b="0"/>
          </a:lnRef>
          <a:fillRef idx="0">
            <a:scrgbClr r="0" g="0" b="0"/>
          </a:fillRef>
          <a:effectRef idx="0">
            <a:scrgbClr r="0" g="0" b="0"/>
          </a:effectRef>
          <a:fontRef idx="minor">
            <a:schemeClr val="lt1"/>
          </a:fontRef>
        </dgm:style>
      </dgm:prSet>
      <dgm:spPr>
        <a:xfrm>
          <a:off x="982917" y="3663"/>
          <a:ext cx="6997816" cy="6997816"/>
        </a:xfrm>
        <a:prstGeom prst="circularArrow">
          <a:avLst>
            <a:gd name="adj1" fmla="val 3988"/>
            <a:gd name="adj2" fmla="val 250174"/>
            <a:gd name="adj3" fmla="val 6111600"/>
            <a:gd name="adj4" fmla="val 4438226"/>
            <a:gd name="adj5" fmla="val 4653"/>
          </a:avLst>
        </a:prstGeom>
        <a:solidFill>
          <a:srgbClr val="FFFFFF"/>
        </a:solidFill>
        <a:ln>
          <a:solidFill>
            <a:srgbClr val="00644E"/>
          </a:solidFill>
          <a:prstDash val="solid"/>
        </a:ln>
        <a:effectLst/>
      </dgm:spPr>
      <dgm:t>
        <a:bodyPr/>
        <a:lstStyle/>
        <a:p>
          <a:endParaRPr lang="en-GB" b="1">
            <a:solidFill>
              <a:schemeClr val="accent2"/>
            </a:solidFill>
          </a:endParaRPr>
        </a:p>
      </dgm:t>
    </dgm:pt>
    <dgm:pt modelId="{7BFC041B-B6EE-45BB-919E-D79838957B1F}">
      <dgm:prSet phldrT="[Text]"/>
      <dgm:spPr>
        <a:xfrm>
          <a:off x="2167939" y="5555274"/>
          <a:ext cx="1431208" cy="1431208"/>
        </a:xfrm>
        <a:prstGeom prst="rect">
          <a:avLst/>
        </a:prstGeom>
        <a:noFill/>
        <a:ln>
          <a:noFill/>
        </a:ln>
        <a:effectLst/>
      </dgm:spPr>
      <dgm:t>
        <a:bodyPr/>
        <a:lstStyle/>
        <a:p>
          <a:pPr>
            <a:buNone/>
          </a:pPr>
          <a:r>
            <a:rPr lang="en-GB" b="1">
              <a:solidFill>
                <a:schemeClr val="accent1"/>
              </a:solidFill>
              <a:latin typeface="Century Gothic"/>
              <a:ea typeface="+mn-ea"/>
              <a:cs typeface="+mn-cs"/>
            </a:rPr>
            <a:t>OPERATE</a:t>
          </a:r>
        </a:p>
      </dgm:t>
    </dgm:pt>
    <dgm:pt modelId="{21870594-AE1C-4B42-BE85-954261320035}" type="parTrans" cxnId="{CACC5A98-E524-4ED9-96CD-D4BBD79D98D0}">
      <dgm:prSet/>
      <dgm:spPr/>
      <dgm:t>
        <a:bodyPr/>
        <a:lstStyle/>
        <a:p>
          <a:endParaRPr lang="en-GB" b="1">
            <a:solidFill>
              <a:schemeClr val="accent2"/>
            </a:solidFill>
          </a:endParaRPr>
        </a:p>
      </dgm:t>
    </dgm:pt>
    <dgm:pt modelId="{E2ED08B1-6038-41CE-9AB2-860085062A54}" type="sibTrans" cxnId="{CACC5A98-E524-4ED9-96CD-D4BBD79D98D0}">
      <dgm:prSet>
        <dgm:style>
          <a:lnRef idx="0">
            <a:scrgbClr r="0" g="0" b="0"/>
          </a:lnRef>
          <a:fillRef idx="0">
            <a:scrgbClr r="0" g="0" b="0"/>
          </a:fillRef>
          <a:effectRef idx="0">
            <a:scrgbClr r="0" g="0" b="0"/>
          </a:effectRef>
          <a:fontRef idx="minor">
            <a:schemeClr val="lt1"/>
          </a:fontRef>
        </dgm:style>
      </dgm:prSet>
      <dgm:spPr>
        <a:xfrm>
          <a:off x="982917" y="3663"/>
          <a:ext cx="6997816" cy="6997816"/>
        </a:xfrm>
        <a:prstGeom prst="circularArrow">
          <a:avLst>
            <a:gd name="adj1" fmla="val 3988"/>
            <a:gd name="adj2" fmla="val 250174"/>
            <a:gd name="adj3" fmla="val 9773652"/>
            <a:gd name="adj4" fmla="val 8182478"/>
            <a:gd name="adj5" fmla="val 4653"/>
          </a:avLst>
        </a:prstGeom>
        <a:solidFill>
          <a:srgbClr val="FFFFFF"/>
        </a:solidFill>
        <a:ln>
          <a:solidFill>
            <a:srgbClr val="00644E"/>
          </a:solidFill>
          <a:prstDash val="solid"/>
        </a:ln>
        <a:effectLst/>
      </dgm:spPr>
      <dgm:t>
        <a:bodyPr/>
        <a:lstStyle/>
        <a:p>
          <a:endParaRPr lang="en-GB" b="1">
            <a:solidFill>
              <a:schemeClr val="accent2"/>
            </a:solidFill>
          </a:endParaRPr>
        </a:p>
      </dgm:t>
    </dgm:pt>
    <dgm:pt modelId="{B31EBD85-C925-4043-B468-B627635D5991}">
      <dgm:prSet phldrT="[Text]"/>
      <dgm:spPr>
        <a:xfrm>
          <a:off x="569656" y="2786967"/>
          <a:ext cx="1431208" cy="1431208"/>
        </a:xfrm>
        <a:prstGeom prst="rect">
          <a:avLst/>
        </a:prstGeom>
        <a:noFill/>
        <a:ln>
          <a:noFill/>
        </a:ln>
        <a:effectLst/>
      </dgm:spPr>
      <dgm:t>
        <a:bodyPr/>
        <a:lstStyle/>
        <a:p>
          <a:pPr>
            <a:buNone/>
          </a:pPr>
          <a:r>
            <a:rPr lang="en-GB" b="1">
              <a:solidFill>
                <a:schemeClr val="accent1"/>
              </a:solidFill>
              <a:latin typeface="Century Gothic"/>
              <a:ea typeface="+mn-ea"/>
              <a:cs typeface="+mn-cs"/>
            </a:rPr>
            <a:t>ADMINISTER</a:t>
          </a:r>
        </a:p>
      </dgm:t>
    </dgm:pt>
    <dgm:pt modelId="{65DDC26B-F90B-46ED-8A0E-513C9A027657}" type="parTrans" cxnId="{AEEB4B3D-AEC8-486F-8674-88DE7A48C19F}">
      <dgm:prSet/>
      <dgm:spPr/>
      <dgm:t>
        <a:bodyPr/>
        <a:lstStyle/>
        <a:p>
          <a:endParaRPr lang="en-GB" b="1">
            <a:solidFill>
              <a:schemeClr val="accent2"/>
            </a:solidFill>
          </a:endParaRPr>
        </a:p>
      </dgm:t>
    </dgm:pt>
    <dgm:pt modelId="{07E8ADED-0707-478D-B818-92871744B015}" type="sibTrans" cxnId="{AEEB4B3D-AEC8-486F-8674-88DE7A48C19F}">
      <dgm:prSet>
        <dgm:style>
          <a:lnRef idx="0">
            <a:scrgbClr r="0" g="0" b="0"/>
          </a:lnRef>
          <a:fillRef idx="0">
            <a:scrgbClr r="0" g="0" b="0"/>
          </a:fillRef>
          <a:effectRef idx="0">
            <a:scrgbClr r="0" g="0" b="0"/>
          </a:effectRef>
          <a:fontRef idx="minor">
            <a:schemeClr val="lt1"/>
          </a:fontRef>
        </dgm:style>
      </dgm:prSet>
      <dgm:spPr>
        <a:xfrm>
          <a:off x="982917" y="3663"/>
          <a:ext cx="6997816" cy="6997816"/>
        </a:xfrm>
        <a:prstGeom prst="circularArrow">
          <a:avLst>
            <a:gd name="adj1" fmla="val 3988"/>
            <a:gd name="adj2" fmla="val 250174"/>
            <a:gd name="adj3" fmla="val 13167348"/>
            <a:gd name="adj4" fmla="val 11576174"/>
            <a:gd name="adj5" fmla="val 4653"/>
          </a:avLst>
        </a:prstGeom>
        <a:solidFill>
          <a:srgbClr val="FFFFFF"/>
        </a:solidFill>
        <a:ln>
          <a:solidFill>
            <a:srgbClr val="00644E"/>
          </a:solidFill>
          <a:prstDash val="solid"/>
        </a:ln>
        <a:effectLst/>
      </dgm:spPr>
      <dgm:t>
        <a:bodyPr/>
        <a:lstStyle/>
        <a:p>
          <a:endParaRPr lang="en-GB" b="1">
            <a:solidFill>
              <a:schemeClr val="accent2"/>
            </a:solidFill>
          </a:endParaRPr>
        </a:p>
      </dgm:t>
    </dgm:pt>
    <dgm:pt modelId="{FE939A59-9E90-4C2C-B08D-671B82A5BEE6}">
      <dgm:prSet/>
      <dgm:spPr>
        <a:xfrm>
          <a:off x="2167939" y="18660"/>
          <a:ext cx="1431208" cy="1431208"/>
        </a:xfrm>
        <a:prstGeom prst="rect">
          <a:avLst/>
        </a:prstGeom>
        <a:noFill/>
        <a:ln>
          <a:noFill/>
        </a:ln>
        <a:effectLst/>
      </dgm:spPr>
      <dgm:t>
        <a:bodyPr/>
        <a:lstStyle/>
        <a:p>
          <a:pPr>
            <a:buNone/>
          </a:pPr>
          <a:r>
            <a:rPr lang="en-GB" b="1">
              <a:solidFill>
                <a:schemeClr val="accent1"/>
              </a:solidFill>
              <a:latin typeface="Century Gothic"/>
              <a:ea typeface="+mn-ea"/>
              <a:cs typeface="+mn-cs"/>
            </a:rPr>
            <a:t>IMPROVE</a:t>
          </a:r>
        </a:p>
      </dgm:t>
    </dgm:pt>
    <dgm:pt modelId="{ED8AAAA4-2BF6-4E3C-BCF6-0D85312F854A}" type="parTrans" cxnId="{B9C58821-741A-45EF-851F-4F00F4AA6F1D}">
      <dgm:prSet/>
      <dgm:spPr/>
      <dgm:t>
        <a:bodyPr/>
        <a:lstStyle/>
        <a:p>
          <a:endParaRPr lang="en-GB" b="1">
            <a:solidFill>
              <a:schemeClr val="accent2"/>
            </a:solidFill>
          </a:endParaRPr>
        </a:p>
      </dgm:t>
    </dgm:pt>
    <dgm:pt modelId="{806FFCF7-3E43-4FA6-9B86-C230A97D5EBD}" type="sibTrans" cxnId="{B9C58821-741A-45EF-851F-4F00F4AA6F1D}">
      <dgm:prSet>
        <dgm:style>
          <a:lnRef idx="0">
            <a:scrgbClr r="0" g="0" b="0"/>
          </a:lnRef>
          <a:fillRef idx="0">
            <a:scrgbClr r="0" g="0" b="0"/>
          </a:fillRef>
          <a:effectRef idx="0">
            <a:scrgbClr r="0" g="0" b="0"/>
          </a:effectRef>
          <a:fontRef idx="minor">
            <a:schemeClr val="lt1"/>
          </a:fontRef>
        </dgm:style>
      </dgm:prSet>
      <dgm:spPr>
        <a:xfrm>
          <a:off x="982917" y="3663"/>
          <a:ext cx="6997816" cy="6997816"/>
        </a:xfrm>
        <a:prstGeom prst="circularArrow">
          <a:avLst>
            <a:gd name="adj1" fmla="val 3988"/>
            <a:gd name="adj2" fmla="val 250174"/>
            <a:gd name="adj3" fmla="val 16911600"/>
            <a:gd name="adj4" fmla="val 15238226"/>
            <a:gd name="adj5" fmla="val 4653"/>
          </a:avLst>
        </a:prstGeom>
        <a:solidFill>
          <a:srgbClr val="FFFFFF"/>
        </a:solidFill>
        <a:ln>
          <a:solidFill>
            <a:srgbClr val="00644E"/>
          </a:solidFill>
          <a:prstDash val="solid"/>
        </a:ln>
        <a:effectLst/>
      </dgm:spPr>
      <dgm:t>
        <a:bodyPr/>
        <a:lstStyle/>
        <a:p>
          <a:endParaRPr lang="en-GB" b="1">
            <a:solidFill>
              <a:schemeClr val="accent2"/>
            </a:solidFill>
          </a:endParaRPr>
        </a:p>
      </dgm:t>
    </dgm:pt>
    <dgm:pt modelId="{C552CCF6-ABD1-4C14-86DF-2BFF584990E8}" type="pres">
      <dgm:prSet presAssocID="{B88EE8FA-B7C2-48EC-B0C7-7A1D0DD99911}" presName="cycle" presStyleCnt="0">
        <dgm:presLayoutVars>
          <dgm:dir/>
          <dgm:resizeHandles val="exact"/>
        </dgm:presLayoutVars>
      </dgm:prSet>
      <dgm:spPr/>
    </dgm:pt>
    <dgm:pt modelId="{3B3FD6A5-B297-4605-9033-820A6EF2F6FB}" type="pres">
      <dgm:prSet presAssocID="{5E53CEDC-B6A0-400C-8FEA-EA65E2513702}" presName="dummy" presStyleCnt="0"/>
      <dgm:spPr/>
    </dgm:pt>
    <dgm:pt modelId="{66AA58D3-4A13-4CEE-988B-C751FB836BD7}" type="pres">
      <dgm:prSet presAssocID="{5E53CEDC-B6A0-400C-8FEA-EA65E2513702}" presName="node" presStyleLbl="revTx" presStyleIdx="0" presStyleCnt="6">
        <dgm:presLayoutVars>
          <dgm:bulletEnabled val="1"/>
        </dgm:presLayoutVars>
      </dgm:prSet>
      <dgm:spPr/>
    </dgm:pt>
    <dgm:pt modelId="{7ED6881A-C22C-4DBA-A5F9-1296B66A464B}" type="pres">
      <dgm:prSet presAssocID="{8F30499B-B063-4C04-BC28-10913BCF05FD}" presName="sibTrans" presStyleLbl="node1" presStyleIdx="0" presStyleCnt="6"/>
      <dgm:spPr/>
    </dgm:pt>
    <dgm:pt modelId="{D90C1F14-A497-46A2-B7EE-7FC644D5A6B5}" type="pres">
      <dgm:prSet presAssocID="{04029DF4-96F6-463F-84BA-1E27B46B6C43}" presName="dummy" presStyleCnt="0"/>
      <dgm:spPr/>
    </dgm:pt>
    <dgm:pt modelId="{4D57BE0E-4048-49A1-9A57-B48BB1B0DAEA}" type="pres">
      <dgm:prSet presAssocID="{04029DF4-96F6-463F-84BA-1E27B46B6C43}" presName="node" presStyleLbl="revTx" presStyleIdx="1" presStyleCnt="6">
        <dgm:presLayoutVars>
          <dgm:bulletEnabled val="1"/>
        </dgm:presLayoutVars>
      </dgm:prSet>
      <dgm:spPr/>
    </dgm:pt>
    <dgm:pt modelId="{3FBF0E40-3642-449D-AAB6-F0079811FCA2}" type="pres">
      <dgm:prSet presAssocID="{57D7377F-F1EB-4EB8-8BC0-4C71A9C81048}" presName="sibTrans" presStyleLbl="node1" presStyleIdx="1" presStyleCnt="6"/>
      <dgm:spPr/>
    </dgm:pt>
    <dgm:pt modelId="{FB6A76C0-FE79-4AAD-8097-2A8748E9D914}" type="pres">
      <dgm:prSet presAssocID="{EEBA1AD5-6DE4-4B78-8C5D-013C5FE4AC90}" presName="dummy" presStyleCnt="0"/>
      <dgm:spPr/>
    </dgm:pt>
    <dgm:pt modelId="{D41CD963-D8F1-4E78-8FB6-C64D4DF931ED}" type="pres">
      <dgm:prSet presAssocID="{EEBA1AD5-6DE4-4B78-8C5D-013C5FE4AC90}" presName="node" presStyleLbl="revTx" presStyleIdx="2" presStyleCnt="6">
        <dgm:presLayoutVars>
          <dgm:bulletEnabled val="1"/>
        </dgm:presLayoutVars>
      </dgm:prSet>
      <dgm:spPr/>
    </dgm:pt>
    <dgm:pt modelId="{1FE9B974-9E1F-40B7-9255-BD7A3E60FE3F}" type="pres">
      <dgm:prSet presAssocID="{217C7FA2-427B-4FEA-8BF3-90015BFEAC7D}" presName="sibTrans" presStyleLbl="node1" presStyleIdx="2" presStyleCnt="6"/>
      <dgm:spPr/>
    </dgm:pt>
    <dgm:pt modelId="{A7291D93-25EB-48C4-9DB1-9966B27E6D37}" type="pres">
      <dgm:prSet presAssocID="{7BFC041B-B6EE-45BB-919E-D79838957B1F}" presName="dummy" presStyleCnt="0"/>
      <dgm:spPr/>
    </dgm:pt>
    <dgm:pt modelId="{2B7822F1-B3C6-46C0-9757-34A619BD2E61}" type="pres">
      <dgm:prSet presAssocID="{7BFC041B-B6EE-45BB-919E-D79838957B1F}" presName="node" presStyleLbl="revTx" presStyleIdx="3" presStyleCnt="6">
        <dgm:presLayoutVars>
          <dgm:bulletEnabled val="1"/>
        </dgm:presLayoutVars>
      </dgm:prSet>
      <dgm:spPr/>
    </dgm:pt>
    <dgm:pt modelId="{0A0408ED-0523-4C37-99A7-1CD18BDA671B}" type="pres">
      <dgm:prSet presAssocID="{E2ED08B1-6038-41CE-9AB2-860085062A54}" presName="sibTrans" presStyleLbl="node1" presStyleIdx="3" presStyleCnt="6"/>
      <dgm:spPr/>
    </dgm:pt>
    <dgm:pt modelId="{460A8913-A087-4563-93F5-C810DF1C5D8D}" type="pres">
      <dgm:prSet presAssocID="{B31EBD85-C925-4043-B468-B627635D5991}" presName="dummy" presStyleCnt="0"/>
      <dgm:spPr/>
    </dgm:pt>
    <dgm:pt modelId="{88B7F745-EF7C-42FC-BDD2-DF66A87E382F}" type="pres">
      <dgm:prSet presAssocID="{B31EBD85-C925-4043-B468-B627635D5991}" presName="node" presStyleLbl="revTx" presStyleIdx="4" presStyleCnt="6">
        <dgm:presLayoutVars>
          <dgm:bulletEnabled val="1"/>
        </dgm:presLayoutVars>
      </dgm:prSet>
      <dgm:spPr/>
    </dgm:pt>
    <dgm:pt modelId="{71B5DEE6-1C6F-4891-B27C-48B82EB233D2}" type="pres">
      <dgm:prSet presAssocID="{07E8ADED-0707-478D-B818-92871744B015}" presName="sibTrans" presStyleLbl="node1" presStyleIdx="4" presStyleCnt="6"/>
      <dgm:spPr/>
    </dgm:pt>
    <dgm:pt modelId="{4A4E7B34-7666-4777-85BC-FB9C6CCAE433}" type="pres">
      <dgm:prSet presAssocID="{FE939A59-9E90-4C2C-B08D-671B82A5BEE6}" presName="dummy" presStyleCnt="0"/>
      <dgm:spPr/>
    </dgm:pt>
    <dgm:pt modelId="{201956A7-6852-4303-8668-A08FBCC6C4EC}" type="pres">
      <dgm:prSet presAssocID="{FE939A59-9E90-4C2C-B08D-671B82A5BEE6}" presName="node" presStyleLbl="revTx" presStyleIdx="5" presStyleCnt="6">
        <dgm:presLayoutVars>
          <dgm:bulletEnabled val="1"/>
        </dgm:presLayoutVars>
      </dgm:prSet>
      <dgm:spPr/>
    </dgm:pt>
    <dgm:pt modelId="{F4516542-1A37-4FF6-A07F-7F352D1A0F9B}" type="pres">
      <dgm:prSet presAssocID="{806FFCF7-3E43-4FA6-9B86-C230A97D5EBD}" presName="sibTrans" presStyleLbl="node1" presStyleIdx="5" presStyleCnt="6"/>
      <dgm:spPr/>
    </dgm:pt>
  </dgm:ptLst>
  <dgm:cxnLst>
    <dgm:cxn modelId="{457E9A15-9506-45BB-B78A-6A37D3C31A5B}" type="presOf" srcId="{217C7FA2-427B-4FEA-8BF3-90015BFEAC7D}" destId="{1FE9B974-9E1F-40B7-9255-BD7A3E60FE3F}" srcOrd="0" destOrd="0" presId="urn:microsoft.com/office/officeart/2005/8/layout/cycle1"/>
    <dgm:cxn modelId="{B9C58821-741A-45EF-851F-4F00F4AA6F1D}" srcId="{B88EE8FA-B7C2-48EC-B0C7-7A1D0DD99911}" destId="{FE939A59-9E90-4C2C-B08D-671B82A5BEE6}" srcOrd="5" destOrd="0" parTransId="{ED8AAAA4-2BF6-4E3C-BCF6-0D85312F854A}" sibTransId="{806FFCF7-3E43-4FA6-9B86-C230A97D5EBD}"/>
    <dgm:cxn modelId="{10EC2234-1ADC-42EA-95DC-879443483E05}" type="presOf" srcId="{FE939A59-9E90-4C2C-B08D-671B82A5BEE6}" destId="{201956A7-6852-4303-8668-A08FBCC6C4EC}" srcOrd="0" destOrd="0" presId="urn:microsoft.com/office/officeart/2005/8/layout/cycle1"/>
    <dgm:cxn modelId="{D5283837-59DA-4C5D-88E4-435120791B44}" srcId="{B88EE8FA-B7C2-48EC-B0C7-7A1D0DD99911}" destId="{04029DF4-96F6-463F-84BA-1E27B46B6C43}" srcOrd="1" destOrd="0" parTransId="{73A3DD3C-F7E9-4F19-AB73-A6F628A60DCD}" sibTransId="{57D7377F-F1EB-4EB8-8BC0-4C71A9C81048}"/>
    <dgm:cxn modelId="{AEEB4B3D-AEC8-486F-8674-88DE7A48C19F}" srcId="{B88EE8FA-B7C2-48EC-B0C7-7A1D0DD99911}" destId="{B31EBD85-C925-4043-B468-B627635D5991}" srcOrd="4" destOrd="0" parTransId="{65DDC26B-F90B-46ED-8A0E-513C9A027657}" sibTransId="{07E8ADED-0707-478D-B818-92871744B015}"/>
    <dgm:cxn modelId="{56CC5462-D6A4-478D-8E64-241D9019F6BC}" type="presOf" srcId="{EEBA1AD5-6DE4-4B78-8C5D-013C5FE4AC90}" destId="{D41CD963-D8F1-4E78-8FB6-C64D4DF931ED}" srcOrd="0" destOrd="0" presId="urn:microsoft.com/office/officeart/2005/8/layout/cycle1"/>
    <dgm:cxn modelId="{32E98D42-3A49-4133-80FF-BE759AEE54AA}" srcId="{B88EE8FA-B7C2-48EC-B0C7-7A1D0DD99911}" destId="{5E53CEDC-B6A0-400C-8FEA-EA65E2513702}" srcOrd="0" destOrd="0" parTransId="{681F7889-544F-4673-8300-5036EEB031A7}" sibTransId="{8F30499B-B063-4C04-BC28-10913BCF05FD}"/>
    <dgm:cxn modelId="{740D5C86-E79C-44A2-8107-AD37B85081AF}" type="presOf" srcId="{04029DF4-96F6-463F-84BA-1E27B46B6C43}" destId="{4D57BE0E-4048-49A1-9A57-B48BB1B0DAEA}" srcOrd="0" destOrd="0" presId="urn:microsoft.com/office/officeart/2005/8/layout/cycle1"/>
    <dgm:cxn modelId="{CACC5A98-E524-4ED9-96CD-D4BBD79D98D0}" srcId="{B88EE8FA-B7C2-48EC-B0C7-7A1D0DD99911}" destId="{7BFC041B-B6EE-45BB-919E-D79838957B1F}" srcOrd="3" destOrd="0" parTransId="{21870594-AE1C-4B42-BE85-954261320035}" sibTransId="{E2ED08B1-6038-41CE-9AB2-860085062A54}"/>
    <dgm:cxn modelId="{995C43A4-C92A-41B2-9235-787DF0E5EA4A}" type="presOf" srcId="{806FFCF7-3E43-4FA6-9B86-C230A97D5EBD}" destId="{F4516542-1A37-4FF6-A07F-7F352D1A0F9B}" srcOrd="0" destOrd="0" presId="urn:microsoft.com/office/officeart/2005/8/layout/cycle1"/>
    <dgm:cxn modelId="{33295EAB-AD7B-4A42-98ED-BBB7C50CE1DF}" type="presOf" srcId="{B31EBD85-C925-4043-B468-B627635D5991}" destId="{88B7F745-EF7C-42FC-BDD2-DF66A87E382F}" srcOrd="0" destOrd="0" presId="urn:microsoft.com/office/officeart/2005/8/layout/cycle1"/>
    <dgm:cxn modelId="{41E8EBAB-D3D2-45AE-958C-6F0E20067C15}" type="presOf" srcId="{8F30499B-B063-4C04-BC28-10913BCF05FD}" destId="{7ED6881A-C22C-4DBA-A5F9-1296B66A464B}" srcOrd="0" destOrd="0" presId="urn:microsoft.com/office/officeart/2005/8/layout/cycle1"/>
    <dgm:cxn modelId="{20E0D1B3-20B5-4C68-BD06-CAC377F14425}" srcId="{B88EE8FA-B7C2-48EC-B0C7-7A1D0DD99911}" destId="{EEBA1AD5-6DE4-4B78-8C5D-013C5FE4AC90}" srcOrd="2" destOrd="0" parTransId="{A3D53D31-67EC-41D1-8062-04F8FAF0CF5D}" sibTransId="{217C7FA2-427B-4FEA-8BF3-90015BFEAC7D}"/>
    <dgm:cxn modelId="{526F8CC2-DFCF-44F3-B4EB-F8F513586D6F}" type="presOf" srcId="{E2ED08B1-6038-41CE-9AB2-860085062A54}" destId="{0A0408ED-0523-4C37-99A7-1CD18BDA671B}" srcOrd="0" destOrd="0" presId="urn:microsoft.com/office/officeart/2005/8/layout/cycle1"/>
    <dgm:cxn modelId="{62F583D1-257E-4C80-B5A6-2936517687CD}" type="presOf" srcId="{07E8ADED-0707-478D-B818-92871744B015}" destId="{71B5DEE6-1C6F-4891-B27C-48B82EB233D2}" srcOrd="0" destOrd="0" presId="urn:microsoft.com/office/officeart/2005/8/layout/cycle1"/>
    <dgm:cxn modelId="{1AAC98DF-F80F-4977-B8CB-AAD5A930E741}" type="presOf" srcId="{5E53CEDC-B6A0-400C-8FEA-EA65E2513702}" destId="{66AA58D3-4A13-4CEE-988B-C751FB836BD7}" srcOrd="0" destOrd="0" presId="urn:microsoft.com/office/officeart/2005/8/layout/cycle1"/>
    <dgm:cxn modelId="{0EFB09EA-8BA8-4903-811A-65D02078DC53}" type="presOf" srcId="{7BFC041B-B6EE-45BB-919E-D79838957B1F}" destId="{2B7822F1-B3C6-46C0-9757-34A619BD2E61}" srcOrd="0" destOrd="0" presId="urn:microsoft.com/office/officeart/2005/8/layout/cycle1"/>
    <dgm:cxn modelId="{B90B50EB-55D2-4936-B84C-331C1569E6A8}" type="presOf" srcId="{57D7377F-F1EB-4EB8-8BC0-4C71A9C81048}" destId="{3FBF0E40-3642-449D-AAB6-F0079811FCA2}" srcOrd="0" destOrd="0" presId="urn:microsoft.com/office/officeart/2005/8/layout/cycle1"/>
    <dgm:cxn modelId="{F540F4F9-3010-4A14-818D-C8A0A8DECF9A}" type="presOf" srcId="{B88EE8FA-B7C2-48EC-B0C7-7A1D0DD99911}" destId="{C552CCF6-ABD1-4C14-86DF-2BFF584990E8}" srcOrd="0" destOrd="0" presId="urn:microsoft.com/office/officeart/2005/8/layout/cycle1"/>
    <dgm:cxn modelId="{5251686E-6C12-4F91-8250-BEA8EE69C604}" type="presParOf" srcId="{C552CCF6-ABD1-4C14-86DF-2BFF584990E8}" destId="{3B3FD6A5-B297-4605-9033-820A6EF2F6FB}" srcOrd="0" destOrd="0" presId="urn:microsoft.com/office/officeart/2005/8/layout/cycle1"/>
    <dgm:cxn modelId="{AA3B09BF-4084-4957-A084-89D78D318FEC}" type="presParOf" srcId="{C552CCF6-ABD1-4C14-86DF-2BFF584990E8}" destId="{66AA58D3-4A13-4CEE-988B-C751FB836BD7}" srcOrd="1" destOrd="0" presId="urn:microsoft.com/office/officeart/2005/8/layout/cycle1"/>
    <dgm:cxn modelId="{A41CFAB8-D938-4673-AEB0-F9E29A209656}" type="presParOf" srcId="{C552CCF6-ABD1-4C14-86DF-2BFF584990E8}" destId="{7ED6881A-C22C-4DBA-A5F9-1296B66A464B}" srcOrd="2" destOrd="0" presId="urn:microsoft.com/office/officeart/2005/8/layout/cycle1"/>
    <dgm:cxn modelId="{8632C3A1-EEC7-4AF7-A662-814A73916771}" type="presParOf" srcId="{C552CCF6-ABD1-4C14-86DF-2BFF584990E8}" destId="{D90C1F14-A497-46A2-B7EE-7FC644D5A6B5}" srcOrd="3" destOrd="0" presId="urn:microsoft.com/office/officeart/2005/8/layout/cycle1"/>
    <dgm:cxn modelId="{838042F5-BD8B-4A86-9CEA-3FDDE2EB57AC}" type="presParOf" srcId="{C552CCF6-ABD1-4C14-86DF-2BFF584990E8}" destId="{4D57BE0E-4048-49A1-9A57-B48BB1B0DAEA}" srcOrd="4" destOrd="0" presId="urn:microsoft.com/office/officeart/2005/8/layout/cycle1"/>
    <dgm:cxn modelId="{A512E04E-B7EB-4A90-9DA5-04FEA8914B9C}" type="presParOf" srcId="{C552CCF6-ABD1-4C14-86DF-2BFF584990E8}" destId="{3FBF0E40-3642-449D-AAB6-F0079811FCA2}" srcOrd="5" destOrd="0" presId="urn:microsoft.com/office/officeart/2005/8/layout/cycle1"/>
    <dgm:cxn modelId="{27FF3B2A-F3B6-40D7-932F-85A945C41F5C}" type="presParOf" srcId="{C552CCF6-ABD1-4C14-86DF-2BFF584990E8}" destId="{FB6A76C0-FE79-4AAD-8097-2A8748E9D914}" srcOrd="6" destOrd="0" presId="urn:microsoft.com/office/officeart/2005/8/layout/cycle1"/>
    <dgm:cxn modelId="{6C06C63A-46B0-4853-8D60-69466C04FFE3}" type="presParOf" srcId="{C552CCF6-ABD1-4C14-86DF-2BFF584990E8}" destId="{D41CD963-D8F1-4E78-8FB6-C64D4DF931ED}" srcOrd="7" destOrd="0" presId="urn:microsoft.com/office/officeart/2005/8/layout/cycle1"/>
    <dgm:cxn modelId="{4CC38E33-89B6-445E-92D0-E322BED61E83}" type="presParOf" srcId="{C552CCF6-ABD1-4C14-86DF-2BFF584990E8}" destId="{1FE9B974-9E1F-40B7-9255-BD7A3E60FE3F}" srcOrd="8" destOrd="0" presId="urn:microsoft.com/office/officeart/2005/8/layout/cycle1"/>
    <dgm:cxn modelId="{1DA4A19C-6DA1-426E-B234-B44743272BA1}" type="presParOf" srcId="{C552CCF6-ABD1-4C14-86DF-2BFF584990E8}" destId="{A7291D93-25EB-48C4-9DB1-9966B27E6D37}" srcOrd="9" destOrd="0" presId="urn:microsoft.com/office/officeart/2005/8/layout/cycle1"/>
    <dgm:cxn modelId="{B42D5F81-E08A-4D2B-9F99-7F2FDF26CD70}" type="presParOf" srcId="{C552CCF6-ABD1-4C14-86DF-2BFF584990E8}" destId="{2B7822F1-B3C6-46C0-9757-34A619BD2E61}" srcOrd="10" destOrd="0" presId="urn:microsoft.com/office/officeart/2005/8/layout/cycle1"/>
    <dgm:cxn modelId="{0C30BFF0-E428-4333-B9A0-12D2D86F2D03}" type="presParOf" srcId="{C552CCF6-ABD1-4C14-86DF-2BFF584990E8}" destId="{0A0408ED-0523-4C37-99A7-1CD18BDA671B}" srcOrd="11" destOrd="0" presId="urn:microsoft.com/office/officeart/2005/8/layout/cycle1"/>
    <dgm:cxn modelId="{582D99ED-B25B-4B79-A212-BB50C3189020}" type="presParOf" srcId="{C552CCF6-ABD1-4C14-86DF-2BFF584990E8}" destId="{460A8913-A087-4563-93F5-C810DF1C5D8D}" srcOrd="12" destOrd="0" presId="urn:microsoft.com/office/officeart/2005/8/layout/cycle1"/>
    <dgm:cxn modelId="{D4CDF7FC-08F6-4530-9E5F-17F9E4F95B6D}" type="presParOf" srcId="{C552CCF6-ABD1-4C14-86DF-2BFF584990E8}" destId="{88B7F745-EF7C-42FC-BDD2-DF66A87E382F}" srcOrd="13" destOrd="0" presId="urn:microsoft.com/office/officeart/2005/8/layout/cycle1"/>
    <dgm:cxn modelId="{68F3E572-C7A7-407C-B979-A2C7BF93447F}" type="presParOf" srcId="{C552CCF6-ABD1-4C14-86DF-2BFF584990E8}" destId="{71B5DEE6-1C6F-4891-B27C-48B82EB233D2}" srcOrd="14" destOrd="0" presId="urn:microsoft.com/office/officeart/2005/8/layout/cycle1"/>
    <dgm:cxn modelId="{C51E0437-0B4A-4B4D-A81D-02667CDAF387}" type="presParOf" srcId="{C552CCF6-ABD1-4C14-86DF-2BFF584990E8}" destId="{4A4E7B34-7666-4777-85BC-FB9C6CCAE433}" srcOrd="15" destOrd="0" presId="urn:microsoft.com/office/officeart/2005/8/layout/cycle1"/>
    <dgm:cxn modelId="{6B213086-E03D-407E-B531-26DA22E545EC}" type="presParOf" srcId="{C552CCF6-ABD1-4C14-86DF-2BFF584990E8}" destId="{201956A7-6852-4303-8668-A08FBCC6C4EC}" srcOrd="16" destOrd="0" presId="urn:microsoft.com/office/officeart/2005/8/layout/cycle1"/>
    <dgm:cxn modelId="{379ABED7-47BF-47D0-950A-A62E9AB4B347}" type="presParOf" srcId="{C552CCF6-ABD1-4C14-86DF-2BFF584990E8}" destId="{F4516542-1A37-4FF6-A07F-7F352D1A0F9B}" srcOrd="17" destOrd="0" presId="urn:microsoft.com/office/officeart/2005/8/layout/cycle1"/>
  </dgm:cxnLst>
  <dgm:bg>
    <a:noFill/>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AA58D3-4A13-4CEE-988B-C751FB836BD7}">
      <dsp:nvSpPr>
        <dsp:cNvPr id="0" name=""/>
        <dsp:cNvSpPr/>
      </dsp:nvSpPr>
      <dsp:spPr>
        <a:xfrm>
          <a:off x="4955357" y="17237"/>
          <a:ext cx="1322050" cy="1322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b="1" kern="1200">
              <a:solidFill>
                <a:schemeClr val="accent1"/>
              </a:solidFill>
              <a:latin typeface="Century Gothic"/>
              <a:ea typeface="+mn-ea"/>
              <a:cs typeface="+mn-cs"/>
            </a:rPr>
            <a:t>PLAN</a:t>
          </a:r>
        </a:p>
      </dsp:txBody>
      <dsp:txXfrm>
        <a:off x="4955357" y="17237"/>
        <a:ext cx="1322050" cy="1322050"/>
      </dsp:txXfrm>
    </dsp:sp>
    <dsp:sp modelId="{7ED6881A-C22C-4DBA-A5F9-1296B66A464B}">
      <dsp:nvSpPr>
        <dsp:cNvPr id="0" name=""/>
        <dsp:cNvSpPr/>
      </dsp:nvSpPr>
      <dsp:spPr>
        <a:xfrm>
          <a:off x="907951" y="3384"/>
          <a:ext cx="6464097" cy="6464097"/>
        </a:xfrm>
        <a:prstGeom prst="circularArrow">
          <a:avLst>
            <a:gd name="adj1" fmla="val 3988"/>
            <a:gd name="adj2" fmla="val 250174"/>
            <a:gd name="adj3" fmla="val 20573652"/>
            <a:gd name="adj4" fmla="val 18982478"/>
            <a:gd name="adj5" fmla="val 4653"/>
          </a:avLst>
        </a:prstGeom>
        <a:solidFill>
          <a:srgbClr val="FFFFFF"/>
        </a:solidFill>
        <a:ln>
          <a:solidFill>
            <a:srgbClr val="00644E"/>
          </a:solidFill>
          <a:prstDash val="solid"/>
        </a:ln>
        <a:effectLst/>
      </dsp:spPr>
      <dsp:style>
        <a:lnRef idx="0">
          <a:scrgbClr r="0" g="0" b="0"/>
        </a:lnRef>
        <a:fillRef idx="0">
          <a:scrgbClr r="0" g="0" b="0"/>
        </a:fillRef>
        <a:effectRef idx="0">
          <a:scrgbClr r="0" g="0" b="0"/>
        </a:effectRef>
        <a:fontRef idx="minor">
          <a:schemeClr val="lt1"/>
        </a:fontRef>
      </dsp:style>
    </dsp:sp>
    <dsp:sp modelId="{4D57BE0E-4048-49A1-9A57-B48BB1B0DAEA}">
      <dsp:nvSpPr>
        <dsp:cNvPr id="0" name=""/>
        <dsp:cNvSpPr/>
      </dsp:nvSpPr>
      <dsp:spPr>
        <a:xfrm>
          <a:off x="6431740" y="2574407"/>
          <a:ext cx="1322050" cy="1322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b="1" kern="1200">
              <a:solidFill>
                <a:schemeClr val="accent1"/>
              </a:solidFill>
              <a:latin typeface="Century Gothic"/>
              <a:ea typeface="+mn-ea"/>
              <a:cs typeface="+mn-cs"/>
            </a:rPr>
            <a:t>COMMUNICATE</a:t>
          </a:r>
        </a:p>
      </dsp:txBody>
      <dsp:txXfrm>
        <a:off x="6431740" y="2574407"/>
        <a:ext cx="1322050" cy="1322050"/>
      </dsp:txXfrm>
    </dsp:sp>
    <dsp:sp modelId="{3FBF0E40-3642-449D-AAB6-F0079811FCA2}">
      <dsp:nvSpPr>
        <dsp:cNvPr id="0" name=""/>
        <dsp:cNvSpPr/>
      </dsp:nvSpPr>
      <dsp:spPr>
        <a:xfrm>
          <a:off x="907951" y="3384"/>
          <a:ext cx="6464097" cy="6464097"/>
        </a:xfrm>
        <a:prstGeom prst="circularArrow">
          <a:avLst>
            <a:gd name="adj1" fmla="val 3988"/>
            <a:gd name="adj2" fmla="val 250174"/>
            <a:gd name="adj3" fmla="val 2367348"/>
            <a:gd name="adj4" fmla="val 776174"/>
            <a:gd name="adj5" fmla="val 4653"/>
          </a:avLst>
        </a:prstGeom>
        <a:solidFill>
          <a:srgbClr val="FFFFFF"/>
        </a:solidFill>
        <a:ln>
          <a:solidFill>
            <a:srgbClr val="00644E"/>
          </a:solidFill>
          <a:prstDash val="solid"/>
        </a:ln>
        <a:effectLst/>
      </dsp:spPr>
      <dsp:style>
        <a:lnRef idx="0">
          <a:scrgbClr r="0" g="0" b="0"/>
        </a:lnRef>
        <a:fillRef idx="0">
          <a:scrgbClr r="0" g="0" b="0"/>
        </a:fillRef>
        <a:effectRef idx="0">
          <a:scrgbClr r="0" g="0" b="0"/>
        </a:effectRef>
        <a:fontRef idx="minor">
          <a:schemeClr val="lt1"/>
        </a:fontRef>
      </dsp:style>
    </dsp:sp>
    <dsp:sp modelId="{D41CD963-D8F1-4E78-8FB6-C64D4DF931ED}">
      <dsp:nvSpPr>
        <dsp:cNvPr id="0" name=""/>
        <dsp:cNvSpPr/>
      </dsp:nvSpPr>
      <dsp:spPr>
        <a:xfrm>
          <a:off x="4955357" y="5131577"/>
          <a:ext cx="1322050" cy="1322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b="1" kern="1200">
              <a:solidFill>
                <a:schemeClr val="accent1"/>
              </a:solidFill>
              <a:latin typeface="Century Gothic"/>
              <a:ea typeface="+mn-ea"/>
              <a:cs typeface="+mn-cs"/>
            </a:rPr>
            <a:t>EXECUTE</a:t>
          </a:r>
        </a:p>
      </dsp:txBody>
      <dsp:txXfrm>
        <a:off x="4955357" y="5131577"/>
        <a:ext cx="1322050" cy="1322050"/>
      </dsp:txXfrm>
    </dsp:sp>
    <dsp:sp modelId="{1FE9B974-9E1F-40B7-9255-BD7A3E60FE3F}">
      <dsp:nvSpPr>
        <dsp:cNvPr id="0" name=""/>
        <dsp:cNvSpPr/>
      </dsp:nvSpPr>
      <dsp:spPr>
        <a:xfrm>
          <a:off x="907951" y="3384"/>
          <a:ext cx="6464097" cy="6464097"/>
        </a:xfrm>
        <a:prstGeom prst="circularArrow">
          <a:avLst>
            <a:gd name="adj1" fmla="val 3988"/>
            <a:gd name="adj2" fmla="val 250174"/>
            <a:gd name="adj3" fmla="val 6111600"/>
            <a:gd name="adj4" fmla="val 4438226"/>
            <a:gd name="adj5" fmla="val 4653"/>
          </a:avLst>
        </a:prstGeom>
        <a:solidFill>
          <a:srgbClr val="FFFFFF"/>
        </a:solidFill>
        <a:ln>
          <a:solidFill>
            <a:srgbClr val="00644E"/>
          </a:solidFill>
          <a:prstDash val="solid"/>
        </a:ln>
        <a:effectLst/>
      </dsp:spPr>
      <dsp:style>
        <a:lnRef idx="0">
          <a:scrgbClr r="0" g="0" b="0"/>
        </a:lnRef>
        <a:fillRef idx="0">
          <a:scrgbClr r="0" g="0" b="0"/>
        </a:fillRef>
        <a:effectRef idx="0">
          <a:scrgbClr r="0" g="0" b="0"/>
        </a:effectRef>
        <a:fontRef idx="minor">
          <a:schemeClr val="lt1"/>
        </a:fontRef>
      </dsp:style>
    </dsp:sp>
    <dsp:sp modelId="{2B7822F1-B3C6-46C0-9757-34A619BD2E61}">
      <dsp:nvSpPr>
        <dsp:cNvPr id="0" name=""/>
        <dsp:cNvSpPr/>
      </dsp:nvSpPr>
      <dsp:spPr>
        <a:xfrm>
          <a:off x="2002591" y="5131577"/>
          <a:ext cx="1322050" cy="1322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b="1" kern="1200">
              <a:solidFill>
                <a:schemeClr val="accent1"/>
              </a:solidFill>
              <a:latin typeface="Century Gothic"/>
              <a:ea typeface="+mn-ea"/>
              <a:cs typeface="+mn-cs"/>
            </a:rPr>
            <a:t>OPERATE</a:t>
          </a:r>
        </a:p>
      </dsp:txBody>
      <dsp:txXfrm>
        <a:off x="2002591" y="5131577"/>
        <a:ext cx="1322050" cy="1322050"/>
      </dsp:txXfrm>
    </dsp:sp>
    <dsp:sp modelId="{0A0408ED-0523-4C37-99A7-1CD18BDA671B}">
      <dsp:nvSpPr>
        <dsp:cNvPr id="0" name=""/>
        <dsp:cNvSpPr/>
      </dsp:nvSpPr>
      <dsp:spPr>
        <a:xfrm>
          <a:off x="907951" y="3384"/>
          <a:ext cx="6464097" cy="6464097"/>
        </a:xfrm>
        <a:prstGeom prst="circularArrow">
          <a:avLst>
            <a:gd name="adj1" fmla="val 3988"/>
            <a:gd name="adj2" fmla="val 250174"/>
            <a:gd name="adj3" fmla="val 9773652"/>
            <a:gd name="adj4" fmla="val 8182478"/>
            <a:gd name="adj5" fmla="val 4653"/>
          </a:avLst>
        </a:prstGeom>
        <a:solidFill>
          <a:srgbClr val="FFFFFF"/>
        </a:solidFill>
        <a:ln>
          <a:solidFill>
            <a:srgbClr val="00644E"/>
          </a:solidFill>
          <a:prstDash val="solid"/>
        </a:ln>
        <a:effectLst/>
      </dsp:spPr>
      <dsp:style>
        <a:lnRef idx="0">
          <a:scrgbClr r="0" g="0" b="0"/>
        </a:lnRef>
        <a:fillRef idx="0">
          <a:scrgbClr r="0" g="0" b="0"/>
        </a:fillRef>
        <a:effectRef idx="0">
          <a:scrgbClr r="0" g="0" b="0"/>
        </a:effectRef>
        <a:fontRef idx="minor">
          <a:schemeClr val="lt1"/>
        </a:fontRef>
      </dsp:style>
    </dsp:sp>
    <dsp:sp modelId="{88B7F745-EF7C-42FC-BDD2-DF66A87E382F}">
      <dsp:nvSpPr>
        <dsp:cNvPr id="0" name=""/>
        <dsp:cNvSpPr/>
      </dsp:nvSpPr>
      <dsp:spPr>
        <a:xfrm>
          <a:off x="526209" y="2574407"/>
          <a:ext cx="1322050" cy="1322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b="1" kern="1200">
              <a:solidFill>
                <a:schemeClr val="accent1"/>
              </a:solidFill>
              <a:latin typeface="Century Gothic"/>
              <a:ea typeface="+mn-ea"/>
              <a:cs typeface="+mn-cs"/>
            </a:rPr>
            <a:t>ADMINISTER</a:t>
          </a:r>
        </a:p>
      </dsp:txBody>
      <dsp:txXfrm>
        <a:off x="526209" y="2574407"/>
        <a:ext cx="1322050" cy="1322050"/>
      </dsp:txXfrm>
    </dsp:sp>
    <dsp:sp modelId="{71B5DEE6-1C6F-4891-B27C-48B82EB233D2}">
      <dsp:nvSpPr>
        <dsp:cNvPr id="0" name=""/>
        <dsp:cNvSpPr/>
      </dsp:nvSpPr>
      <dsp:spPr>
        <a:xfrm>
          <a:off x="907951" y="3384"/>
          <a:ext cx="6464097" cy="6464097"/>
        </a:xfrm>
        <a:prstGeom prst="circularArrow">
          <a:avLst>
            <a:gd name="adj1" fmla="val 3988"/>
            <a:gd name="adj2" fmla="val 250174"/>
            <a:gd name="adj3" fmla="val 13167348"/>
            <a:gd name="adj4" fmla="val 11576174"/>
            <a:gd name="adj5" fmla="val 4653"/>
          </a:avLst>
        </a:prstGeom>
        <a:solidFill>
          <a:srgbClr val="FFFFFF"/>
        </a:solidFill>
        <a:ln>
          <a:solidFill>
            <a:srgbClr val="00644E"/>
          </a:solidFill>
          <a:prstDash val="solid"/>
        </a:ln>
        <a:effectLst/>
      </dsp:spPr>
      <dsp:style>
        <a:lnRef idx="0">
          <a:scrgbClr r="0" g="0" b="0"/>
        </a:lnRef>
        <a:fillRef idx="0">
          <a:scrgbClr r="0" g="0" b="0"/>
        </a:fillRef>
        <a:effectRef idx="0">
          <a:scrgbClr r="0" g="0" b="0"/>
        </a:effectRef>
        <a:fontRef idx="minor">
          <a:schemeClr val="lt1"/>
        </a:fontRef>
      </dsp:style>
    </dsp:sp>
    <dsp:sp modelId="{201956A7-6852-4303-8668-A08FBCC6C4EC}">
      <dsp:nvSpPr>
        <dsp:cNvPr id="0" name=""/>
        <dsp:cNvSpPr/>
      </dsp:nvSpPr>
      <dsp:spPr>
        <a:xfrm>
          <a:off x="2002591" y="17237"/>
          <a:ext cx="1322050" cy="1322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b="1" kern="1200">
              <a:solidFill>
                <a:schemeClr val="accent1"/>
              </a:solidFill>
              <a:latin typeface="Century Gothic"/>
              <a:ea typeface="+mn-ea"/>
              <a:cs typeface="+mn-cs"/>
            </a:rPr>
            <a:t>IMPROVE</a:t>
          </a:r>
        </a:p>
      </dsp:txBody>
      <dsp:txXfrm>
        <a:off x="2002591" y="17237"/>
        <a:ext cx="1322050" cy="1322050"/>
      </dsp:txXfrm>
    </dsp:sp>
    <dsp:sp modelId="{F4516542-1A37-4FF6-A07F-7F352D1A0F9B}">
      <dsp:nvSpPr>
        <dsp:cNvPr id="0" name=""/>
        <dsp:cNvSpPr/>
      </dsp:nvSpPr>
      <dsp:spPr>
        <a:xfrm>
          <a:off x="907951" y="3384"/>
          <a:ext cx="6464097" cy="6464097"/>
        </a:xfrm>
        <a:prstGeom prst="circularArrow">
          <a:avLst>
            <a:gd name="adj1" fmla="val 3988"/>
            <a:gd name="adj2" fmla="val 250174"/>
            <a:gd name="adj3" fmla="val 16911600"/>
            <a:gd name="adj4" fmla="val 15238226"/>
            <a:gd name="adj5" fmla="val 4653"/>
          </a:avLst>
        </a:prstGeom>
        <a:solidFill>
          <a:srgbClr val="FFFFFF"/>
        </a:solidFill>
        <a:ln>
          <a:solidFill>
            <a:srgbClr val="00644E"/>
          </a:solidFill>
          <a:prstDash val="solid"/>
        </a:ln>
        <a:effectLst/>
      </dsp:spPr>
      <dsp:style>
        <a:lnRef idx="0">
          <a:scrgbClr r="0" g="0" b="0"/>
        </a:lnRef>
        <a:fillRef idx="0">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0.27273</cdr:x>
      <cdr:y>0.27273</cdr:y>
    </cdr:from>
    <cdr:to>
      <cdr:x>0.72727</cdr:x>
      <cdr:y>0.72727</cdr:y>
    </cdr:to>
    <cdr:sp macro="" textlink="">
      <cdr:nvSpPr>
        <cdr:cNvPr id="2" name="Oval 1">
          <a:extLst xmlns:a="http://schemas.openxmlformats.org/drawingml/2006/main">
            <a:ext uri="{FF2B5EF4-FFF2-40B4-BE49-F238E27FC236}">
              <a16:creationId xmlns:a16="http://schemas.microsoft.com/office/drawing/2014/main" id="{F11CC94F-3AA8-AE16-FFA6-D138543287D1}"/>
            </a:ext>
          </a:extLst>
        </cdr:cNvPr>
        <cdr:cNvSpPr/>
      </cdr:nvSpPr>
      <cdr:spPr>
        <a:xfrm xmlns:a="http://schemas.openxmlformats.org/drawingml/2006/main">
          <a:off x="905744" y="905744"/>
          <a:ext cx="1509541" cy="150954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DE" dirty="0"/>
        </a:p>
      </cdr:txBody>
    </cdr:sp>
  </cdr:relSizeAnchor>
</c:userShapes>
</file>

<file path=ppt/drawings/drawing2.xml><?xml version="1.0" encoding="utf-8"?>
<c:userShapes xmlns:c="http://schemas.openxmlformats.org/drawingml/2006/chart">
  <cdr:relSizeAnchor xmlns:cdr="http://schemas.openxmlformats.org/drawingml/2006/chartDrawing">
    <cdr:from>
      <cdr:x>0.27273</cdr:x>
      <cdr:y>0.27273</cdr:y>
    </cdr:from>
    <cdr:to>
      <cdr:x>0.72727</cdr:x>
      <cdr:y>0.72727</cdr:y>
    </cdr:to>
    <cdr:sp macro="" textlink="">
      <cdr:nvSpPr>
        <cdr:cNvPr id="2" name="Oval 1">
          <a:extLst xmlns:a="http://schemas.openxmlformats.org/drawingml/2006/main">
            <a:ext uri="{FF2B5EF4-FFF2-40B4-BE49-F238E27FC236}">
              <a16:creationId xmlns:a16="http://schemas.microsoft.com/office/drawing/2014/main" id="{F11CC94F-3AA8-AE16-FFA6-D138543287D1}"/>
            </a:ext>
          </a:extLst>
        </cdr:cNvPr>
        <cdr:cNvSpPr/>
      </cdr:nvSpPr>
      <cdr:spPr>
        <a:xfrm xmlns:a="http://schemas.openxmlformats.org/drawingml/2006/main" rot="15949692">
          <a:off x="883060" y="883059"/>
          <a:ext cx="1471733" cy="1471734"/>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DE" dirty="0"/>
        </a:p>
      </cdr:txBody>
    </cdr:sp>
  </cdr:relSizeAnchor>
</c:userShapes>
</file>

<file path=ppt/drawings/drawing3.xml><?xml version="1.0" encoding="utf-8"?>
<c:userShapes xmlns:c="http://schemas.openxmlformats.org/drawingml/2006/chart">
  <cdr:relSizeAnchor xmlns:cdr="http://schemas.openxmlformats.org/drawingml/2006/chartDrawing">
    <cdr:from>
      <cdr:x>0.27273</cdr:x>
      <cdr:y>0.26227</cdr:y>
    </cdr:from>
    <cdr:to>
      <cdr:x>0.72727</cdr:x>
      <cdr:y>0.71681</cdr:y>
    </cdr:to>
    <cdr:sp macro="" textlink="">
      <cdr:nvSpPr>
        <cdr:cNvPr id="2" name="Oval 1">
          <a:extLst xmlns:a="http://schemas.openxmlformats.org/drawingml/2006/main">
            <a:ext uri="{FF2B5EF4-FFF2-40B4-BE49-F238E27FC236}">
              <a16:creationId xmlns:a16="http://schemas.microsoft.com/office/drawing/2014/main" id="{F11CC94F-3AA8-AE16-FFA6-D138543287D1}"/>
            </a:ext>
          </a:extLst>
        </cdr:cNvPr>
        <cdr:cNvSpPr/>
      </cdr:nvSpPr>
      <cdr:spPr>
        <a:xfrm xmlns:a="http://schemas.openxmlformats.org/drawingml/2006/main">
          <a:off x="883060" y="849191"/>
          <a:ext cx="1471733" cy="1471734"/>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DE"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868EEC-1B88-A79A-691E-BD52C28041C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ED37594-D8B6-CA4E-09B0-9E310ECF54D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497D1A-73AC-8643-B2B9-66530D079192}" type="datetimeFigureOut">
              <a:rPr lang="en-US" smtClean="0"/>
              <a:t>8/27/2024</a:t>
            </a:fld>
            <a:endParaRPr lang="en-US"/>
          </a:p>
        </p:txBody>
      </p:sp>
      <p:sp>
        <p:nvSpPr>
          <p:cNvPr id="4" name="Footer Placeholder 3">
            <a:extLst>
              <a:ext uri="{FF2B5EF4-FFF2-40B4-BE49-F238E27FC236}">
                <a16:creationId xmlns:a16="http://schemas.microsoft.com/office/drawing/2014/main" id="{E3A97B55-4CA6-AD0F-EFF9-5074583045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8D03394-A660-6C09-01F1-C9074B7A13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3D8BDB-B89E-484F-B160-5E1912C37C19}" type="slidenum">
              <a:rPr lang="en-US" smtClean="0"/>
              <a:t>‹#›</a:t>
            </a:fld>
            <a:endParaRPr lang="en-US"/>
          </a:p>
        </p:txBody>
      </p:sp>
    </p:spTree>
    <p:extLst>
      <p:ext uri="{BB962C8B-B14F-4D97-AF65-F5344CB8AC3E}">
        <p14:creationId xmlns:p14="http://schemas.microsoft.com/office/powerpoint/2010/main" val="735796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C770E3-A4DA-41B1-B5AF-C803FD6DCC87}" type="datetimeFigureOut">
              <a:rPr lang="en-US" smtClean="0"/>
              <a:t>8/27/2024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DD7E0E-9F52-40BD-BC21-DF1FEF2296BB}" type="slidenum">
              <a:rPr lang="en-US" smtClean="0"/>
              <a:t>‹#›</a:t>
            </a:fld>
            <a:endParaRPr lang="en-US"/>
          </a:p>
        </p:txBody>
      </p:sp>
    </p:spTree>
    <p:extLst>
      <p:ext uri="{BB962C8B-B14F-4D97-AF65-F5344CB8AC3E}">
        <p14:creationId xmlns:p14="http://schemas.microsoft.com/office/powerpoint/2010/main" val="1842534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njuryfacts.nsc.org/work/safety-topics/forklifts/#:~:text=Forklift%2Drelated%20injuries%20are%20also,away%20from%20work%20in%202020."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eur01.safelinks.protection.outlook.com/?url=https%3A%2F%2Fwww.bls.gov%2Fnews.release%2Fjolts.htm&amp;data=05%7C02%7Cidits%40powerfleet.com%7C49b030aaad7c47f05f5b08dc1d2f4727%7C71c5becded1a40b7967da56d0d63cd26%7C0%7C0%7C638417336095068208%7CUnknown%7CTWFpbGZsb3d8eyJWIjoiMC4wLjAwMDAiLCJQIjoiV2luMzIiLCJBTiI6Ik1haWwiLCJXVCI6Mn0%3D%7C3000%7C%7C%7C&amp;sdata=dt%2FvTvvuUYMK3y0LLI624hQjq0mkfT7GiFM9Ukrs%2BQU%3D&amp;reserved=0" TargetMode="External"/><Relationship Id="rId4" Type="http://schemas.openxmlformats.org/officeDocument/2006/relationships/hyperlink" Target="https://go.manpowergroup.com/hubfs/MPG_MEOS_Q4_2021_Global_Report.pdf"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Provide a brief overview of what will be covered, highlighting the key points like the challenges, solutions, and expected outcomes.</a:t>
            </a:r>
          </a:p>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3</a:t>
            </a:fld>
            <a:endParaRPr lang="en-US"/>
          </a:p>
        </p:txBody>
      </p:sp>
    </p:spTree>
    <p:extLst>
      <p:ext uri="{BB962C8B-B14F-4D97-AF65-F5344CB8AC3E}">
        <p14:creationId xmlns:p14="http://schemas.microsoft.com/office/powerpoint/2010/main" val="1965225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4</a:t>
            </a:fld>
            <a:endParaRPr lang="en-US"/>
          </a:p>
        </p:txBody>
      </p:sp>
    </p:spTree>
    <p:extLst>
      <p:ext uri="{BB962C8B-B14F-4D97-AF65-F5344CB8AC3E}">
        <p14:creationId xmlns:p14="http://schemas.microsoft.com/office/powerpoint/2010/main" val="1573272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5</a:t>
            </a:fld>
            <a:endParaRPr lang="en-US"/>
          </a:p>
        </p:txBody>
      </p:sp>
    </p:spTree>
    <p:extLst>
      <p:ext uri="{BB962C8B-B14F-4D97-AF65-F5344CB8AC3E}">
        <p14:creationId xmlns:p14="http://schemas.microsoft.com/office/powerpoint/2010/main" val="2596465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6</a:t>
            </a:fld>
            <a:endParaRPr lang="en-US"/>
          </a:p>
        </p:txBody>
      </p:sp>
    </p:spTree>
    <p:extLst>
      <p:ext uri="{BB962C8B-B14F-4D97-AF65-F5344CB8AC3E}">
        <p14:creationId xmlns:p14="http://schemas.microsoft.com/office/powerpoint/2010/main" val="1296603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7</a:t>
            </a:fld>
            <a:endParaRPr lang="en-US"/>
          </a:p>
        </p:txBody>
      </p:sp>
    </p:spTree>
    <p:extLst>
      <p:ext uri="{BB962C8B-B14F-4D97-AF65-F5344CB8AC3E}">
        <p14:creationId xmlns:p14="http://schemas.microsoft.com/office/powerpoint/2010/main" val="3590922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8</a:t>
            </a:fld>
            <a:endParaRPr lang="en-US"/>
          </a:p>
        </p:txBody>
      </p:sp>
    </p:spTree>
    <p:extLst>
      <p:ext uri="{BB962C8B-B14F-4D97-AF65-F5344CB8AC3E}">
        <p14:creationId xmlns:p14="http://schemas.microsoft.com/office/powerpoint/2010/main" val="2473184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9</a:t>
            </a:fld>
            <a:endParaRPr lang="en-US"/>
          </a:p>
        </p:txBody>
      </p:sp>
    </p:spTree>
    <p:extLst>
      <p:ext uri="{BB962C8B-B14F-4D97-AF65-F5344CB8AC3E}">
        <p14:creationId xmlns:p14="http://schemas.microsoft.com/office/powerpoint/2010/main" val="3096555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rtl="0">
              <a:lnSpc>
                <a:spcPct val="115000"/>
              </a:lnSpc>
              <a:spcBef>
                <a:spcPts val="0"/>
              </a:spcBef>
              <a:spcAft>
                <a:spcPts val="0"/>
              </a:spcAft>
              <a:buFont typeface="Arial" panose="020B0604020202020204" pitchFamily="34" charset="0"/>
              <a:buChar char="○"/>
            </a:pPr>
            <a:r>
              <a:rPr lang="en-US" sz="1100" b="1" u="none" strike="noStrike">
                <a:effectLst/>
                <a:latin typeface="Century Gothic" panose="020B0502020202020204" pitchFamily="34" charset="0"/>
                <a:ea typeface="Arial" panose="020B0604020202020204" pitchFamily="34" charset="0"/>
              </a:rPr>
              <a:t>Intro - our approach</a:t>
            </a:r>
            <a:endParaRPr lang="en-US" sz="1100" u="none" strike="noStrike">
              <a:effectLst/>
              <a:latin typeface="Arial" panose="020B0604020202020204" pitchFamily="34" charset="0"/>
              <a:ea typeface="Arial" panose="020B0604020202020204" pitchFamily="34" charset="0"/>
            </a:endParaRPr>
          </a:p>
          <a:p>
            <a:pPr marL="1143000" marR="0" lvl="2" indent="-228600">
              <a:lnSpc>
                <a:spcPct val="115000"/>
              </a:lnSpc>
              <a:spcBef>
                <a:spcPts val="0"/>
              </a:spcBef>
              <a:spcAft>
                <a:spcPts val="0"/>
              </a:spcAft>
              <a:buFont typeface="Arial" panose="020B0604020202020204" pitchFamily="34" charset="0"/>
              <a:buChar char="■"/>
            </a:pPr>
            <a:r>
              <a:rPr lang="en-US" sz="1100" u="none" strike="noStrike">
                <a:effectLst/>
                <a:latin typeface="Century Gothic" panose="020B0502020202020204" pitchFamily="34" charset="0"/>
                <a:ea typeface="Arial" panose="020B0604020202020204" pitchFamily="34" charset="0"/>
              </a:rPr>
              <a:t>At </a:t>
            </a:r>
            <a:r>
              <a:rPr lang="en-US" sz="1100" u="none" strike="noStrike" err="1">
                <a:effectLst/>
                <a:latin typeface="Century Gothic" panose="020B0502020202020204" pitchFamily="34" charset="0"/>
                <a:ea typeface="Arial" panose="020B0604020202020204" pitchFamily="34" charset="0"/>
              </a:rPr>
              <a:t>Powerfleet</a:t>
            </a:r>
            <a:r>
              <a:rPr lang="en-US" sz="1100" u="none" strike="noStrike">
                <a:effectLst/>
                <a:latin typeface="Century Gothic" panose="020B0502020202020204" pitchFamily="34" charset="0"/>
                <a:ea typeface="Arial" panose="020B0604020202020204" pitchFamily="34" charset="0"/>
              </a:rPr>
              <a:t>, we aren't interested in just selling you devices - we are here for a lasting partnership</a:t>
            </a:r>
            <a:endParaRPr lang="en-US" sz="1100" u="none" strike="noStrike">
              <a:effectLst/>
              <a:latin typeface="Arial" panose="020B0604020202020204" pitchFamily="34" charset="0"/>
              <a:ea typeface="Arial" panose="020B0604020202020204" pitchFamily="34" charset="0"/>
            </a:endParaRPr>
          </a:p>
          <a:p>
            <a:pPr marL="1143000" marR="0" lvl="2" indent="-228600">
              <a:lnSpc>
                <a:spcPct val="115000"/>
              </a:lnSpc>
              <a:spcBef>
                <a:spcPts val="0"/>
              </a:spcBef>
              <a:spcAft>
                <a:spcPts val="0"/>
              </a:spcAft>
              <a:buFont typeface="Arial" panose="020B0604020202020204" pitchFamily="34" charset="0"/>
              <a:buChar char="■"/>
            </a:pPr>
            <a:r>
              <a:rPr lang="en-US" sz="1100" u="none" strike="noStrike">
                <a:effectLst/>
                <a:latin typeface="Century Gothic" panose="020B0502020202020204" pitchFamily="34" charset="0"/>
                <a:ea typeface="Arial" panose="020B0604020202020204" pitchFamily="34" charset="0"/>
              </a:rPr>
              <a:t>This means focusing on solving business problems</a:t>
            </a:r>
            <a:endParaRPr lang="en-US" sz="1100" u="none" strike="noStrike">
              <a:effectLst/>
              <a:latin typeface="Arial" panose="020B0604020202020204" pitchFamily="34" charset="0"/>
              <a:ea typeface="Arial" panose="020B0604020202020204" pitchFamily="34" charset="0"/>
            </a:endParaRPr>
          </a:p>
          <a:p>
            <a:pPr marL="1143000" marR="0" lvl="2" indent="-228600">
              <a:lnSpc>
                <a:spcPct val="115000"/>
              </a:lnSpc>
              <a:spcBef>
                <a:spcPts val="0"/>
              </a:spcBef>
              <a:spcAft>
                <a:spcPts val="0"/>
              </a:spcAft>
              <a:buFont typeface="Arial" panose="020B0604020202020204" pitchFamily="34" charset="0"/>
              <a:buChar char="■"/>
            </a:pPr>
            <a:r>
              <a:rPr lang="en-US" sz="1100" u="none" strike="noStrike">
                <a:effectLst/>
                <a:latin typeface="Century Gothic" panose="020B0502020202020204" pitchFamily="34" charset="0"/>
                <a:ea typeface="Arial" panose="020B0604020202020204" pitchFamily="34" charset="0"/>
              </a:rPr>
              <a:t>Ensuring we are providing you with a SOLUTION that will help you achieve these goals</a:t>
            </a:r>
            <a:endParaRPr lang="en-US" sz="1100" u="none" strike="noStrike">
              <a:effectLst/>
              <a:latin typeface="Arial" panose="020B0604020202020204" pitchFamily="34" charset="0"/>
              <a:ea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10</a:t>
            </a:fld>
            <a:endParaRPr lang="en-US"/>
          </a:p>
        </p:txBody>
      </p:sp>
    </p:spTree>
    <p:extLst>
      <p:ext uri="{BB962C8B-B14F-4D97-AF65-F5344CB8AC3E}">
        <p14:creationId xmlns:p14="http://schemas.microsoft.com/office/powerpoint/2010/main" val="2414091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11</a:t>
            </a:fld>
            <a:endParaRPr lang="en-US"/>
          </a:p>
        </p:txBody>
      </p:sp>
    </p:spTree>
    <p:extLst>
      <p:ext uri="{BB962C8B-B14F-4D97-AF65-F5344CB8AC3E}">
        <p14:creationId xmlns:p14="http://schemas.microsoft.com/office/powerpoint/2010/main" val="3505157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Negative impacts of not addressing challenges</a:t>
            </a:r>
          </a:p>
          <a:p>
            <a:endParaRPr lang="en-US">
              <a:cs typeface="Calibri"/>
            </a:endParaRPr>
          </a:p>
          <a:p>
            <a:r>
              <a:rPr lang="en-US">
                <a:cs typeface="Calibri"/>
              </a:rPr>
              <a:t>90% of </a:t>
            </a:r>
            <a:r>
              <a:rPr lang="en-US"/>
              <a:t>all forklifts will be involved in some type of accident during their useful lifetime (According to OSHA)</a:t>
            </a:r>
            <a:endParaRPr lang="en-US">
              <a:cs typeface="Calibri"/>
            </a:endParaRPr>
          </a:p>
          <a:p>
            <a:endParaRPr lang="en-US">
              <a:cs typeface="Calibri"/>
            </a:endParaRPr>
          </a:p>
          <a:p>
            <a:r>
              <a:rPr lang="en-US"/>
              <a:t>668k to 1.9m Warehouse &amp; distribution employee increase 2011 to 2023 (According to OSHA)</a:t>
            </a:r>
            <a:br>
              <a:rPr lang="en-US"/>
            </a:br>
            <a:endParaRPr lang="en-US"/>
          </a:p>
          <a:p>
            <a:r>
              <a:rPr lang="en-US"/>
              <a:t>29% Increase in trucking-related fatalities over the past decade (According to FMCSA)</a:t>
            </a:r>
            <a:endParaRPr lang="en-US">
              <a:ea typeface="Calibri"/>
              <a:cs typeface="Calibri"/>
            </a:endParaRPr>
          </a:p>
          <a:p>
            <a:endParaRPr lang="en-US"/>
          </a:p>
          <a:p>
            <a:r>
              <a:rPr lang="en-US"/>
              <a:t>5,486 workers died from work-related injuries in 2022 (According to the  U.S. Bureau of Labor Statistics) </a:t>
            </a:r>
            <a:endParaRPr lang="en-US">
              <a:ea typeface="Calibri"/>
              <a:cs typeface="Calibri"/>
            </a:endParaRPr>
          </a:p>
          <a:p>
            <a:endParaRPr lang="en-US"/>
          </a:p>
          <a:p>
            <a:r>
              <a:rPr lang="en-US"/>
              <a:t>$44K Average compensation for workers injury (According to NSC)</a:t>
            </a:r>
          </a:p>
          <a:p>
            <a:endParaRPr lang="en-US">
              <a:ea typeface="Calibri"/>
              <a:cs typeface="Calibri"/>
            </a:endParaRPr>
          </a:p>
          <a:p>
            <a:r>
              <a:rPr lang="en-US"/>
              <a:t>Forklift caused 7,290 nonfatal injuries in 2020 (According to the </a:t>
            </a:r>
            <a:r>
              <a:rPr lang="en-US" b="1">
                <a:hlinkClick r:id="rId3"/>
              </a:rPr>
              <a:t>NSC</a:t>
            </a:r>
            <a:r>
              <a:rPr lang="en-US"/>
              <a:t> (National Safety Council)</a:t>
            </a:r>
          </a:p>
          <a:p>
            <a:endParaRPr lang="en-US">
              <a:ea typeface="Calibri"/>
              <a:cs typeface="Calibri"/>
            </a:endParaRPr>
          </a:p>
          <a:p>
            <a:r>
              <a:rPr lang="en-US"/>
              <a:t>70% of warehousing businesses struggle to hire skilled workers (According to Manpower's Group survey) *the quarterly survey by the recruiting giant Manpower. The survey, covering 45,000 employers in 43 countries, unveiled that the largest EU economies are all seeing above-average hiring challenges.</a:t>
            </a:r>
            <a:endParaRPr lang="en-US">
              <a:cs typeface="Calibri"/>
            </a:endParaRPr>
          </a:p>
          <a:p>
            <a:r>
              <a:rPr lang="en-US">
                <a:hlinkClick r:id="rId4"/>
              </a:rPr>
              <a:t>https://go.manpowergroup.com/hubfs/MPG_MEOS_Q4_2021_Global_Report.pdf</a:t>
            </a:r>
            <a:endParaRPr lang="en-US">
              <a:cs typeface="Calibri"/>
              <a:hlinkClick r:id="rId4"/>
            </a:endParaRPr>
          </a:p>
          <a:p>
            <a:endParaRPr lang="en-US">
              <a:cs typeface="Calibri"/>
            </a:endParaRPr>
          </a:p>
          <a:p>
            <a:r>
              <a:rPr lang="en-US"/>
              <a:t>43% employee turnover dramatically exacerbated the safety risks in recent years (According to the </a:t>
            </a:r>
            <a:r>
              <a:rPr lang="en-US">
                <a:hlinkClick r:id="rId5"/>
              </a:rPr>
              <a:t>Bureau of Labor Statistics </a:t>
            </a:r>
            <a:r>
              <a:rPr lang="en-US"/>
              <a:t>)</a:t>
            </a:r>
            <a:endParaRPr lang="en-US">
              <a:ea typeface="Calibri" panose="020F0502020204030204"/>
              <a:cs typeface="Calibri"/>
            </a:endParaRPr>
          </a:p>
          <a:p>
            <a:endParaRPr lang="en-US">
              <a:ea typeface="Calibri" panose="020F0502020204030204"/>
              <a:cs typeface="Calibri"/>
            </a:endParaRPr>
          </a:p>
          <a:p>
            <a:r>
              <a:rPr lang="en-US"/>
              <a:t>Over 11% of the forklifts in the US will be involved in an accident each year (According to OSHA)</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2ADD7E0E-9F52-40BD-BC21-DF1FEF2296BB}" type="slidenum">
              <a:rPr lang="en-US" smtClean="0"/>
              <a:t>12</a:t>
            </a:fld>
            <a:endParaRPr lang="en-US"/>
          </a:p>
        </p:txBody>
      </p:sp>
    </p:spTree>
    <p:extLst>
      <p:ext uri="{BB962C8B-B14F-4D97-AF65-F5344CB8AC3E}">
        <p14:creationId xmlns:p14="http://schemas.microsoft.com/office/powerpoint/2010/main" val="2805665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Negative impacts of not addressing challenges</a:t>
            </a:r>
          </a:p>
          <a:p>
            <a:endParaRPr lang="en-US" dirty="0">
              <a:cs typeface="Calibri"/>
            </a:endParaRPr>
          </a:p>
          <a:p>
            <a:r>
              <a:rPr lang="en-US" dirty="0">
                <a:ea typeface="Calibri"/>
                <a:cs typeface="Calibri"/>
              </a:rPr>
              <a:t>During 2021, 31.2 % EU non-fatal workplace accidents occurred primarily in industrial: https://ec.europa.eu/eurostat/statistics-</a:t>
            </a:r>
          </a:p>
          <a:p>
            <a:r>
              <a:rPr lang="en-US" dirty="0">
                <a:ea typeface="Calibri"/>
                <a:cs typeface="Calibri"/>
              </a:rPr>
              <a:t>explained/index.php?title=Accidents_at_work_-_</a:t>
            </a:r>
            <a:r>
              <a:rPr lang="en-US" dirty="0" err="1">
                <a:ea typeface="Calibri"/>
                <a:cs typeface="Calibri"/>
              </a:rPr>
              <a:t>statistics_on_causes_and_circumstances</a:t>
            </a:r>
            <a:endParaRPr lang="en-US" dirty="0">
              <a:ea typeface="Calibri"/>
              <a:cs typeface="Calibri"/>
            </a:endParaRPr>
          </a:p>
          <a:p>
            <a:endParaRPr lang="en-US" dirty="0">
              <a:ea typeface="Calibri"/>
              <a:cs typeface="Calibri"/>
            </a:endParaRPr>
          </a:p>
          <a:p>
            <a:r>
              <a:rPr lang="en-US" dirty="0"/>
              <a:t>3,347 workers in the EU died from work-related injuries in 2021, with a significant number in industrial and storage </a:t>
            </a:r>
            <a:r>
              <a:rPr lang="en-US" dirty="0" err="1"/>
              <a:t>sectors:https</a:t>
            </a:r>
            <a:r>
              <a:rPr lang="en-US" dirty="0"/>
              <a:t>://ec.europa.eu/eurostat/statistics-explained/</a:t>
            </a:r>
            <a:r>
              <a:rPr lang="en-US" dirty="0" err="1"/>
              <a:t>index.php?title</a:t>
            </a:r>
            <a:r>
              <a:rPr lang="en-US" dirty="0"/>
              <a:t>=Accidents_at_work_-_</a:t>
            </a:r>
            <a:r>
              <a:rPr lang="en-US" dirty="0" err="1"/>
              <a:t>statistics_o</a:t>
            </a:r>
            <a:endParaRPr lang="en-US" dirty="0"/>
          </a:p>
          <a:p>
            <a:endParaRPr lang="en-US" dirty="0"/>
          </a:p>
          <a:p>
            <a:endParaRPr lang="en-US" dirty="0"/>
          </a:p>
          <a:p>
            <a:r>
              <a:rPr lang="en-US" dirty="0"/>
              <a:t>€476 Billion is the annual Cost of Work-Related Injuries and Illnesses in the EU: https://osha.europa.eu/en/publications/international-comparison-cost-work-related-accidents-and-illnesses</a:t>
            </a:r>
          </a:p>
          <a:p>
            <a:endParaRPr lang="en-US" dirty="0"/>
          </a:p>
          <a:p>
            <a:endParaRPr lang="en-US" dirty="0"/>
          </a:p>
          <a:p>
            <a:endParaRPr lang="en-US" dirty="0"/>
          </a:p>
          <a:p>
            <a:r>
              <a:rPr lang="en-US" dirty="0"/>
              <a:t>During 2021, more than one-quarter (25.7 %) of fatal accidents at work in the EU resulted from losing control of a machine, tool or transport/handling equipment: https://ec.europa.eu/eurostat/statistics-explained/index.php?title=Accidents_at_work_-_statistics_on_causes_and_circumstances</a:t>
            </a:r>
          </a:p>
          <a:p>
            <a:endParaRPr lang="en-US" dirty="0"/>
          </a:p>
          <a:p>
            <a:endParaRPr lang="en-US" dirty="0"/>
          </a:p>
          <a:p>
            <a:r>
              <a:rPr lang="en-US" dirty="0"/>
              <a:t>During 2021, one of the common types of non-fatal accidents at work in the EU resulted from </a:t>
            </a:r>
            <a:r>
              <a:rPr lang="en-US" dirty="0" err="1"/>
              <a:t>pimpact</a:t>
            </a:r>
            <a:r>
              <a:rPr lang="en-US" dirty="0"/>
              <a:t> with a stationary object (22.7 %): https://ec.europa.eu/eurostat/statistics-explained/index.php?title=Accidents_at_work_-_statistics_on_causes_and_circumstances</a:t>
            </a:r>
          </a:p>
          <a:p>
            <a:endParaRPr lang="en-US" dirty="0"/>
          </a:p>
          <a:p>
            <a:endParaRPr lang="en-US" dirty="0"/>
          </a:p>
          <a:p>
            <a:endParaRPr lang="en-US" dirty="0"/>
          </a:p>
          <a:p>
            <a:r>
              <a:rPr lang="en-US" dirty="0"/>
              <a:t>63% of EU SMBs experience employee shortages due to labor and skills gaps.: https://commission.europa.eu/news/tackling-labour-and-skills-shortages-eu-2024-03-20_en</a:t>
            </a:r>
          </a:p>
          <a:p>
            <a:endParaRPr lang="en-US" dirty="0"/>
          </a:p>
          <a:p>
            <a:r>
              <a:rPr lang="en-US" dirty="0"/>
              <a:t>2.1 million EU manufacturing enterprises employed 30 million people in 2021.</a:t>
            </a:r>
          </a:p>
          <a:p>
            <a:r>
              <a:rPr lang="en-US" dirty="0"/>
              <a:t>https://ec.europa.eu/eurostat/statistics-explained/index.php?title=Manufacturing_statistics_-_NACE_Rev._2&amp;oldid=502915</a:t>
            </a:r>
          </a:p>
          <a:p>
            <a:endParaRPr lang="en-US" dirty="0">
              <a:ea typeface="Calibri"/>
              <a:cs typeface="Calibri"/>
            </a:endParaRPr>
          </a:p>
          <a:p>
            <a:r>
              <a:rPr lang="en-US" b="1" i="0" dirty="0">
                <a:effectLst/>
                <a:highlight>
                  <a:srgbClr val="FFFFFF"/>
                </a:highlight>
                <a:latin typeface="-apple-system"/>
              </a:rPr>
              <a:t>80% of forklift accidents include a pedestrian: (</a:t>
            </a:r>
            <a:r>
              <a:rPr lang="en-US" b="0" i="0" dirty="0">
                <a:effectLst/>
                <a:highlight>
                  <a:srgbClr val="FFFFFF"/>
                </a:highlight>
                <a:latin typeface="-apple-system"/>
              </a:rPr>
              <a:t>A study by the European Commission ) https://www.linkedin.com/pulse/how-automation-can-help-reduce-high-cost-forklift-europe-chauhan-1yere/</a:t>
            </a:r>
          </a:p>
          <a:p>
            <a:endParaRPr lang="en-US" b="0" i="0" dirty="0">
              <a:effectLst/>
              <a:highlight>
                <a:srgbClr val="FFFFFF"/>
              </a:highlight>
              <a:latin typeface="-apple-system"/>
              <a:ea typeface="Calibri"/>
              <a:cs typeface="Calibri"/>
            </a:endParaRPr>
          </a:p>
          <a:p>
            <a:r>
              <a:rPr lang="en-US" b="1" i="0" dirty="0">
                <a:effectLst/>
                <a:highlight>
                  <a:srgbClr val="FFFFFF"/>
                </a:highlight>
                <a:latin typeface="-apple-system"/>
              </a:rPr>
              <a:t>90% of forklifts are involved in an accident throughout the span of their lifetime</a:t>
            </a:r>
            <a:r>
              <a:rPr lang="en-US" b="0" i="0" dirty="0">
                <a:effectLst/>
                <a:highlight>
                  <a:srgbClr val="FFFFFF"/>
                </a:highlight>
                <a:latin typeface="-apple-system"/>
                <a:cs typeface="Calibri"/>
              </a:rPr>
              <a:t> (</a:t>
            </a:r>
            <a:r>
              <a:rPr lang="en-US" b="0" i="0" dirty="0">
                <a:effectLst/>
                <a:highlight>
                  <a:srgbClr val="FFFFFF"/>
                </a:highlight>
                <a:latin typeface="-apple-system"/>
              </a:rPr>
              <a:t>A study by the UK's Health and Safety Laboratory </a:t>
            </a:r>
            <a:r>
              <a:rPr lang="en-US" b="0" i="0" dirty="0">
                <a:effectLst/>
                <a:highlight>
                  <a:srgbClr val="FFFFFF"/>
                </a:highlight>
                <a:latin typeface="-apple-system"/>
                <a:cs typeface="Calibri"/>
              </a:rPr>
              <a:t>) :https://www.linkedin.com/pulse/how-automation-can-help-reduce-high-cost-forklift-europe-chauhan-1yere/</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2ADD7E0E-9F52-40BD-BC21-DF1FEF2296BB}" type="slidenum">
              <a:rPr lang="en-US" smtClean="0"/>
              <a:t>13</a:t>
            </a:fld>
            <a:endParaRPr lang="en-US"/>
          </a:p>
        </p:txBody>
      </p:sp>
    </p:spTree>
    <p:extLst>
      <p:ext uri="{BB962C8B-B14F-4D97-AF65-F5344CB8AC3E}">
        <p14:creationId xmlns:p14="http://schemas.microsoft.com/office/powerpoint/2010/main" val="3115829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Either use this or the next two slides</a:t>
            </a:r>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15</a:t>
            </a:fld>
            <a:endParaRPr lang="en-US"/>
          </a:p>
        </p:txBody>
      </p:sp>
    </p:spTree>
    <p:extLst>
      <p:ext uri="{BB962C8B-B14F-4D97-AF65-F5344CB8AC3E}">
        <p14:creationId xmlns:p14="http://schemas.microsoft.com/office/powerpoint/2010/main" val="2293999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16</a:t>
            </a:fld>
            <a:endParaRPr lang="en-US"/>
          </a:p>
        </p:txBody>
      </p:sp>
    </p:spTree>
    <p:extLst>
      <p:ext uri="{BB962C8B-B14F-4D97-AF65-F5344CB8AC3E}">
        <p14:creationId xmlns:p14="http://schemas.microsoft.com/office/powerpoint/2010/main" val="734759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17</a:t>
            </a:fld>
            <a:endParaRPr lang="en-US"/>
          </a:p>
        </p:txBody>
      </p:sp>
    </p:spTree>
    <p:extLst>
      <p:ext uri="{BB962C8B-B14F-4D97-AF65-F5344CB8AC3E}">
        <p14:creationId xmlns:p14="http://schemas.microsoft.com/office/powerpoint/2010/main" val="1730500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18</a:t>
            </a:fld>
            <a:endParaRPr lang="en-US"/>
          </a:p>
        </p:txBody>
      </p:sp>
    </p:spTree>
    <p:extLst>
      <p:ext uri="{BB962C8B-B14F-4D97-AF65-F5344CB8AC3E}">
        <p14:creationId xmlns:p14="http://schemas.microsoft.com/office/powerpoint/2010/main" val="3095971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19</a:t>
            </a:fld>
            <a:endParaRPr lang="en-US"/>
          </a:p>
        </p:txBody>
      </p:sp>
    </p:spTree>
    <p:extLst>
      <p:ext uri="{BB962C8B-B14F-4D97-AF65-F5344CB8AC3E}">
        <p14:creationId xmlns:p14="http://schemas.microsoft.com/office/powerpoint/2010/main" val="2858284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20</a:t>
            </a:fld>
            <a:endParaRPr lang="en-US"/>
          </a:p>
        </p:txBody>
      </p:sp>
    </p:spTree>
    <p:extLst>
      <p:ext uri="{BB962C8B-B14F-4D97-AF65-F5344CB8AC3E}">
        <p14:creationId xmlns:p14="http://schemas.microsoft.com/office/powerpoint/2010/main" val="530475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21</a:t>
            </a:fld>
            <a:endParaRPr lang="en-US"/>
          </a:p>
        </p:txBody>
      </p:sp>
    </p:spTree>
    <p:extLst>
      <p:ext uri="{BB962C8B-B14F-4D97-AF65-F5344CB8AC3E}">
        <p14:creationId xmlns:p14="http://schemas.microsoft.com/office/powerpoint/2010/main" val="1709381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22</a:t>
            </a:fld>
            <a:endParaRPr lang="en-US"/>
          </a:p>
        </p:txBody>
      </p:sp>
    </p:spTree>
    <p:extLst>
      <p:ext uri="{BB962C8B-B14F-4D97-AF65-F5344CB8AC3E}">
        <p14:creationId xmlns:p14="http://schemas.microsoft.com/office/powerpoint/2010/main" val="2667373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23</a:t>
            </a:fld>
            <a:endParaRPr lang="en-US"/>
          </a:p>
        </p:txBody>
      </p:sp>
    </p:spTree>
    <p:extLst>
      <p:ext uri="{BB962C8B-B14F-4D97-AF65-F5344CB8AC3E}">
        <p14:creationId xmlns:p14="http://schemas.microsoft.com/office/powerpoint/2010/main" val="3416775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24</a:t>
            </a:fld>
            <a:endParaRPr lang="en-US"/>
          </a:p>
        </p:txBody>
      </p:sp>
    </p:spTree>
    <p:extLst>
      <p:ext uri="{BB962C8B-B14F-4D97-AF65-F5344CB8AC3E}">
        <p14:creationId xmlns:p14="http://schemas.microsoft.com/office/powerpoint/2010/main" val="21269044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D7E0E-9F52-40BD-BC21-DF1FEF2296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648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26</a:t>
            </a:fld>
            <a:endParaRPr lang="en-US"/>
          </a:p>
        </p:txBody>
      </p:sp>
    </p:spTree>
    <p:extLst>
      <p:ext uri="{BB962C8B-B14F-4D97-AF65-F5344CB8AC3E}">
        <p14:creationId xmlns:p14="http://schemas.microsoft.com/office/powerpoint/2010/main" val="20262802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27</a:t>
            </a:fld>
            <a:endParaRPr lang="en-US"/>
          </a:p>
        </p:txBody>
      </p:sp>
    </p:spTree>
    <p:extLst>
      <p:ext uri="{BB962C8B-B14F-4D97-AF65-F5344CB8AC3E}">
        <p14:creationId xmlns:p14="http://schemas.microsoft.com/office/powerpoint/2010/main" val="16532043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28</a:t>
            </a:fld>
            <a:endParaRPr lang="en-US"/>
          </a:p>
        </p:txBody>
      </p:sp>
    </p:spTree>
    <p:extLst>
      <p:ext uri="{BB962C8B-B14F-4D97-AF65-F5344CB8AC3E}">
        <p14:creationId xmlns:p14="http://schemas.microsoft.com/office/powerpoint/2010/main" val="20799747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29</a:t>
            </a:fld>
            <a:endParaRPr lang="en-US"/>
          </a:p>
        </p:txBody>
      </p:sp>
    </p:spTree>
    <p:extLst>
      <p:ext uri="{BB962C8B-B14F-4D97-AF65-F5344CB8AC3E}">
        <p14:creationId xmlns:p14="http://schemas.microsoft.com/office/powerpoint/2010/main" val="28907804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30</a:t>
            </a:fld>
            <a:endParaRPr lang="en-US"/>
          </a:p>
        </p:txBody>
      </p:sp>
    </p:spTree>
    <p:extLst>
      <p:ext uri="{BB962C8B-B14F-4D97-AF65-F5344CB8AC3E}">
        <p14:creationId xmlns:p14="http://schemas.microsoft.com/office/powerpoint/2010/main" val="2031327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Combining skill level rating with safety scores and performance statistics helps you determine who should progress to more advanced skill levels (any maybe shift priority or pay scale improvement), who should remain, and who many is regressing.</a:t>
            </a:r>
          </a:p>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31</a:t>
            </a:fld>
            <a:endParaRPr lang="en-US"/>
          </a:p>
        </p:txBody>
      </p:sp>
    </p:spTree>
    <p:extLst>
      <p:ext uri="{BB962C8B-B14F-4D97-AF65-F5344CB8AC3E}">
        <p14:creationId xmlns:p14="http://schemas.microsoft.com/office/powerpoint/2010/main" val="40399621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32</a:t>
            </a:fld>
            <a:endParaRPr lang="en-US"/>
          </a:p>
        </p:txBody>
      </p:sp>
    </p:spTree>
    <p:extLst>
      <p:ext uri="{BB962C8B-B14F-4D97-AF65-F5344CB8AC3E}">
        <p14:creationId xmlns:p14="http://schemas.microsoft.com/office/powerpoint/2010/main" val="456443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33</a:t>
            </a:fld>
            <a:endParaRPr lang="en-US"/>
          </a:p>
        </p:txBody>
      </p:sp>
    </p:spTree>
    <p:extLst>
      <p:ext uri="{BB962C8B-B14F-4D97-AF65-F5344CB8AC3E}">
        <p14:creationId xmlns:p14="http://schemas.microsoft.com/office/powerpoint/2010/main" val="15148215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34</a:t>
            </a:fld>
            <a:endParaRPr lang="en-US"/>
          </a:p>
        </p:txBody>
      </p:sp>
    </p:spTree>
    <p:extLst>
      <p:ext uri="{BB962C8B-B14F-4D97-AF65-F5344CB8AC3E}">
        <p14:creationId xmlns:p14="http://schemas.microsoft.com/office/powerpoint/2010/main" val="9681155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35</a:t>
            </a:fld>
            <a:endParaRPr lang="en-US"/>
          </a:p>
        </p:txBody>
      </p:sp>
    </p:spTree>
    <p:extLst>
      <p:ext uri="{BB962C8B-B14F-4D97-AF65-F5344CB8AC3E}">
        <p14:creationId xmlns:p14="http://schemas.microsoft.com/office/powerpoint/2010/main" val="20794757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36</a:t>
            </a:fld>
            <a:endParaRPr lang="en-US"/>
          </a:p>
        </p:txBody>
      </p:sp>
    </p:spTree>
    <p:extLst>
      <p:ext uri="{BB962C8B-B14F-4D97-AF65-F5344CB8AC3E}">
        <p14:creationId xmlns:p14="http://schemas.microsoft.com/office/powerpoint/2010/main" val="8096658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37</a:t>
            </a:fld>
            <a:endParaRPr lang="en-US"/>
          </a:p>
        </p:txBody>
      </p:sp>
    </p:spTree>
    <p:extLst>
      <p:ext uri="{BB962C8B-B14F-4D97-AF65-F5344CB8AC3E}">
        <p14:creationId xmlns:p14="http://schemas.microsoft.com/office/powerpoint/2010/main" val="26772644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lnSpc>
                <a:spcPct val="100000"/>
              </a:lnSpc>
              <a:spcBef>
                <a:spcPts val="600"/>
              </a:spcBef>
              <a:spcAft>
                <a:spcPts val="600"/>
              </a:spcAft>
              <a:buClrTx/>
              <a:buSzTx/>
              <a:tabLst/>
              <a:defRPr/>
            </a:pPr>
            <a:endParaRPr lang="en-US" b="1">
              <a:solidFill>
                <a:srgbClr val="C00000"/>
              </a:solidFill>
              <a:latin typeface="Bahnschrift"/>
            </a:endParaRPr>
          </a:p>
        </p:txBody>
      </p:sp>
      <p:sp>
        <p:nvSpPr>
          <p:cNvPr id="4" name="Slide Number Placeholder 3"/>
          <p:cNvSpPr>
            <a:spLocks noGrp="1"/>
          </p:cNvSpPr>
          <p:nvPr>
            <p:ph type="sldNum" sz="quarter" idx="5"/>
          </p:nvPr>
        </p:nvSpPr>
        <p:spPr/>
        <p:txBody>
          <a:bodyPr/>
          <a:lstStyle/>
          <a:p>
            <a:fld id="{2ADD7E0E-9F52-40BD-BC21-DF1FEF2296BB}" type="slidenum">
              <a:rPr lang="en-US" smtClean="0"/>
              <a:t>38</a:t>
            </a:fld>
            <a:endParaRPr lang="en-US"/>
          </a:p>
        </p:txBody>
      </p:sp>
    </p:spTree>
    <p:extLst>
      <p:ext uri="{BB962C8B-B14F-4D97-AF65-F5344CB8AC3E}">
        <p14:creationId xmlns:p14="http://schemas.microsoft.com/office/powerpoint/2010/main" val="20002549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39</a:t>
            </a:fld>
            <a:endParaRPr lang="en-US"/>
          </a:p>
        </p:txBody>
      </p:sp>
    </p:spTree>
    <p:extLst>
      <p:ext uri="{BB962C8B-B14F-4D97-AF65-F5344CB8AC3E}">
        <p14:creationId xmlns:p14="http://schemas.microsoft.com/office/powerpoint/2010/main" val="10333985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40</a:t>
            </a:fld>
            <a:endParaRPr lang="en-US"/>
          </a:p>
        </p:txBody>
      </p:sp>
    </p:spTree>
    <p:extLst>
      <p:ext uri="{BB962C8B-B14F-4D97-AF65-F5344CB8AC3E}">
        <p14:creationId xmlns:p14="http://schemas.microsoft.com/office/powerpoint/2010/main" val="12412805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41</a:t>
            </a:fld>
            <a:endParaRPr lang="en-US"/>
          </a:p>
        </p:txBody>
      </p:sp>
    </p:spTree>
    <p:extLst>
      <p:ext uri="{BB962C8B-B14F-4D97-AF65-F5344CB8AC3E}">
        <p14:creationId xmlns:p14="http://schemas.microsoft.com/office/powerpoint/2010/main" val="23060143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42</a:t>
            </a:fld>
            <a:endParaRPr lang="en-US"/>
          </a:p>
        </p:txBody>
      </p:sp>
    </p:spTree>
    <p:extLst>
      <p:ext uri="{BB962C8B-B14F-4D97-AF65-F5344CB8AC3E}">
        <p14:creationId xmlns:p14="http://schemas.microsoft.com/office/powerpoint/2010/main" val="18766000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43</a:t>
            </a:fld>
            <a:endParaRPr lang="en-US"/>
          </a:p>
        </p:txBody>
      </p:sp>
    </p:spTree>
    <p:extLst>
      <p:ext uri="{BB962C8B-B14F-4D97-AF65-F5344CB8AC3E}">
        <p14:creationId xmlns:p14="http://schemas.microsoft.com/office/powerpoint/2010/main" val="30758907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44</a:t>
            </a:fld>
            <a:endParaRPr lang="en-US"/>
          </a:p>
        </p:txBody>
      </p:sp>
    </p:spTree>
    <p:extLst>
      <p:ext uri="{BB962C8B-B14F-4D97-AF65-F5344CB8AC3E}">
        <p14:creationId xmlns:p14="http://schemas.microsoft.com/office/powerpoint/2010/main" val="28690313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45</a:t>
            </a:fld>
            <a:endParaRPr lang="en-US"/>
          </a:p>
        </p:txBody>
      </p:sp>
    </p:spTree>
    <p:extLst>
      <p:ext uri="{BB962C8B-B14F-4D97-AF65-F5344CB8AC3E}">
        <p14:creationId xmlns:p14="http://schemas.microsoft.com/office/powerpoint/2010/main" val="22777905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46</a:t>
            </a:fld>
            <a:endParaRPr lang="en-US"/>
          </a:p>
        </p:txBody>
      </p:sp>
    </p:spTree>
    <p:extLst>
      <p:ext uri="{BB962C8B-B14F-4D97-AF65-F5344CB8AC3E}">
        <p14:creationId xmlns:p14="http://schemas.microsoft.com/office/powerpoint/2010/main" val="38438949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47</a:t>
            </a:fld>
            <a:endParaRPr lang="en-US"/>
          </a:p>
        </p:txBody>
      </p:sp>
    </p:spTree>
    <p:extLst>
      <p:ext uri="{BB962C8B-B14F-4D97-AF65-F5344CB8AC3E}">
        <p14:creationId xmlns:p14="http://schemas.microsoft.com/office/powerpoint/2010/main" val="17612814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48</a:t>
            </a:fld>
            <a:endParaRPr lang="en-US"/>
          </a:p>
        </p:txBody>
      </p:sp>
    </p:spTree>
    <p:extLst>
      <p:ext uri="{BB962C8B-B14F-4D97-AF65-F5344CB8AC3E}">
        <p14:creationId xmlns:p14="http://schemas.microsoft.com/office/powerpoint/2010/main" val="3611912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49</a:t>
            </a:fld>
            <a:endParaRPr lang="en-US"/>
          </a:p>
        </p:txBody>
      </p:sp>
    </p:spTree>
    <p:extLst>
      <p:ext uri="{BB962C8B-B14F-4D97-AF65-F5344CB8AC3E}">
        <p14:creationId xmlns:p14="http://schemas.microsoft.com/office/powerpoint/2010/main" val="42024314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50</a:t>
            </a:fld>
            <a:endParaRPr lang="en-US"/>
          </a:p>
        </p:txBody>
      </p:sp>
    </p:spTree>
    <p:extLst>
      <p:ext uri="{BB962C8B-B14F-4D97-AF65-F5344CB8AC3E}">
        <p14:creationId xmlns:p14="http://schemas.microsoft.com/office/powerpoint/2010/main" val="19124299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51</a:t>
            </a:fld>
            <a:endParaRPr lang="en-US"/>
          </a:p>
        </p:txBody>
      </p:sp>
    </p:spTree>
    <p:extLst>
      <p:ext uri="{BB962C8B-B14F-4D97-AF65-F5344CB8AC3E}">
        <p14:creationId xmlns:p14="http://schemas.microsoft.com/office/powerpoint/2010/main" val="40359143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52</a:t>
            </a:fld>
            <a:endParaRPr lang="en-US"/>
          </a:p>
        </p:txBody>
      </p:sp>
    </p:spTree>
    <p:extLst>
      <p:ext uri="{BB962C8B-B14F-4D97-AF65-F5344CB8AC3E}">
        <p14:creationId xmlns:p14="http://schemas.microsoft.com/office/powerpoint/2010/main" val="21329096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53</a:t>
            </a:fld>
            <a:endParaRPr lang="en-US"/>
          </a:p>
        </p:txBody>
      </p:sp>
    </p:spTree>
    <p:extLst>
      <p:ext uri="{BB962C8B-B14F-4D97-AF65-F5344CB8AC3E}">
        <p14:creationId xmlns:p14="http://schemas.microsoft.com/office/powerpoint/2010/main" val="30086606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54</a:t>
            </a:fld>
            <a:endParaRPr lang="en-US"/>
          </a:p>
        </p:txBody>
      </p:sp>
    </p:spTree>
    <p:extLst>
      <p:ext uri="{BB962C8B-B14F-4D97-AF65-F5344CB8AC3E}">
        <p14:creationId xmlns:p14="http://schemas.microsoft.com/office/powerpoint/2010/main" val="2399334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55</a:t>
            </a:fld>
            <a:endParaRPr lang="en-US"/>
          </a:p>
        </p:txBody>
      </p:sp>
    </p:spTree>
    <p:extLst>
      <p:ext uri="{BB962C8B-B14F-4D97-AF65-F5344CB8AC3E}">
        <p14:creationId xmlns:p14="http://schemas.microsoft.com/office/powerpoint/2010/main" val="13135067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56</a:t>
            </a:fld>
            <a:endParaRPr lang="en-US"/>
          </a:p>
        </p:txBody>
      </p:sp>
    </p:spTree>
    <p:extLst>
      <p:ext uri="{BB962C8B-B14F-4D97-AF65-F5344CB8AC3E}">
        <p14:creationId xmlns:p14="http://schemas.microsoft.com/office/powerpoint/2010/main" val="12470230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57</a:t>
            </a:fld>
            <a:endParaRPr lang="en-US"/>
          </a:p>
        </p:txBody>
      </p:sp>
    </p:spTree>
    <p:extLst>
      <p:ext uri="{BB962C8B-B14F-4D97-AF65-F5344CB8AC3E}">
        <p14:creationId xmlns:p14="http://schemas.microsoft.com/office/powerpoint/2010/main" val="34067666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58</a:t>
            </a:fld>
            <a:endParaRPr lang="en-US"/>
          </a:p>
        </p:txBody>
      </p:sp>
    </p:spTree>
    <p:extLst>
      <p:ext uri="{BB962C8B-B14F-4D97-AF65-F5344CB8AC3E}">
        <p14:creationId xmlns:p14="http://schemas.microsoft.com/office/powerpoint/2010/main" val="9047675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https://www.powerfleet.com/casestudies/walmart-spearheads-another-best-practice-in-supply-chain-execution/</a:t>
            </a:r>
          </a:p>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59</a:t>
            </a:fld>
            <a:endParaRPr lang="en-US"/>
          </a:p>
        </p:txBody>
      </p:sp>
    </p:spTree>
    <p:extLst>
      <p:ext uri="{BB962C8B-B14F-4D97-AF65-F5344CB8AC3E}">
        <p14:creationId xmlns:p14="http://schemas.microsoft.com/office/powerpoint/2010/main" val="26445243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a:t>
            </a:r>
            <a:r>
              <a:rPr lang="en-US" err="1"/>
              <a:t>www.powerfleet.com</a:t>
            </a:r>
            <a:r>
              <a:rPr lang="en-US"/>
              <a:t>/</a:t>
            </a:r>
            <a:r>
              <a:rPr lang="en-US" err="1"/>
              <a:t>casestudies</a:t>
            </a:r>
            <a:r>
              <a:rPr lang="en-US"/>
              <a:t>/xerox-increases-safety-and-industry-vehicle-use-with-powerfleet-vehicle-management-system/</a:t>
            </a:r>
          </a:p>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60</a:t>
            </a:fld>
            <a:endParaRPr lang="en-US"/>
          </a:p>
        </p:txBody>
      </p:sp>
    </p:spTree>
    <p:extLst>
      <p:ext uri="{BB962C8B-B14F-4D97-AF65-F5344CB8AC3E}">
        <p14:creationId xmlns:p14="http://schemas.microsoft.com/office/powerpoint/2010/main" val="4773526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a:t>
            </a:r>
            <a:r>
              <a:rPr lang="en-US" err="1"/>
              <a:t>www.powerfleet.com</a:t>
            </a:r>
            <a:r>
              <a:rPr lang="en-US"/>
              <a:t>/</a:t>
            </a:r>
            <a:r>
              <a:rPr lang="en-US" err="1"/>
              <a:t>casestudies</a:t>
            </a:r>
            <a:r>
              <a:rPr lang="en-US"/>
              <a:t>/continental-tire-reduces-fleet-increases-safety-with-powerfleet-vehicle-management-system/</a:t>
            </a:r>
          </a:p>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61</a:t>
            </a:fld>
            <a:endParaRPr lang="en-US"/>
          </a:p>
        </p:txBody>
      </p:sp>
    </p:spTree>
    <p:extLst>
      <p:ext uri="{BB962C8B-B14F-4D97-AF65-F5344CB8AC3E}">
        <p14:creationId xmlns:p14="http://schemas.microsoft.com/office/powerpoint/2010/main" val="11148812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a:t>
            </a:r>
            <a:r>
              <a:rPr lang="en-US" err="1"/>
              <a:t>www.powerfleet.com</a:t>
            </a:r>
            <a:r>
              <a:rPr lang="en-US"/>
              <a:t>/press-releases/2022/02/</a:t>
            </a:r>
            <a:r>
              <a:rPr lang="en-US" err="1"/>
              <a:t>kautex</a:t>
            </a:r>
            <a:r>
              <a:rPr lang="en-US"/>
              <a:t>-expands-adoption-of-</a:t>
            </a:r>
            <a:r>
              <a:rPr lang="en-US" err="1"/>
              <a:t>Powerfleet</a:t>
            </a:r>
            <a:r>
              <a:rPr lang="en-US"/>
              <a:t>-telematics-solution/</a:t>
            </a:r>
          </a:p>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62</a:t>
            </a:fld>
            <a:endParaRPr lang="en-US"/>
          </a:p>
        </p:txBody>
      </p:sp>
    </p:spTree>
    <p:extLst>
      <p:ext uri="{BB962C8B-B14F-4D97-AF65-F5344CB8AC3E}">
        <p14:creationId xmlns:p14="http://schemas.microsoft.com/office/powerpoint/2010/main" val="16261519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63</a:t>
            </a:fld>
            <a:endParaRPr lang="en-US"/>
          </a:p>
        </p:txBody>
      </p:sp>
    </p:spTree>
    <p:extLst>
      <p:ext uri="{BB962C8B-B14F-4D97-AF65-F5344CB8AC3E}">
        <p14:creationId xmlns:p14="http://schemas.microsoft.com/office/powerpoint/2010/main" val="30833015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64</a:t>
            </a:fld>
            <a:endParaRPr lang="en-US"/>
          </a:p>
        </p:txBody>
      </p:sp>
    </p:spTree>
    <p:extLst>
      <p:ext uri="{BB962C8B-B14F-4D97-AF65-F5344CB8AC3E}">
        <p14:creationId xmlns:p14="http://schemas.microsoft.com/office/powerpoint/2010/main" val="11297245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65</a:t>
            </a:fld>
            <a:endParaRPr lang="en-US"/>
          </a:p>
        </p:txBody>
      </p:sp>
    </p:spTree>
    <p:extLst>
      <p:ext uri="{BB962C8B-B14F-4D97-AF65-F5344CB8AC3E}">
        <p14:creationId xmlns:p14="http://schemas.microsoft.com/office/powerpoint/2010/main" val="22977288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66</a:t>
            </a:fld>
            <a:endParaRPr lang="en-US"/>
          </a:p>
        </p:txBody>
      </p:sp>
    </p:spTree>
    <p:extLst>
      <p:ext uri="{BB962C8B-B14F-4D97-AF65-F5344CB8AC3E}">
        <p14:creationId xmlns:p14="http://schemas.microsoft.com/office/powerpoint/2010/main" val="11730060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67</a:t>
            </a:fld>
            <a:endParaRPr lang="en-US"/>
          </a:p>
        </p:txBody>
      </p:sp>
    </p:spTree>
    <p:extLst>
      <p:ext uri="{BB962C8B-B14F-4D97-AF65-F5344CB8AC3E}">
        <p14:creationId xmlns:p14="http://schemas.microsoft.com/office/powerpoint/2010/main" val="28067925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68</a:t>
            </a:fld>
            <a:endParaRPr lang="en-US"/>
          </a:p>
        </p:txBody>
      </p:sp>
    </p:spTree>
    <p:extLst>
      <p:ext uri="{BB962C8B-B14F-4D97-AF65-F5344CB8AC3E}">
        <p14:creationId xmlns:p14="http://schemas.microsoft.com/office/powerpoint/2010/main" val="9573762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69</a:t>
            </a:fld>
            <a:endParaRPr lang="en-US"/>
          </a:p>
        </p:txBody>
      </p:sp>
    </p:spTree>
    <p:extLst>
      <p:ext uri="{BB962C8B-B14F-4D97-AF65-F5344CB8AC3E}">
        <p14:creationId xmlns:p14="http://schemas.microsoft.com/office/powerpoint/2010/main" val="23696845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70</a:t>
            </a:fld>
            <a:endParaRPr lang="en-US"/>
          </a:p>
        </p:txBody>
      </p:sp>
    </p:spTree>
    <p:extLst>
      <p:ext uri="{BB962C8B-B14F-4D97-AF65-F5344CB8AC3E}">
        <p14:creationId xmlns:p14="http://schemas.microsoft.com/office/powerpoint/2010/main" val="34176354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71</a:t>
            </a:fld>
            <a:endParaRPr lang="en-US"/>
          </a:p>
        </p:txBody>
      </p:sp>
    </p:spTree>
    <p:extLst>
      <p:ext uri="{BB962C8B-B14F-4D97-AF65-F5344CB8AC3E}">
        <p14:creationId xmlns:p14="http://schemas.microsoft.com/office/powerpoint/2010/main" val="41852175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72</a:t>
            </a:fld>
            <a:endParaRPr lang="en-US"/>
          </a:p>
        </p:txBody>
      </p:sp>
    </p:spTree>
    <p:extLst>
      <p:ext uri="{BB962C8B-B14F-4D97-AF65-F5344CB8AC3E}">
        <p14:creationId xmlns:p14="http://schemas.microsoft.com/office/powerpoint/2010/main" val="160681757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2ADD7E0E-9F52-40BD-BC21-DF1FEF2296BB}" type="slidenum">
              <a:rPr lang="en-US" smtClean="0"/>
              <a:t>73</a:t>
            </a:fld>
            <a:endParaRPr lang="en-US"/>
          </a:p>
        </p:txBody>
      </p:sp>
    </p:spTree>
    <p:extLst>
      <p:ext uri="{BB962C8B-B14F-4D97-AF65-F5344CB8AC3E}">
        <p14:creationId xmlns:p14="http://schemas.microsoft.com/office/powerpoint/2010/main" val="167775088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3.svg"/><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7.svg"/><Relationship Id="rId4" Type="http://schemas.openxmlformats.org/officeDocument/2006/relationships/image" Target="../media/image1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image" Target="../media/image19.svg"/><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32.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1.xml"/><Relationship Id="rId4" Type="http://schemas.openxmlformats.org/officeDocument/2006/relationships/image" Target="../media/image3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Card2">
    <p:spTree>
      <p:nvGrpSpPr>
        <p:cNvPr id="1" name=""/>
        <p:cNvGrpSpPr/>
        <p:nvPr/>
      </p:nvGrpSpPr>
      <p:grpSpPr>
        <a:xfrm>
          <a:off x="0" y="0"/>
          <a:ext cx="0" cy="0"/>
          <a:chOff x="0" y="0"/>
          <a:chExt cx="0" cy="0"/>
        </a:xfrm>
      </p:grpSpPr>
      <p:pic>
        <p:nvPicPr>
          <p:cNvPr id="5" name="Picture 4" descr="A warehouse with a forklift moving&#10;&#10;Description automatically generated">
            <a:extLst>
              <a:ext uri="{FF2B5EF4-FFF2-40B4-BE49-F238E27FC236}">
                <a16:creationId xmlns:a16="http://schemas.microsoft.com/office/drawing/2014/main" id="{A2CC60CE-518C-2B00-46B1-EF6AD191FC98}"/>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 y="0"/>
            <a:ext cx="12192001" cy="6870272"/>
          </a:xfrm>
          <a:prstGeom prst="rect">
            <a:avLst/>
          </a:prstGeom>
        </p:spPr>
      </p:pic>
      <p:sp>
        <p:nvSpPr>
          <p:cNvPr id="23" name="Rectangle 22">
            <a:extLst>
              <a:ext uri="{FF2B5EF4-FFF2-40B4-BE49-F238E27FC236}">
                <a16:creationId xmlns:a16="http://schemas.microsoft.com/office/drawing/2014/main" id="{649395E5-D80A-7FC2-69AE-53DDEAE89C55}"/>
              </a:ext>
            </a:extLst>
          </p:cNvPr>
          <p:cNvSpPr/>
          <p:nvPr userDrawn="1"/>
        </p:nvSpPr>
        <p:spPr>
          <a:xfrm rot="16200000">
            <a:off x="2058759" y="-2058759"/>
            <a:ext cx="6870273" cy="10987788"/>
          </a:xfrm>
          <a:prstGeom prst="rect">
            <a:avLst/>
          </a:prstGeom>
          <a:gradFill>
            <a:gsLst>
              <a:gs pos="87000">
                <a:schemeClr val="bg1">
                  <a:alpha val="0"/>
                </a:schemeClr>
              </a:gs>
              <a:gs pos="39000">
                <a:schemeClr val="tx1">
                  <a:alpha val="92857"/>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Body Level One…">
            <a:extLst>
              <a:ext uri="{FF2B5EF4-FFF2-40B4-BE49-F238E27FC236}">
                <a16:creationId xmlns:a16="http://schemas.microsoft.com/office/drawing/2014/main" id="{7314919A-5B9F-832E-6A3B-27109716FD66}"/>
              </a:ext>
            </a:extLst>
          </p:cNvPr>
          <p:cNvSpPr txBox="1">
            <a:spLocks noGrp="1"/>
          </p:cNvSpPr>
          <p:nvPr>
            <p:ph type="body" sz="quarter" idx="1" hasCustomPrompt="1"/>
          </p:nvPr>
        </p:nvSpPr>
        <p:spPr>
          <a:xfrm>
            <a:off x="609163" y="567394"/>
            <a:ext cx="5515439" cy="944633"/>
          </a:xfrm>
          <a:prstGeom prst="rect">
            <a:avLst/>
          </a:prstGeom>
        </p:spPr>
        <p:txBody>
          <a:bodyPr anchor="b"/>
          <a:lstStyle>
            <a:lvl1pPr marL="0" indent="0" algn="l">
              <a:lnSpc>
                <a:spcPct val="90000"/>
              </a:lnSpc>
              <a:buSzTx/>
              <a:buFontTx/>
              <a:buNone/>
              <a:defRPr sz="6400">
                <a:solidFill>
                  <a:srgbClr val="FFFFFF"/>
                </a:solidFill>
              </a:defRPr>
            </a:lvl1pPr>
            <a:lvl2pPr marL="457200" indent="0">
              <a:lnSpc>
                <a:spcPct val="90000"/>
              </a:lnSpc>
              <a:buFontTx/>
              <a:buNone/>
              <a:defRPr sz="6400">
                <a:solidFill>
                  <a:srgbClr val="FFFFFF"/>
                </a:solidFill>
              </a:defRPr>
            </a:lvl2pPr>
            <a:lvl3pPr marL="914400" indent="0">
              <a:lnSpc>
                <a:spcPct val="90000"/>
              </a:lnSpc>
              <a:buFontTx/>
              <a:buNone/>
              <a:defRPr sz="6400">
                <a:solidFill>
                  <a:srgbClr val="FFFFFF"/>
                </a:solidFill>
              </a:defRPr>
            </a:lvl3pPr>
            <a:lvl4pPr marL="1371600" indent="0">
              <a:lnSpc>
                <a:spcPct val="90000"/>
              </a:lnSpc>
              <a:buFontTx/>
              <a:buNone/>
              <a:defRPr sz="6400">
                <a:solidFill>
                  <a:srgbClr val="FFFFFF"/>
                </a:solidFill>
              </a:defRPr>
            </a:lvl4pPr>
            <a:lvl5pPr marL="1828800" indent="0">
              <a:lnSpc>
                <a:spcPct val="90000"/>
              </a:lnSpc>
              <a:buFontTx/>
              <a:buNone/>
              <a:defRPr sz="6400">
                <a:solidFill>
                  <a:srgbClr val="FFFFFF"/>
                </a:solidFill>
              </a:defRPr>
            </a:lvl5pPr>
          </a:lstStyle>
          <a:p>
            <a:r>
              <a:t>Title Text</a:t>
            </a:r>
          </a:p>
        </p:txBody>
      </p:sp>
      <p:sp>
        <p:nvSpPr>
          <p:cNvPr id="9" name="Text Placeholder 2">
            <a:extLst>
              <a:ext uri="{FF2B5EF4-FFF2-40B4-BE49-F238E27FC236}">
                <a16:creationId xmlns:a16="http://schemas.microsoft.com/office/drawing/2014/main" id="{AA1DB966-C009-397F-3CA5-AAA86AAED89A}"/>
              </a:ext>
            </a:extLst>
          </p:cNvPr>
          <p:cNvSpPr>
            <a:spLocks noGrp="1"/>
          </p:cNvSpPr>
          <p:nvPr>
            <p:ph type="body" sz="quarter" idx="21" hasCustomPrompt="1"/>
          </p:nvPr>
        </p:nvSpPr>
        <p:spPr>
          <a:xfrm>
            <a:off x="609162" y="1899339"/>
            <a:ext cx="5515440" cy="944633"/>
          </a:xfrm>
          <a:prstGeom prst="rect">
            <a:avLst/>
          </a:prstGeom>
        </p:spPr>
        <p:txBody>
          <a:bodyPr anchor="t"/>
          <a:lstStyle>
            <a:lvl1pPr marL="0" indent="0" algn="l">
              <a:lnSpc>
                <a:spcPct val="90000"/>
              </a:lnSpc>
              <a:buSzTx/>
              <a:buFontTx/>
              <a:buNone/>
              <a:defRPr sz="3200">
                <a:solidFill>
                  <a:srgbClr val="FFFFFF"/>
                </a:solidFill>
              </a:defRPr>
            </a:lvl1pPr>
          </a:lstStyle>
          <a:p>
            <a:r>
              <a:t>Subtitle text</a:t>
            </a:r>
          </a:p>
        </p:txBody>
      </p:sp>
      <p:sp>
        <p:nvSpPr>
          <p:cNvPr id="10" name="TextBox 9">
            <a:extLst>
              <a:ext uri="{FF2B5EF4-FFF2-40B4-BE49-F238E27FC236}">
                <a16:creationId xmlns:a16="http://schemas.microsoft.com/office/drawing/2014/main" id="{F4BB29DB-5F69-CF06-28DF-75E66A5163B0}"/>
              </a:ext>
            </a:extLst>
          </p:cNvPr>
          <p:cNvSpPr txBox="1"/>
          <p:nvPr userDrawn="1"/>
        </p:nvSpPr>
        <p:spPr>
          <a:xfrm>
            <a:off x="557016" y="6158117"/>
            <a:ext cx="2634881" cy="22621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a:defRPr sz="1200">
                <a:solidFill>
                  <a:srgbClr val="FFFFFF"/>
                </a:solidFill>
                <a:latin typeface="Century Gothic"/>
                <a:ea typeface="Century Gothic"/>
                <a:cs typeface="Century Gothic"/>
                <a:sym typeface="Century Gothic"/>
              </a:defRPr>
            </a:lvl1pPr>
          </a:lstStyle>
          <a:p>
            <a:r>
              <a:t>People Powered IoT</a:t>
            </a:r>
          </a:p>
        </p:txBody>
      </p:sp>
      <p:pic>
        <p:nvPicPr>
          <p:cNvPr id="2" name="Picture 1">
            <a:extLst>
              <a:ext uri="{FF2B5EF4-FFF2-40B4-BE49-F238E27FC236}">
                <a16:creationId xmlns:a16="http://schemas.microsoft.com/office/drawing/2014/main" id="{65C37A5E-3CE5-BA6F-4FB0-C74C50A9A9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09162" y="5774971"/>
            <a:ext cx="2895058" cy="356014"/>
          </a:xfrm>
          <a:prstGeom prst="rect">
            <a:avLst/>
          </a:prstGeom>
        </p:spPr>
      </p:pic>
      <p:pic>
        <p:nvPicPr>
          <p:cNvPr id="31" name="Graphic 30">
            <a:extLst>
              <a:ext uri="{FF2B5EF4-FFF2-40B4-BE49-F238E27FC236}">
                <a16:creationId xmlns:a16="http://schemas.microsoft.com/office/drawing/2014/main" id="{48200134-2E23-057B-E5D9-92BE924A7A5F}"/>
              </a:ext>
            </a:extLst>
          </p:cNvPr>
          <p:cNvPicPr>
            <a:picLocks noChangeAspect="1"/>
          </p:cNvPicPr>
          <p:nvPr userDrawn="1"/>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t="48098" r="46479"/>
          <a:stretch/>
        </p:blipFill>
        <p:spPr>
          <a:xfrm>
            <a:off x="10850293" y="0"/>
            <a:ext cx="1363605" cy="1322346"/>
          </a:xfrm>
          <a:prstGeom prst="rect">
            <a:avLst/>
          </a:prstGeom>
        </p:spPr>
      </p:pic>
      <p:pic>
        <p:nvPicPr>
          <p:cNvPr id="33" name="Graphic 32">
            <a:extLst>
              <a:ext uri="{FF2B5EF4-FFF2-40B4-BE49-F238E27FC236}">
                <a16:creationId xmlns:a16="http://schemas.microsoft.com/office/drawing/2014/main" id="{B4972B9B-9739-EFBA-BAFF-E1D3ABBBCEF0}"/>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24299" y="3837182"/>
            <a:ext cx="1291859" cy="1291859"/>
          </a:xfrm>
          <a:prstGeom prst="rect">
            <a:avLst/>
          </a:prstGeom>
        </p:spPr>
      </p:pic>
      <p:pic>
        <p:nvPicPr>
          <p:cNvPr id="34" name="Graphic 33">
            <a:extLst>
              <a:ext uri="{FF2B5EF4-FFF2-40B4-BE49-F238E27FC236}">
                <a16:creationId xmlns:a16="http://schemas.microsoft.com/office/drawing/2014/main" id="{D293131B-1F14-00AA-AE6B-64109465EEA6}"/>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514429" y="3068786"/>
            <a:ext cx="1894178" cy="1894178"/>
          </a:xfrm>
          <a:prstGeom prst="rect">
            <a:avLst/>
          </a:prstGeom>
        </p:spPr>
      </p:pic>
      <p:sp>
        <p:nvSpPr>
          <p:cNvPr id="11" name="Freeform 10">
            <a:extLst>
              <a:ext uri="{FF2B5EF4-FFF2-40B4-BE49-F238E27FC236}">
                <a16:creationId xmlns:a16="http://schemas.microsoft.com/office/drawing/2014/main" id="{707A73AB-15CA-AB0B-366D-EBFF1174C276}"/>
              </a:ext>
            </a:extLst>
          </p:cNvPr>
          <p:cNvSpPr/>
          <p:nvPr userDrawn="1"/>
        </p:nvSpPr>
        <p:spPr>
          <a:xfrm>
            <a:off x="9998851" y="5774971"/>
            <a:ext cx="2200760" cy="609359"/>
          </a:xfrm>
          <a:custGeom>
            <a:avLst/>
            <a:gdLst>
              <a:gd name="connsiteX0" fmla="*/ 277522 w 2200760"/>
              <a:gd name="connsiteY0" fmla="*/ 0 h 609359"/>
              <a:gd name="connsiteX1" fmla="*/ 743920 w 2200760"/>
              <a:gd name="connsiteY1" fmla="*/ 0 h 609359"/>
              <a:gd name="connsiteX2" fmla="*/ 1447509 w 2200760"/>
              <a:gd name="connsiteY2" fmla="*/ 0 h 609359"/>
              <a:gd name="connsiteX3" fmla="*/ 2200760 w 2200760"/>
              <a:gd name="connsiteY3" fmla="*/ 0 h 609359"/>
              <a:gd name="connsiteX4" fmla="*/ 2200760 w 2200760"/>
              <a:gd name="connsiteY4" fmla="*/ 609359 h 609359"/>
              <a:gd name="connsiteX5" fmla="*/ 1447509 w 2200760"/>
              <a:gd name="connsiteY5" fmla="*/ 609359 h 609359"/>
              <a:gd name="connsiteX6" fmla="*/ 743920 w 2200760"/>
              <a:gd name="connsiteY6" fmla="*/ 609359 h 609359"/>
              <a:gd name="connsiteX7" fmla="*/ 277522 w 2200760"/>
              <a:gd name="connsiteY7" fmla="*/ 609359 h 609359"/>
              <a:gd name="connsiteX8" fmla="*/ 0 w 2200760"/>
              <a:gd name="connsiteY8" fmla="*/ 304680 h 609359"/>
              <a:gd name="connsiteX9" fmla="*/ 277522 w 2200760"/>
              <a:gd name="connsiteY9" fmla="*/ 0 h 6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0760" h="609359">
                <a:moveTo>
                  <a:pt x="277522" y="0"/>
                </a:moveTo>
                <a:lnTo>
                  <a:pt x="743920" y="0"/>
                </a:lnTo>
                <a:lnTo>
                  <a:pt x="1447509" y="0"/>
                </a:lnTo>
                <a:lnTo>
                  <a:pt x="2200760" y="0"/>
                </a:lnTo>
                <a:lnTo>
                  <a:pt x="2200760" y="609359"/>
                </a:lnTo>
                <a:lnTo>
                  <a:pt x="1447509" y="609359"/>
                </a:lnTo>
                <a:lnTo>
                  <a:pt x="743920" y="609359"/>
                </a:lnTo>
                <a:lnTo>
                  <a:pt x="277522" y="609359"/>
                </a:lnTo>
                <a:cubicBezTo>
                  <a:pt x="124266" y="609359"/>
                  <a:pt x="0" y="472959"/>
                  <a:pt x="0" y="304680"/>
                </a:cubicBezTo>
                <a:cubicBezTo>
                  <a:pt x="0" y="136401"/>
                  <a:pt x="124266" y="0"/>
                  <a:pt x="277522"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09381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RightAlignedText_PlusImage">
    <p:bg>
      <p:bgPr>
        <a:solidFill>
          <a:schemeClr val="accent1"/>
        </a:solidFill>
        <a:effectLst/>
      </p:bgPr>
    </p:bg>
    <p:spTree>
      <p:nvGrpSpPr>
        <p:cNvPr id="1" name=""/>
        <p:cNvGrpSpPr/>
        <p:nvPr/>
      </p:nvGrpSpPr>
      <p:grpSpPr>
        <a:xfrm>
          <a:off x="0" y="0"/>
          <a:ext cx="0" cy="0"/>
          <a:chOff x="0" y="0"/>
          <a:chExt cx="0" cy="0"/>
        </a:xfrm>
      </p:grpSpPr>
      <p:pic>
        <p:nvPicPr>
          <p:cNvPr id="5" name="Picture 4" descr="A forklift with a load of bags&#10;&#10;Description automatically generated">
            <a:extLst>
              <a:ext uri="{FF2B5EF4-FFF2-40B4-BE49-F238E27FC236}">
                <a16:creationId xmlns:a16="http://schemas.microsoft.com/office/drawing/2014/main" id="{F20533D6-11FC-7074-0CCB-6393928C6891}"/>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harpenSoften amount="9000"/>
                    </a14:imgEffect>
                    <a14:imgEffect>
                      <a14:brightnessContrast bright="-47000" contrast="51000"/>
                    </a14:imgEffect>
                  </a14:imgLayer>
                </a14:imgProps>
              </a:ext>
              <a:ext uri="{28A0092B-C50C-407E-A947-70E740481C1C}">
                <a14:useLocalDpi xmlns:a14="http://schemas.microsoft.com/office/drawing/2010/main"/>
              </a:ext>
            </a:extLst>
          </a:blip>
          <a:srcRect/>
          <a:stretch/>
        </p:blipFill>
        <p:spPr>
          <a:xfrm>
            <a:off x="6557776" y="0"/>
            <a:ext cx="5634223" cy="6857998"/>
          </a:xfrm>
          <a:prstGeom prst="rect">
            <a:avLst/>
          </a:prstGeom>
        </p:spPr>
      </p:pic>
      <p:pic>
        <p:nvPicPr>
          <p:cNvPr id="3" name="Picture 2">
            <a:extLst>
              <a:ext uri="{FF2B5EF4-FFF2-40B4-BE49-F238E27FC236}">
                <a16:creationId xmlns:a16="http://schemas.microsoft.com/office/drawing/2014/main" id="{F40686A0-0A77-07F8-2EC9-A2147F9F1DA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03041" y="6290715"/>
            <a:ext cx="1675450" cy="206035"/>
          </a:xfrm>
          <a:prstGeom prst="rect">
            <a:avLst/>
          </a:prstGeom>
        </p:spPr>
      </p:pic>
      <p:sp>
        <p:nvSpPr>
          <p:cNvPr id="2" name="Rectangle 1">
            <a:extLst>
              <a:ext uri="{FF2B5EF4-FFF2-40B4-BE49-F238E27FC236}">
                <a16:creationId xmlns:a16="http://schemas.microsoft.com/office/drawing/2014/main" id="{B829C148-1938-C83D-CBD4-70E207033256}"/>
              </a:ext>
            </a:extLst>
          </p:cNvPr>
          <p:cNvSpPr/>
          <p:nvPr userDrawn="1"/>
        </p:nvSpPr>
        <p:spPr>
          <a:xfrm>
            <a:off x="5442155" y="5928852"/>
            <a:ext cx="870155" cy="72267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AA436CE0-076B-BB15-1AFC-86DAA4B04E9C}"/>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105295" y="3863328"/>
            <a:ext cx="2539184" cy="2539184"/>
          </a:xfrm>
          <a:prstGeom prst="rect">
            <a:avLst/>
          </a:prstGeom>
        </p:spPr>
      </p:pic>
    </p:spTree>
    <p:extLst>
      <p:ext uri="{BB962C8B-B14F-4D97-AF65-F5344CB8AC3E}">
        <p14:creationId xmlns:p14="http://schemas.microsoft.com/office/powerpoint/2010/main" val="2629532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Blank">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E809D91C-1092-ED98-7F5F-828DAEA2D6F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04153" y="-807147"/>
            <a:ext cx="1476375" cy="1476375"/>
          </a:xfrm>
          <a:prstGeom prst="rect">
            <a:avLst/>
          </a:prstGeom>
        </p:spPr>
      </p:pic>
      <p:pic>
        <p:nvPicPr>
          <p:cNvPr id="12" name="Graphic 11">
            <a:extLst>
              <a:ext uri="{FF2B5EF4-FFF2-40B4-BE49-F238E27FC236}">
                <a16:creationId xmlns:a16="http://schemas.microsoft.com/office/drawing/2014/main" id="{38CCF7E9-C77C-4BA2-3875-7A0F9EB4D2D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920987" y="-1391194"/>
            <a:ext cx="2542026" cy="2542026"/>
          </a:xfrm>
          <a:prstGeom prst="rect">
            <a:avLst/>
          </a:prstGeom>
        </p:spPr>
      </p:pic>
      <p:sp>
        <p:nvSpPr>
          <p:cNvPr id="5" name="Body Level One…">
            <a:extLst>
              <a:ext uri="{FF2B5EF4-FFF2-40B4-BE49-F238E27FC236}">
                <a16:creationId xmlns:a16="http://schemas.microsoft.com/office/drawing/2014/main" id="{98CD3F79-14A3-2812-FB17-53DEF8F2B3A5}"/>
              </a:ext>
            </a:extLst>
          </p:cNvPr>
          <p:cNvSpPr txBox="1">
            <a:spLocks noGrp="1"/>
          </p:cNvSpPr>
          <p:nvPr>
            <p:ph type="body" sz="quarter" idx="11" hasCustomPrompt="1"/>
          </p:nvPr>
        </p:nvSpPr>
        <p:spPr>
          <a:xfrm>
            <a:off x="603043" y="369012"/>
            <a:ext cx="8866984" cy="653143"/>
          </a:xfrm>
          <a:prstGeom prst="rect">
            <a:avLst/>
          </a:prstGeom>
        </p:spPr>
        <p:txBody>
          <a:bodyPr anchor="b">
            <a:noAutofit/>
          </a:bodyPr>
          <a:lstStyle>
            <a:lvl1pPr marL="0" indent="0">
              <a:lnSpc>
                <a:spcPct val="100000"/>
              </a:lnSpc>
              <a:buSzTx/>
              <a:buFont typeface="Arial" panose="020B0604020202020204" pitchFamily="34" charset="0"/>
              <a:buNone/>
              <a:defRPr sz="3200">
                <a:solidFill>
                  <a:schemeClr val="accent1"/>
                </a:solidFill>
              </a:defRPr>
            </a:lvl1pPr>
            <a:lvl2pPr marL="457200" indent="0">
              <a:lnSpc>
                <a:spcPct val="100000"/>
              </a:lnSpc>
              <a:buFontTx/>
              <a:buNone/>
              <a:defRPr sz="3200">
                <a:solidFill>
                  <a:srgbClr val="F27224"/>
                </a:solidFill>
              </a:defRPr>
            </a:lvl2pPr>
            <a:lvl3pPr marL="914400" indent="0">
              <a:lnSpc>
                <a:spcPct val="100000"/>
              </a:lnSpc>
              <a:buFontTx/>
              <a:buNone/>
              <a:defRPr sz="3200">
                <a:solidFill>
                  <a:srgbClr val="F27224"/>
                </a:solidFill>
              </a:defRPr>
            </a:lvl3pPr>
            <a:lvl4pPr marL="1371600" indent="0">
              <a:lnSpc>
                <a:spcPct val="100000"/>
              </a:lnSpc>
              <a:buFontTx/>
              <a:buNone/>
              <a:defRPr sz="3200">
                <a:solidFill>
                  <a:srgbClr val="F27224"/>
                </a:solidFill>
              </a:defRPr>
            </a:lvl4pPr>
            <a:lvl5pPr marL="1828800" indent="0">
              <a:lnSpc>
                <a:spcPct val="100000"/>
              </a:lnSpc>
              <a:buFontTx/>
              <a:buNone/>
              <a:defRPr sz="3200">
                <a:solidFill>
                  <a:srgbClr val="F27224"/>
                </a:solidFill>
              </a:defRPr>
            </a:lvl5pPr>
          </a:lstStyle>
          <a:p>
            <a:r>
              <a:t>Header Text</a:t>
            </a:r>
          </a:p>
        </p:txBody>
      </p:sp>
      <p:sp>
        <p:nvSpPr>
          <p:cNvPr id="6" name="Body Level One…">
            <a:extLst>
              <a:ext uri="{FF2B5EF4-FFF2-40B4-BE49-F238E27FC236}">
                <a16:creationId xmlns:a16="http://schemas.microsoft.com/office/drawing/2014/main" id="{A1DB815A-CB07-0A11-3A53-131599F75D10}"/>
              </a:ext>
            </a:extLst>
          </p:cNvPr>
          <p:cNvSpPr txBox="1">
            <a:spLocks noGrp="1"/>
          </p:cNvSpPr>
          <p:nvPr>
            <p:ph type="body" sz="quarter" idx="30" hasCustomPrompt="1"/>
          </p:nvPr>
        </p:nvSpPr>
        <p:spPr>
          <a:xfrm>
            <a:off x="603043" y="1252728"/>
            <a:ext cx="8866984" cy="485742"/>
          </a:xfrm>
          <a:prstGeom prst="rect">
            <a:avLst/>
          </a:prstGeom>
        </p:spPr>
        <p:txBody>
          <a:bodyPr anchor="t">
            <a:noAutofit/>
          </a:bodyPr>
          <a:lstStyle>
            <a:lvl1pPr marL="0" indent="0">
              <a:lnSpc>
                <a:spcPct val="100000"/>
              </a:lnSpc>
              <a:buSzTx/>
              <a:buFontTx/>
              <a:buNone/>
              <a:defRPr sz="1700" b="1">
                <a:solidFill>
                  <a:schemeClr val="accent6"/>
                </a:solidFill>
              </a:defRPr>
            </a:lvl1pPr>
            <a:lvl2pPr marL="457200" indent="0">
              <a:lnSpc>
                <a:spcPct val="100000"/>
              </a:lnSpc>
              <a:buFontTx/>
              <a:buNone/>
              <a:defRPr sz="3200">
                <a:solidFill>
                  <a:srgbClr val="F27224"/>
                </a:solidFill>
              </a:defRPr>
            </a:lvl2pPr>
            <a:lvl3pPr marL="914400" indent="0">
              <a:lnSpc>
                <a:spcPct val="100000"/>
              </a:lnSpc>
              <a:buFontTx/>
              <a:buNone/>
              <a:defRPr sz="3200">
                <a:solidFill>
                  <a:srgbClr val="F27224"/>
                </a:solidFill>
              </a:defRPr>
            </a:lvl3pPr>
            <a:lvl4pPr marL="1371600" indent="0">
              <a:lnSpc>
                <a:spcPct val="100000"/>
              </a:lnSpc>
              <a:buFontTx/>
              <a:buNone/>
              <a:defRPr sz="3200">
                <a:solidFill>
                  <a:srgbClr val="F27224"/>
                </a:solidFill>
              </a:defRPr>
            </a:lvl4pPr>
            <a:lvl5pPr marL="1828800" indent="0">
              <a:lnSpc>
                <a:spcPct val="100000"/>
              </a:lnSpc>
              <a:buFontTx/>
              <a:buNone/>
              <a:defRPr sz="3200">
                <a:solidFill>
                  <a:srgbClr val="F27224"/>
                </a:solidFill>
              </a:defRPr>
            </a:lvl5pPr>
          </a:lstStyle>
          <a:p>
            <a:r>
              <a:rPr lang="en-US"/>
              <a:t>Subtitle text</a:t>
            </a:r>
            <a:endParaRPr/>
          </a:p>
        </p:txBody>
      </p:sp>
      <p:sp>
        <p:nvSpPr>
          <p:cNvPr id="9" name="Rectangle 8">
            <a:extLst>
              <a:ext uri="{FF2B5EF4-FFF2-40B4-BE49-F238E27FC236}">
                <a16:creationId xmlns:a16="http://schemas.microsoft.com/office/drawing/2014/main" id="{E4C590D8-0F8E-B2BE-6242-AA4D86E7DEF7}"/>
              </a:ext>
            </a:extLst>
          </p:cNvPr>
          <p:cNvSpPr/>
          <p:nvPr userDrawn="1"/>
        </p:nvSpPr>
        <p:spPr>
          <a:xfrm rot="5400000">
            <a:off x="4771339" y="1456037"/>
            <a:ext cx="2717236" cy="13521162"/>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386637E-87CD-4AEF-66BE-42086A8CEDCE}"/>
              </a:ext>
            </a:extLst>
          </p:cNvPr>
          <p:cNvSpPr/>
          <p:nvPr userDrawn="1"/>
        </p:nvSpPr>
        <p:spPr>
          <a:xfrm>
            <a:off x="12192000" y="0"/>
            <a:ext cx="2549236" cy="7299114"/>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E7659F-214E-C110-9C14-DE6CBFBC60A5}"/>
              </a:ext>
            </a:extLst>
          </p:cNvPr>
          <p:cNvSpPr/>
          <p:nvPr userDrawn="1"/>
        </p:nvSpPr>
        <p:spPr>
          <a:xfrm rot="5400000">
            <a:off x="8633722" y="-5824686"/>
            <a:ext cx="2782388" cy="8866984"/>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7DBBE12-2CB6-3950-3D8B-0F27693274A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54545" y="6286501"/>
            <a:ext cx="1803405" cy="226727"/>
          </a:xfrm>
          <a:prstGeom prst="rect">
            <a:avLst/>
          </a:prstGeom>
        </p:spPr>
      </p:pic>
    </p:spTree>
    <p:extLst>
      <p:ext uri="{BB962C8B-B14F-4D97-AF65-F5344CB8AC3E}">
        <p14:creationId xmlns:p14="http://schemas.microsoft.com/office/powerpoint/2010/main" val="3176588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HeaderBlank">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E809D91C-1092-ED98-7F5F-828DAEA2D6F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04153" y="-807147"/>
            <a:ext cx="1476375" cy="1476375"/>
          </a:xfrm>
          <a:prstGeom prst="rect">
            <a:avLst/>
          </a:prstGeom>
        </p:spPr>
      </p:pic>
      <p:pic>
        <p:nvPicPr>
          <p:cNvPr id="12" name="Graphic 11">
            <a:extLst>
              <a:ext uri="{FF2B5EF4-FFF2-40B4-BE49-F238E27FC236}">
                <a16:creationId xmlns:a16="http://schemas.microsoft.com/office/drawing/2014/main" id="{38CCF7E9-C77C-4BA2-3875-7A0F9EB4D2D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920987" y="-1391194"/>
            <a:ext cx="2542026" cy="2542026"/>
          </a:xfrm>
          <a:prstGeom prst="rect">
            <a:avLst/>
          </a:prstGeom>
        </p:spPr>
      </p:pic>
      <p:sp>
        <p:nvSpPr>
          <p:cNvPr id="5" name="Body Level One…">
            <a:extLst>
              <a:ext uri="{FF2B5EF4-FFF2-40B4-BE49-F238E27FC236}">
                <a16:creationId xmlns:a16="http://schemas.microsoft.com/office/drawing/2014/main" id="{98CD3F79-14A3-2812-FB17-53DEF8F2B3A5}"/>
              </a:ext>
            </a:extLst>
          </p:cNvPr>
          <p:cNvSpPr txBox="1">
            <a:spLocks noGrp="1"/>
          </p:cNvSpPr>
          <p:nvPr>
            <p:ph type="body" sz="quarter" idx="11" hasCustomPrompt="1"/>
          </p:nvPr>
        </p:nvSpPr>
        <p:spPr>
          <a:xfrm>
            <a:off x="603043" y="369012"/>
            <a:ext cx="8866984" cy="653143"/>
          </a:xfrm>
          <a:prstGeom prst="rect">
            <a:avLst/>
          </a:prstGeom>
        </p:spPr>
        <p:txBody>
          <a:bodyPr anchor="b">
            <a:noAutofit/>
          </a:bodyPr>
          <a:lstStyle>
            <a:lvl1pPr marL="0" indent="0">
              <a:lnSpc>
                <a:spcPct val="100000"/>
              </a:lnSpc>
              <a:buSzTx/>
              <a:buFont typeface="Arial" panose="020B0604020202020204" pitchFamily="34" charset="0"/>
              <a:buNone/>
              <a:defRPr sz="3200">
                <a:solidFill>
                  <a:schemeClr val="accent1"/>
                </a:solidFill>
              </a:defRPr>
            </a:lvl1pPr>
            <a:lvl2pPr marL="457200" indent="0">
              <a:lnSpc>
                <a:spcPct val="100000"/>
              </a:lnSpc>
              <a:buFontTx/>
              <a:buNone/>
              <a:defRPr sz="3200">
                <a:solidFill>
                  <a:srgbClr val="F27224"/>
                </a:solidFill>
              </a:defRPr>
            </a:lvl2pPr>
            <a:lvl3pPr marL="914400" indent="0">
              <a:lnSpc>
                <a:spcPct val="100000"/>
              </a:lnSpc>
              <a:buFontTx/>
              <a:buNone/>
              <a:defRPr sz="3200">
                <a:solidFill>
                  <a:srgbClr val="F27224"/>
                </a:solidFill>
              </a:defRPr>
            </a:lvl3pPr>
            <a:lvl4pPr marL="1371600" indent="0">
              <a:lnSpc>
                <a:spcPct val="100000"/>
              </a:lnSpc>
              <a:buFontTx/>
              <a:buNone/>
              <a:defRPr sz="3200">
                <a:solidFill>
                  <a:srgbClr val="F27224"/>
                </a:solidFill>
              </a:defRPr>
            </a:lvl4pPr>
            <a:lvl5pPr marL="1828800" indent="0">
              <a:lnSpc>
                <a:spcPct val="100000"/>
              </a:lnSpc>
              <a:buFontTx/>
              <a:buNone/>
              <a:defRPr sz="3200">
                <a:solidFill>
                  <a:srgbClr val="F27224"/>
                </a:solidFill>
              </a:defRPr>
            </a:lvl5pPr>
          </a:lstStyle>
          <a:p>
            <a:r>
              <a:t>Header Text</a:t>
            </a:r>
          </a:p>
        </p:txBody>
      </p:sp>
      <p:sp>
        <p:nvSpPr>
          <p:cNvPr id="6" name="Body Level One…">
            <a:extLst>
              <a:ext uri="{FF2B5EF4-FFF2-40B4-BE49-F238E27FC236}">
                <a16:creationId xmlns:a16="http://schemas.microsoft.com/office/drawing/2014/main" id="{A1DB815A-CB07-0A11-3A53-131599F75D10}"/>
              </a:ext>
            </a:extLst>
          </p:cNvPr>
          <p:cNvSpPr txBox="1">
            <a:spLocks noGrp="1"/>
          </p:cNvSpPr>
          <p:nvPr>
            <p:ph type="body" sz="quarter" idx="30" hasCustomPrompt="1"/>
          </p:nvPr>
        </p:nvSpPr>
        <p:spPr>
          <a:xfrm>
            <a:off x="603043" y="1252728"/>
            <a:ext cx="8866984" cy="485742"/>
          </a:xfrm>
          <a:prstGeom prst="rect">
            <a:avLst/>
          </a:prstGeom>
        </p:spPr>
        <p:txBody>
          <a:bodyPr anchor="t">
            <a:noAutofit/>
          </a:bodyPr>
          <a:lstStyle>
            <a:lvl1pPr marL="0" indent="0">
              <a:lnSpc>
                <a:spcPct val="100000"/>
              </a:lnSpc>
              <a:buSzTx/>
              <a:buFontTx/>
              <a:buNone/>
              <a:defRPr sz="1700" b="1">
                <a:solidFill>
                  <a:schemeClr val="accent6"/>
                </a:solidFill>
              </a:defRPr>
            </a:lvl1pPr>
            <a:lvl2pPr marL="457200" indent="0">
              <a:lnSpc>
                <a:spcPct val="100000"/>
              </a:lnSpc>
              <a:buFontTx/>
              <a:buNone/>
              <a:defRPr sz="3200">
                <a:solidFill>
                  <a:srgbClr val="F27224"/>
                </a:solidFill>
              </a:defRPr>
            </a:lvl2pPr>
            <a:lvl3pPr marL="914400" indent="0">
              <a:lnSpc>
                <a:spcPct val="100000"/>
              </a:lnSpc>
              <a:buFontTx/>
              <a:buNone/>
              <a:defRPr sz="3200">
                <a:solidFill>
                  <a:srgbClr val="F27224"/>
                </a:solidFill>
              </a:defRPr>
            </a:lvl3pPr>
            <a:lvl4pPr marL="1371600" indent="0">
              <a:lnSpc>
                <a:spcPct val="100000"/>
              </a:lnSpc>
              <a:buFontTx/>
              <a:buNone/>
              <a:defRPr sz="3200">
                <a:solidFill>
                  <a:srgbClr val="F27224"/>
                </a:solidFill>
              </a:defRPr>
            </a:lvl4pPr>
            <a:lvl5pPr marL="1828800" indent="0">
              <a:lnSpc>
                <a:spcPct val="100000"/>
              </a:lnSpc>
              <a:buFontTx/>
              <a:buNone/>
              <a:defRPr sz="3200">
                <a:solidFill>
                  <a:srgbClr val="F27224"/>
                </a:solidFill>
              </a:defRPr>
            </a:lvl5pPr>
          </a:lstStyle>
          <a:p>
            <a:r>
              <a:rPr lang="en-US"/>
              <a:t>Subtitle text</a:t>
            </a:r>
            <a:endParaRPr/>
          </a:p>
        </p:txBody>
      </p:sp>
      <p:sp>
        <p:nvSpPr>
          <p:cNvPr id="9" name="Rectangle 8">
            <a:extLst>
              <a:ext uri="{FF2B5EF4-FFF2-40B4-BE49-F238E27FC236}">
                <a16:creationId xmlns:a16="http://schemas.microsoft.com/office/drawing/2014/main" id="{E4C590D8-0F8E-B2BE-6242-AA4D86E7DEF7}"/>
              </a:ext>
            </a:extLst>
          </p:cNvPr>
          <p:cNvSpPr/>
          <p:nvPr userDrawn="1"/>
        </p:nvSpPr>
        <p:spPr>
          <a:xfrm rot="5400000">
            <a:off x="4771339" y="1456037"/>
            <a:ext cx="2717236" cy="13521162"/>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386637E-87CD-4AEF-66BE-42086A8CEDCE}"/>
              </a:ext>
            </a:extLst>
          </p:cNvPr>
          <p:cNvSpPr/>
          <p:nvPr userDrawn="1"/>
        </p:nvSpPr>
        <p:spPr>
          <a:xfrm>
            <a:off x="12192000" y="0"/>
            <a:ext cx="2549236" cy="7299114"/>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E7659F-214E-C110-9C14-DE6CBFBC60A5}"/>
              </a:ext>
            </a:extLst>
          </p:cNvPr>
          <p:cNvSpPr/>
          <p:nvPr userDrawn="1"/>
        </p:nvSpPr>
        <p:spPr>
          <a:xfrm rot="5400000">
            <a:off x="8633722" y="-5824686"/>
            <a:ext cx="2782388" cy="8866984"/>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7DBBE12-2CB6-3950-3D8B-0F27693274A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54545" y="6286501"/>
            <a:ext cx="1803405" cy="226727"/>
          </a:xfrm>
          <a:prstGeom prst="rect">
            <a:avLst/>
          </a:prstGeom>
        </p:spPr>
      </p:pic>
      <p:sp>
        <p:nvSpPr>
          <p:cNvPr id="2" name="Picture Placeholder 4">
            <a:extLst>
              <a:ext uri="{FF2B5EF4-FFF2-40B4-BE49-F238E27FC236}">
                <a16:creationId xmlns:a16="http://schemas.microsoft.com/office/drawing/2014/main" id="{939B828D-F76D-1A11-66EA-7BA11845FD08}"/>
              </a:ext>
            </a:extLst>
          </p:cNvPr>
          <p:cNvSpPr>
            <a:spLocks noGrp="1"/>
          </p:cNvSpPr>
          <p:nvPr>
            <p:ph type="pic" sz="quarter" idx="13" hasCustomPrompt="1"/>
          </p:nvPr>
        </p:nvSpPr>
        <p:spPr>
          <a:xfrm>
            <a:off x="1047893" y="1609725"/>
            <a:ext cx="3638550" cy="3638550"/>
          </a:xfrm>
          <a:prstGeom prst="ellipse">
            <a:avLst/>
          </a:prstGeom>
          <a:solidFill>
            <a:schemeClr val="tx2">
              <a:lumMod val="20000"/>
              <a:lumOff val="80000"/>
            </a:schemeClr>
          </a:solidFill>
        </p:spPr>
        <p:txBody>
          <a:bodyPr tIns="0" rIns="0" bIns="1371600" anchor="ctr"/>
          <a:lstStyle>
            <a:lvl1pPr marL="0" indent="0" algn="ctr">
              <a:spcBef>
                <a:spcPts val="0"/>
              </a:spcBef>
              <a:buNone/>
              <a:defRPr sz="1400">
                <a:latin typeface="Century Gothic" panose="020B0502020202020204" pitchFamily="34" charset="0"/>
              </a:defRPr>
            </a:lvl1pPr>
          </a:lstStyle>
          <a:p>
            <a:r>
              <a:rPr lang="en-US"/>
              <a:t>Click icon or </a:t>
            </a:r>
            <a:br>
              <a:rPr lang="en-US"/>
            </a:br>
            <a:r>
              <a:rPr lang="en-US"/>
              <a:t>drag and drop picture </a:t>
            </a:r>
            <a:br>
              <a:rPr lang="en-US"/>
            </a:br>
            <a:r>
              <a:rPr lang="en-US"/>
              <a:t>to insert headshot</a:t>
            </a:r>
          </a:p>
        </p:txBody>
      </p:sp>
    </p:spTree>
    <p:extLst>
      <p:ext uri="{BB962C8B-B14F-4D97-AF65-F5344CB8AC3E}">
        <p14:creationId xmlns:p14="http://schemas.microsoft.com/office/powerpoint/2010/main" val="2427917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Left_TextCall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BB33931-5183-D4EA-4EE8-2CFC5E795661}"/>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
            <a:extLst>
              <a:ext uri="{FF2B5EF4-FFF2-40B4-BE49-F238E27FC236}">
                <a16:creationId xmlns:a16="http://schemas.microsoft.com/office/drawing/2014/main" id="{EC2FF854-AAC6-2096-C8C9-230325D88930}"/>
              </a:ext>
            </a:extLst>
          </p:cNvPr>
          <p:cNvSpPr>
            <a:spLocks noGrp="1"/>
          </p:cNvSpPr>
          <p:nvPr>
            <p:ph type="body" sz="quarter" idx="22" hasCustomPrompt="1"/>
          </p:nvPr>
        </p:nvSpPr>
        <p:spPr>
          <a:xfrm>
            <a:off x="593170" y="1866129"/>
            <a:ext cx="5748253" cy="944633"/>
          </a:xfrm>
          <a:prstGeom prst="rect">
            <a:avLst/>
          </a:prstGeom>
        </p:spPr>
        <p:txBody>
          <a:bodyPr anchor="t"/>
          <a:lstStyle>
            <a:lvl1pPr marL="0" indent="0">
              <a:lnSpc>
                <a:spcPct val="100000"/>
              </a:lnSpc>
              <a:buSzTx/>
              <a:buFontTx/>
              <a:buNone/>
              <a:defRPr sz="1600">
                <a:solidFill>
                  <a:schemeClr val="bg1"/>
                </a:solidFill>
              </a:defRPr>
            </a:lvl1pPr>
          </a:lstStyle>
          <a:p>
            <a:r>
              <a:t>Lorem ipsum dolor sit </a:t>
            </a:r>
            <a:r>
              <a:rPr err="1"/>
              <a:t>amet</a:t>
            </a:r>
            <a:r>
              <a:t>, </a:t>
            </a:r>
            <a:r>
              <a:rPr err="1"/>
              <a:t>consectetur</a:t>
            </a:r>
            <a:r>
              <a:t> </a:t>
            </a:r>
            <a:r>
              <a:rPr err="1"/>
              <a:t>adipiscing</a:t>
            </a:r>
            <a:r>
              <a:t> </a:t>
            </a:r>
            <a:r>
              <a:rPr err="1"/>
              <a:t>elit</a:t>
            </a:r>
            <a:r>
              <a:t>, </a:t>
            </a:r>
            <a:r>
              <a:rPr err="1"/>
              <a:t>voluptate</a:t>
            </a:r>
            <a:r>
              <a:t> </a:t>
            </a:r>
            <a:r>
              <a:rPr err="1"/>
              <a:t>velit</a:t>
            </a:r>
            <a:r>
              <a:t> </a:t>
            </a:r>
            <a:r>
              <a:rPr err="1"/>
              <a:t>esse</a:t>
            </a:r>
            <a:r>
              <a:t> </a:t>
            </a:r>
            <a:r>
              <a:rPr err="1"/>
              <a:t>cillum</a:t>
            </a:r>
            <a:r>
              <a:t> dolore </a:t>
            </a:r>
            <a:r>
              <a:rPr err="1"/>
              <a:t>eu</a:t>
            </a:r>
            <a:r>
              <a:t> </a:t>
            </a:r>
            <a:r>
              <a:rPr err="1"/>
              <a:t>fugiat</a:t>
            </a:r>
            <a:r>
              <a:t> </a:t>
            </a:r>
            <a:r>
              <a:rPr err="1"/>
              <a:t>nulla</a:t>
            </a:r>
            <a:r>
              <a:t> </a:t>
            </a:r>
            <a:r>
              <a:rPr err="1"/>
              <a:t>pariatur</a:t>
            </a:r>
            <a:r>
              <a:t>. </a:t>
            </a:r>
            <a:r>
              <a:rPr err="1"/>
              <a:t>Excepteur</a:t>
            </a:r>
            <a:r>
              <a:t> </a:t>
            </a:r>
            <a:r>
              <a:rPr err="1"/>
              <a:t>sint</a:t>
            </a:r>
            <a:r>
              <a:t> </a:t>
            </a:r>
            <a:r>
              <a:rPr err="1"/>
              <a:t>occaecat</a:t>
            </a:r>
            <a:r>
              <a:t> </a:t>
            </a:r>
            <a:r>
              <a:rPr err="1"/>
              <a:t>cupidatat</a:t>
            </a:r>
            <a:r>
              <a:t> non.</a:t>
            </a:r>
          </a:p>
        </p:txBody>
      </p:sp>
      <p:sp>
        <p:nvSpPr>
          <p:cNvPr id="14" name="Body Level One…">
            <a:extLst>
              <a:ext uri="{FF2B5EF4-FFF2-40B4-BE49-F238E27FC236}">
                <a16:creationId xmlns:a16="http://schemas.microsoft.com/office/drawing/2014/main" id="{2F20D5FF-471A-ED06-5EC3-3D98428B04FA}"/>
              </a:ext>
            </a:extLst>
          </p:cNvPr>
          <p:cNvSpPr txBox="1">
            <a:spLocks noGrp="1"/>
          </p:cNvSpPr>
          <p:nvPr>
            <p:ph type="body" sz="quarter" idx="1" hasCustomPrompt="1"/>
          </p:nvPr>
        </p:nvSpPr>
        <p:spPr>
          <a:xfrm>
            <a:off x="592476" y="46104"/>
            <a:ext cx="4542723" cy="944633"/>
          </a:xfrm>
          <a:prstGeom prst="rect">
            <a:avLst/>
          </a:prstGeom>
        </p:spPr>
        <p:txBody>
          <a:bodyPr anchor="b">
            <a:normAutofit/>
          </a:bodyPr>
          <a:lstStyle>
            <a:lvl1pPr marL="0" indent="0">
              <a:lnSpc>
                <a:spcPct val="90000"/>
              </a:lnSpc>
              <a:buSzTx/>
              <a:buFontTx/>
              <a:buNone/>
              <a:defRPr sz="3200">
                <a:solidFill>
                  <a:schemeClr val="bg1"/>
                </a:solidFill>
              </a:defRPr>
            </a:lvl1pPr>
            <a:lvl2pPr marL="457200" indent="0">
              <a:lnSpc>
                <a:spcPct val="90000"/>
              </a:lnSpc>
              <a:buFontTx/>
              <a:buNone/>
              <a:defRPr sz="6400">
                <a:solidFill>
                  <a:srgbClr val="FFFFFF"/>
                </a:solidFill>
              </a:defRPr>
            </a:lvl2pPr>
            <a:lvl3pPr marL="914400" indent="0">
              <a:lnSpc>
                <a:spcPct val="90000"/>
              </a:lnSpc>
              <a:buFontTx/>
              <a:buNone/>
              <a:defRPr sz="6400">
                <a:solidFill>
                  <a:srgbClr val="FFFFFF"/>
                </a:solidFill>
              </a:defRPr>
            </a:lvl3pPr>
            <a:lvl4pPr marL="1371600" indent="0">
              <a:lnSpc>
                <a:spcPct val="90000"/>
              </a:lnSpc>
              <a:buFontTx/>
              <a:buNone/>
              <a:defRPr sz="6400">
                <a:solidFill>
                  <a:srgbClr val="FFFFFF"/>
                </a:solidFill>
              </a:defRPr>
            </a:lvl4pPr>
            <a:lvl5pPr marL="1828800" indent="0">
              <a:lnSpc>
                <a:spcPct val="90000"/>
              </a:lnSpc>
              <a:buFontTx/>
              <a:buNone/>
              <a:defRPr sz="6400">
                <a:solidFill>
                  <a:srgbClr val="FFFFFF"/>
                </a:solidFill>
              </a:defRPr>
            </a:lvl5pPr>
          </a:lstStyle>
          <a:p>
            <a:r>
              <a:rPr lang="en-US"/>
              <a:t>Header Text</a:t>
            </a:r>
          </a:p>
        </p:txBody>
      </p:sp>
    </p:spTree>
    <p:extLst>
      <p:ext uri="{BB962C8B-B14F-4D97-AF65-F5344CB8AC3E}">
        <p14:creationId xmlns:p14="http://schemas.microsoft.com/office/powerpoint/2010/main" val="1169892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2" name="Graphic 41">
            <a:extLst>
              <a:ext uri="{FF2B5EF4-FFF2-40B4-BE49-F238E27FC236}">
                <a16:creationId xmlns:a16="http://schemas.microsoft.com/office/drawing/2014/main" id="{5999553A-CAF8-4B46-8B69-C1DED98298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39779" y="4292877"/>
            <a:ext cx="11112442" cy="886968"/>
          </a:xfrm>
          <a:prstGeom prst="rect">
            <a:avLst/>
          </a:prstGeom>
        </p:spPr>
      </p:pic>
      <p:sp>
        <p:nvSpPr>
          <p:cNvPr id="20" name="Rectangle 19">
            <a:extLst>
              <a:ext uri="{FF2B5EF4-FFF2-40B4-BE49-F238E27FC236}">
                <a16:creationId xmlns:a16="http://schemas.microsoft.com/office/drawing/2014/main" id="{BB0C1002-EDED-47C7-BBA2-0EBFE1FC14DB}"/>
              </a:ext>
            </a:extLst>
          </p:cNvPr>
          <p:cNvSpPr/>
          <p:nvPr userDrawn="1"/>
        </p:nvSpPr>
        <p:spPr>
          <a:xfrm>
            <a:off x="6382512" y="4736362"/>
            <a:ext cx="1709928" cy="21305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Rectangle 18">
            <a:extLst>
              <a:ext uri="{FF2B5EF4-FFF2-40B4-BE49-F238E27FC236}">
                <a16:creationId xmlns:a16="http://schemas.microsoft.com/office/drawing/2014/main" id="{2761FF7F-8841-44E5-9A7F-42D7389C7783}"/>
              </a:ext>
            </a:extLst>
          </p:cNvPr>
          <p:cNvSpPr/>
          <p:nvPr userDrawn="1"/>
        </p:nvSpPr>
        <p:spPr>
          <a:xfrm>
            <a:off x="8659367" y="4736362"/>
            <a:ext cx="1709928" cy="21305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16">
            <a:extLst>
              <a:ext uri="{FF2B5EF4-FFF2-40B4-BE49-F238E27FC236}">
                <a16:creationId xmlns:a16="http://schemas.microsoft.com/office/drawing/2014/main" id="{2B4049FD-E1B8-46F0-9261-1D12DC233166}"/>
              </a:ext>
            </a:extLst>
          </p:cNvPr>
          <p:cNvSpPr/>
          <p:nvPr userDrawn="1"/>
        </p:nvSpPr>
        <p:spPr>
          <a:xfrm>
            <a:off x="1828800" y="4736362"/>
            <a:ext cx="1709928" cy="2130552"/>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solidFill>
                <a:schemeClr val="tx1">
                  <a:lumMod val="75000"/>
                  <a:lumOff val="25000"/>
                </a:schemeClr>
              </a:solidFill>
            </a:endParaRPr>
          </a:p>
        </p:txBody>
      </p:sp>
      <p:sp>
        <p:nvSpPr>
          <p:cNvPr id="21" name="Rectangle 20">
            <a:extLst>
              <a:ext uri="{FF2B5EF4-FFF2-40B4-BE49-F238E27FC236}">
                <a16:creationId xmlns:a16="http://schemas.microsoft.com/office/drawing/2014/main" id="{3D8E1F2E-68BD-42F8-B40C-38178837E627}"/>
              </a:ext>
            </a:extLst>
          </p:cNvPr>
          <p:cNvSpPr/>
          <p:nvPr userDrawn="1"/>
        </p:nvSpPr>
        <p:spPr>
          <a:xfrm>
            <a:off x="4105656" y="4736362"/>
            <a:ext cx="1709928" cy="21305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 1">
            <a:extLst>
              <a:ext uri="{FF2B5EF4-FFF2-40B4-BE49-F238E27FC236}">
                <a16:creationId xmlns:a16="http://schemas.microsoft.com/office/drawing/2014/main" id="{6574FE88-C8D9-446D-9CCF-05BB3D62C867}"/>
              </a:ext>
            </a:extLst>
          </p:cNvPr>
          <p:cNvSpPr>
            <a:spLocks noGrp="1"/>
          </p:cNvSpPr>
          <p:nvPr>
            <p:ph type="title" hasCustomPrompt="1"/>
          </p:nvPr>
        </p:nvSpPr>
        <p:spPr>
          <a:xfrm>
            <a:off x="1686791" y="374068"/>
            <a:ext cx="8818418" cy="469116"/>
          </a:xfrm>
        </p:spPr>
        <p:txBody>
          <a:bodyPr lIns="0" tIns="0" rIns="0" bIns="0"/>
          <a:lstStyle>
            <a:lvl1pPr algn="ctr">
              <a:defRPr>
                <a:solidFill>
                  <a:schemeClr val="tx1"/>
                </a:solidFill>
              </a:defRPr>
            </a:lvl1pPr>
          </a:lstStyle>
          <a:p>
            <a:r>
              <a:rPr lang="en-US"/>
              <a:t>CLICK TO EDIT MASTER TITLE STYLE</a:t>
            </a:r>
            <a:endParaRPr lang="ru-RU"/>
          </a:p>
        </p:txBody>
      </p:sp>
      <p:sp>
        <p:nvSpPr>
          <p:cNvPr id="10" name="Text Placeholder 9">
            <a:extLst>
              <a:ext uri="{FF2B5EF4-FFF2-40B4-BE49-F238E27FC236}">
                <a16:creationId xmlns:a16="http://schemas.microsoft.com/office/drawing/2014/main" id="{72585CCA-7E8D-4801-BD69-EE6074D6F70D}"/>
              </a:ext>
            </a:extLst>
          </p:cNvPr>
          <p:cNvSpPr>
            <a:spLocks noGrp="1"/>
          </p:cNvSpPr>
          <p:nvPr>
            <p:ph type="body" sz="quarter" idx="14"/>
          </p:nvPr>
        </p:nvSpPr>
        <p:spPr>
          <a:xfrm>
            <a:off x="1687513" y="899824"/>
            <a:ext cx="8816975" cy="337380"/>
          </a:xfrm>
        </p:spPr>
        <p:txBody>
          <a:bodyPr lIns="0" tIns="0" rIns="0" bIns="0">
            <a:normAutofit/>
          </a:bodyPr>
          <a:lstStyle>
            <a:lvl1pPr marL="0" indent="0" algn="ctr">
              <a:buNone/>
              <a:defRPr sz="2000">
                <a:solidFill>
                  <a:schemeClr val="tx1"/>
                </a:solidFill>
              </a:defRPr>
            </a:lvl1pPr>
          </a:lstStyle>
          <a:p>
            <a:pPr lvl="0"/>
            <a:r>
              <a:rPr lang="en-US"/>
              <a:t>Click to edit Master text styles</a:t>
            </a:r>
          </a:p>
        </p:txBody>
      </p:sp>
      <p:cxnSp>
        <p:nvCxnSpPr>
          <p:cNvPr id="36" name="Straight Connector 35">
            <a:extLst>
              <a:ext uri="{FF2B5EF4-FFF2-40B4-BE49-F238E27FC236}">
                <a16:creationId xmlns:a16="http://schemas.microsoft.com/office/drawing/2014/main" id="{7151A24C-5AE7-4C88-A756-96BF7217B67D}"/>
              </a:ext>
            </a:extLst>
          </p:cNvPr>
          <p:cNvCxnSpPr/>
          <p:nvPr userDrawn="1"/>
        </p:nvCxnSpPr>
        <p:spPr>
          <a:xfrm>
            <a:off x="1061013" y="4736362"/>
            <a:ext cx="101160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pic>
        <p:nvPicPr>
          <p:cNvPr id="44" name="Graphic 43">
            <a:extLst>
              <a:ext uri="{FF2B5EF4-FFF2-40B4-BE49-F238E27FC236}">
                <a16:creationId xmlns:a16="http://schemas.microsoft.com/office/drawing/2014/main" id="{A8E93428-4ED9-4325-A388-C3ADA2D317D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72150" y="1624253"/>
            <a:ext cx="1353312" cy="910641"/>
          </a:xfrm>
          <a:prstGeom prst="rect">
            <a:avLst/>
          </a:prstGeom>
        </p:spPr>
      </p:pic>
      <p:pic>
        <p:nvPicPr>
          <p:cNvPr id="45" name="Graphic 44">
            <a:extLst>
              <a:ext uri="{FF2B5EF4-FFF2-40B4-BE49-F238E27FC236}">
                <a16:creationId xmlns:a16="http://schemas.microsoft.com/office/drawing/2014/main" id="{FF6F2B9C-2242-4858-9F13-D35A8AA12DD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021221" y="2336241"/>
            <a:ext cx="1353550" cy="910800"/>
          </a:xfrm>
          <a:prstGeom prst="rect">
            <a:avLst/>
          </a:prstGeom>
        </p:spPr>
      </p:pic>
      <p:pic>
        <p:nvPicPr>
          <p:cNvPr id="46" name="Graphic 45">
            <a:extLst>
              <a:ext uri="{FF2B5EF4-FFF2-40B4-BE49-F238E27FC236}">
                <a16:creationId xmlns:a16="http://schemas.microsoft.com/office/drawing/2014/main" id="{D4EDCF5A-7BDE-4D6B-ABD0-3AB65F1C2F9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flipH="1">
            <a:off x="2878156" y="3067948"/>
            <a:ext cx="1353550" cy="910800"/>
          </a:xfrm>
          <a:prstGeom prst="rect">
            <a:avLst/>
          </a:prstGeom>
        </p:spPr>
      </p:pic>
      <p:pic>
        <p:nvPicPr>
          <p:cNvPr id="47" name="Graphic 46">
            <a:extLst>
              <a:ext uri="{FF2B5EF4-FFF2-40B4-BE49-F238E27FC236}">
                <a16:creationId xmlns:a16="http://schemas.microsoft.com/office/drawing/2014/main" id="{E05A8C23-CD04-4CC0-81F0-B51ED25D6FA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18101" y="1624094"/>
            <a:ext cx="1353550" cy="910800"/>
          </a:xfrm>
          <a:prstGeom prst="rect">
            <a:avLst/>
          </a:prstGeom>
        </p:spPr>
      </p:pic>
      <p:pic>
        <p:nvPicPr>
          <p:cNvPr id="48" name="Graphic 47">
            <a:extLst>
              <a:ext uri="{FF2B5EF4-FFF2-40B4-BE49-F238E27FC236}">
                <a16:creationId xmlns:a16="http://schemas.microsoft.com/office/drawing/2014/main" id="{8BA30145-14AC-4F49-90EC-CCD6C9B0341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67653" y="2336241"/>
            <a:ext cx="1353550" cy="910800"/>
          </a:xfrm>
          <a:prstGeom prst="rect">
            <a:avLst/>
          </a:prstGeom>
        </p:spPr>
      </p:pic>
      <p:pic>
        <p:nvPicPr>
          <p:cNvPr id="49" name="Graphic 48">
            <a:extLst>
              <a:ext uri="{FF2B5EF4-FFF2-40B4-BE49-F238E27FC236}">
                <a16:creationId xmlns:a16="http://schemas.microsoft.com/office/drawing/2014/main" id="{FC502391-D2FD-42C0-A3AD-CFBA0E74FD9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flipH="1">
            <a:off x="5422647" y="3067948"/>
            <a:ext cx="1353550" cy="910800"/>
          </a:xfrm>
          <a:prstGeom prst="rect">
            <a:avLst/>
          </a:prstGeom>
        </p:spPr>
      </p:pic>
      <p:pic>
        <p:nvPicPr>
          <p:cNvPr id="50" name="Graphic 49">
            <a:extLst>
              <a:ext uri="{FF2B5EF4-FFF2-40B4-BE49-F238E27FC236}">
                <a16:creationId xmlns:a16="http://schemas.microsoft.com/office/drawing/2014/main" id="{DC5D8DB9-127D-4F50-9EFA-69CCD2DD3FED}"/>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264290" y="1624094"/>
            <a:ext cx="1353550" cy="910800"/>
          </a:xfrm>
          <a:prstGeom prst="rect">
            <a:avLst/>
          </a:prstGeom>
        </p:spPr>
      </p:pic>
      <p:pic>
        <p:nvPicPr>
          <p:cNvPr id="51" name="Graphic 50">
            <a:extLst>
              <a:ext uri="{FF2B5EF4-FFF2-40B4-BE49-F238E27FC236}">
                <a16:creationId xmlns:a16="http://schemas.microsoft.com/office/drawing/2014/main" id="{2B68CE4F-9334-460A-AC16-FD7B9D4834F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114085" y="2336241"/>
            <a:ext cx="1353550" cy="910800"/>
          </a:xfrm>
          <a:prstGeom prst="rect">
            <a:avLst/>
          </a:prstGeom>
        </p:spPr>
      </p:pic>
      <p:pic>
        <p:nvPicPr>
          <p:cNvPr id="52" name="Graphic 51">
            <a:extLst>
              <a:ext uri="{FF2B5EF4-FFF2-40B4-BE49-F238E27FC236}">
                <a16:creationId xmlns:a16="http://schemas.microsoft.com/office/drawing/2014/main" id="{5FA82588-8741-4458-86A7-BD172C98E263}"/>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flipH="1">
            <a:off x="7967138" y="3067948"/>
            <a:ext cx="1353550" cy="910800"/>
          </a:xfrm>
          <a:prstGeom prst="rect">
            <a:avLst/>
          </a:prstGeom>
        </p:spPr>
      </p:pic>
      <p:pic>
        <p:nvPicPr>
          <p:cNvPr id="53" name="Graphic 52">
            <a:extLst>
              <a:ext uri="{FF2B5EF4-FFF2-40B4-BE49-F238E27FC236}">
                <a16:creationId xmlns:a16="http://schemas.microsoft.com/office/drawing/2014/main" id="{E12826DC-5450-4E6F-B4D7-AB820553447F}"/>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8810478" y="1624094"/>
            <a:ext cx="1353550" cy="910800"/>
          </a:xfrm>
          <a:prstGeom prst="rect">
            <a:avLst/>
          </a:prstGeom>
        </p:spPr>
      </p:pic>
      <p:pic>
        <p:nvPicPr>
          <p:cNvPr id="54" name="Graphic 53">
            <a:extLst>
              <a:ext uri="{FF2B5EF4-FFF2-40B4-BE49-F238E27FC236}">
                <a16:creationId xmlns:a16="http://schemas.microsoft.com/office/drawing/2014/main" id="{A29C7905-A84A-435C-ACA8-104D43D82189}"/>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9660516" y="2336241"/>
            <a:ext cx="1353550" cy="910800"/>
          </a:xfrm>
          <a:prstGeom prst="rect">
            <a:avLst/>
          </a:prstGeom>
        </p:spPr>
      </p:pic>
      <p:pic>
        <p:nvPicPr>
          <p:cNvPr id="58" name="Graphic 57">
            <a:extLst>
              <a:ext uri="{FF2B5EF4-FFF2-40B4-BE49-F238E27FC236}">
                <a16:creationId xmlns:a16="http://schemas.microsoft.com/office/drawing/2014/main" id="{2F06B201-75A9-4318-9FB7-162ACF268913}"/>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3549153" y="3977811"/>
            <a:ext cx="3534" cy="576072"/>
          </a:xfrm>
          <a:prstGeom prst="rect">
            <a:avLst/>
          </a:prstGeom>
        </p:spPr>
      </p:pic>
      <p:cxnSp>
        <p:nvCxnSpPr>
          <p:cNvPr id="60" name="Straight Connector 59">
            <a:extLst>
              <a:ext uri="{FF2B5EF4-FFF2-40B4-BE49-F238E27FC236}">
                <a16:creationId xmlns:a16="http://schemas.microsoft.com/office/drawing/2014/main" id="{683B5AB1-7EBB-41FA-91A7-C559D3C99B65}"/>
              </a:ext>
            </a:extLst>
          </p:cNvPr>
          <p:cNvCxnSpPr/>
          <p:nvPr userDrawn="1"/>
        </p:nvCxnSpPr>
        <p:spPr>
          <a:xfrm>
            <a:off x="1848806" y="2530720"/>
            <a:ext cx="0" cy="20756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E9CD576-7A1C-4CD4-9D8A-7B399C2CA3B1}"/>
              </a:ext>
            </a:extLst>
          </p:cNvPr>
          <p:cNvCxnSpPr>
            <a:cxnSpLocks/>
          </p:cNvCxnSpPr>
          <p:nvPr userDrawn="1"/>
        </p:nvCxnSpPr>
        <p:spPr>
          <a:xfrm>
            <a:off x="2697996" y="3247041"/>
            <a:ext cx="0" cy="131415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BD786A0-A137-4606-ADCE-C6927B42099B}"/>
              </a:ext>
            </a:extLst>
          </p:cNvPr>
          <p:cNvCxnSpPr/>
          <p:nvPr userDrawn="1"/>
        </p:nvCxnSpPr>
        <p:spPr>
          <a:xfrm>
            <a:off x="9487312" y="2530720"/>
            <a:ext cx="0" cy="20756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815CBB7-9DB2-4084-9FAD-EAF1EC4885E3}"/>
              </a:ext>
            </a:extLst>
          </p:cNvPr>
          <p:cNvCxnSpPr>
            <a:cxnSpLocks/>
          </p:cNvCxnSpPr>
          <p:nvPr userDrawn="1"/>
        </p:nvCxnSpPr>
        <p:spPr>
          <a:xfrm>
            <a:off x="10335814" y="3247041"/>
            <a:ext cx="0" cy="131415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7AFA7F4-DFBA-48DD-A963-33300EA6DCB7}"/>
              </a:ext>
            </a:extLst>
          </p:cNvPr>
          <p:cNvCxnSpPr/>
          <p:nvPr userDrawn="1"/>
        </p:nvCxnSpPr>
        <p:spPr>
          <a:xfrm>
            <a:off x="6941144" y="2530720"/>
            <a:ext cx="0" cy="20756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9273F8B-484B-4948-A3EB-B4FEDFB903E9}"/>
              </a:ext>
            </a:extLst>
          </p:cNvPr>
          <p:cNvCxnSpPr/>
          <p:nvPr userDrawn="1"/>
        </p:nvCxnSpPr>
        <p:spPr>
          <a:xfrm>
            <a:off x="4394975" y="2530720"/>
            <a:ext cx="0" cy="20756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72" name="Graphic 71">
            <a:extLst>
              <a:ext uri="{FF2B5EF4-FFF2-40B4-BE49-F238E27FC236}">
                <a16:creationId xmlns:a16="http://schemas.microsoft.com/office/drawing/2014/main" id="{FA075AB9-B34D-4B15-BCFC-4BF1B6243A91}"/>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6090242" y="3946744"/>
            <a:ext cx="3534" cy="576072"/>
          </a:xfrm>
          <a:prstGeom prst="rect">
            <a:avLst/>
          </a:prstGeom>
        </p:spPr>
      </p:pic>
      <p:cxnSp>
        <p:nvCxnSpPr>
          <p:cNvPr id="73" name="Straight Connector 72">
            <a:extLst>
              <a:ext uri="{FF2B5EF4-FFF2-40B4-BE49-F238E27FC236}">
                <a16:creationId xmlns:a16="http://schemas.microsoft.com/office/drawing/2014/main" id="{DCD61995-16DF-4B2C-89CB-A72CAF07D9B3}"/>
              </a:ext>
            </a:extLst>
          </p:cNvPr>
          <p:cNvCxnSpPr>
            <a:cxnSpLocks/>
          </p:cNvCxnSpPr>
          <p:nvPr userDrawn="1"/>
        </p:nvCxnSpPr>
        <p:spPr>
          <a:xfrm>
            <a:off x="5243935" y="3215974"/>
            <a:ext cx="0" cy="131415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74" name="Graphic 73">
            <a:extLst>
              <a:ext uri="{FF2B5EF4-FFF2-40B4-BE49-F238E27FC236}">
                <a16:creationId xmlns:a16="http://schemas.microsoft.com/office/drawing/2014/main" id="{C8CEB2D1-FD5A-4675-9E26-EEA68EFB9B84}"/>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8631332" y="3977811"/>
            <a:ext cx="3534" cy="576072"/>
          </a:xfrm>
          <a:prstGeom prst="rect">
            <a:avLst/>
          </a:prstGeom>
        </p:spPr>
      </p:pic>
      <p:cxnSp>
        <p:nvCxnSpPr>
          <p:cNvPr id="75" name="Straight Connector 74">
            <a:extLst>
              <a:ext uri="{FF2B5EF4-FFF2-40B4-BE49-F238E27FC236}">
                <a16:creationId xmlns:a16="http://schemas.microsoft.com/office/drawing/2014/main" id="{BF8628E3-930B-41FE-A903-DB4F8A73E3F2}"/>
              </a:ext>
            </a:extLst>
          </p:cNvPr>
          <p:cNvCxnSpPr>
            <a:cxnSpLocks/>
          </p:cNvCxnSpPr>
          <p:nvPr userDrawn="1"/>
        </p:nvCxnSpPr>
        <p:spPr>
          <a:xfrm>
            <a:off x="7789874" y="3247041"/>
            <a:ext cx="0" cy="131415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78" name="Text Placeholder 76">
            <a:extLst>
              <a:ext uri="{FF2B5EF4-FFF2-40B4-BE49-F238E27FC236}">
                <a16:creationId xmlns:a16="http://schemas.microsoft.com/office/drawing/2014/main" id="{E5A98CC2-08EF-44B9-8B89-5C46257219BC}"/>
              </a:ext>
            </a:extLst>
          </p:cNvPr>
          <p:cNvSpPr>
            <a:spLocks noGrp="1"/>
          </p:cNvSpPr>
          <p:nvPr>
            <p:ph type="body" sz="quarter" idx="15" hasCustomPrompt="1"/>
          </p:nvPr>
        </p:nvSpPr>
        <p:spPr>
          <a:xfrm>
            <a:off x="745212"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DEC</a:t>
            </a:r>
            <a:endParaRPr lang="ru-RU"/>
          </a:p>
        </p:txBody>
      </p:sp>
      <p:sp>
        <p:nvSpPr>
          <p:cNvPr id="80" name="Text Placeholder 76">
            <a:extLst>
              <a:ext uri="{FF2B5EF4-FFF2-40B4-BE49-F238E27FC236}">
                <a16:creationId xmlns:a16="http://schemas.microsoft.com/office/drawing/2014/main" id="{F4DC2690-03AF-4032-8ED5-C3D1D4EC32E4}"/>
              </a:ext>
            </a:extLst>
          </p:cNvPr>
          <p:cNvSpPr>
            <a:spLocks noGrp="1"/>
          </p:cNvSpPr>
          <p:nvPr>
            <p:ph type="body" sz="quarter" idx="16" hasCustomPrompt="1"/>
          </p:nvPr>
        </p:nvSpPr>
        <p:spPr>
          <a:xfrm>
            <a:off x="10928131" y="4480330"/>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DEC</a:t>
            </a:r>
            <a:endParaRPr lang="ru-RU"/>
          </a:p>
        </p:txBody>
      </p:sp>
      <p:sp>
        <p:nvSpPr>
          <p:cNvPr id="81" name="Text Placeholder 76">
            <a:extLst>
              <a:ext uri="{FF2B5EF4-FFF2-40B4-BE49-F238E27FC236}">
                <a16:creationId xmlns:a16="http://schemas.microsoft.com/office/drawing/2014/main" id="{0AF910D7-25F6-4C1D-BD02-BA0984AD56F9}"/>
              </a:ext>
            </a:extLst>
          </p:cNvPr>
          <p:cNvSpPr>
            <a:spLocks noGrp="1"/>
          </p:cNvSpPr>
          <p:nvPr>
            <p:ph type="body" sz="quarter" idx="17" hasCustomPrompt="1"/>
          </p:nvPr>
        </p:nvSpPr>
        <p:spPr>
          <a:xfrm>
            <a:off x="5836674"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JUN</a:t>
            </a:r>
            <a:endParaRPr lang="ru-RU"/>
          </a:p>
        </p:txBody>
      </p:sp>
      <p:sp>
        <p:nvSpPr>
          <p:cNvPr id="82" name="Text Placeholder 76">
            <a:extLst>
              <a:ext uri="{FF2B5EF4-FFF2-40B4-BE49-F238E27FC236}">
                <a16:creationId xmlns:a16="http://schemas.microsoft.com/office/drawing/2014/main" id="{978CD251-9E38-4039-B45B-81542FDA1D87}"/>
              </a:ext>
            </a:extLst>
          </p:cNvPr>
          <p:cNvSpPr>
            <a:spLocks noGrp="1"/>
          </p:cNvSpPr>
          <p:nvPr>
            <p:ph type="body" sz="quarter" idx="18" hasCustomPrompt="1"/>
          </p:nvPr>
        </p:nvSpPr>
        <p:spPr>
          <a:xfrm>
            <a:off x="1593789"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JAN</a:t>
            </a:r>
            <a:endParaRPr lang="ru-RU"/>
          </a:p>
        </p:txBody>
      </p:sp>
      <p:sp>
        <p:nvSpPr>
          <p:cNvPr id="83" name="Text Placeholder 76">
            <a:extLst>
              <a:ext uri="{FF2B5EF4-FFF2-40B4-BE49-F238E27FC236}">
                <a16:creationId xmlns:a16="http://schemas.microsoft.com/office/drawing/2014/main" id="{8862AB59-B495-40FF-A96A-A50D5CB73DE2}"/>
              </a:ext>
            </a:extLst>
          </p:cNvPr>
          <p:cNvSpPr>
            <a:spLocks noGrp="1"/>
          </p:cNvSpPr>
          <p:nvPr>
            <p:ph type="body" sz="quarter" idx="19" hasCustomPrompt="1"/>
          </p:nvPr>
        </p:nvSpPr>
        <p:spPr>
          <a:xfrm>
            <a:off x="4139520"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APR</a:t>
            </a:r>
            <a:endParaRPr lang="ru-RU"/>
          </a:p>
        </p:txBody>
      </p:sp>
      <p:sp>
        <p:nvSpPr>
          <p:cNvPr id="84" name="Text Placeholder 76">
            <a:extLst>
              <a:ext uri="{FF2B5EF4-FFF2-40B4-BE49-F238E27FC236}">
                <a16:creationId xmlns:a16="http://schemas.microsoft.com/office/drawing/2014/main" id="{4C07DD8A-3623-4BD9-8482-B9476DAB2DFD}"/>
              </a:ext>
            </a:extLst>
          </p:cNvPr>
          <p:cNvSpPr>
            <a:spLocks noGrp="1"/>
          </p:cNvSpPr>
          <p:nvPr>
            <p:ph type="body" sz="quarter" idx="20" hasCustomPrompt="1"/>
          </p:nvPr>
        </p:nvSpPr>
        <p:spPr>
          <a:xfrm>
            <a:off x="4988097"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MAY</a:t>
            </a:r>
            <a:endParaRPr lang="ru-RU"/>
          </a:p>
        </p:txBody>
      </p:sp>
      <p:sp>
        <p:nvSpPr>
          <p:cNvPr id="85" name="Text Placeholder 76">
            <a:extLst>
              <a:ext uri="{FF2B5EF4-FFF2-40B4-BE49-F238E27FC236}">
                <a16:creationId xmlns:a16="http://schemas.microsoft.com/office/drawing/2014/main" id="{18C43019-5630-404E-8141-4CD73CCF36BD}"/>
              </a:ext>
            </a:extLst>
          </p:cNvPr>
          <p:cNvSpPr>
            <a:spLocks noGrp="1"/>
          </p:cNvSpPr>
          <p:nvPr>
            <p:ph type="body" sz="quarter" idx="21" hasCustomPrompt="1"/>
          </p:nvPr>
        </p:nvSpPr>
        <p:spPr>
          <a:xfrm>
            <a:off x="2442366"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FEB</a:t>
            </a:r>
            <a:endParaRPr lang="ru-RU"/>
          </a:p>
        </p:txBody>
      </p:sp>
      <p:sp>
        <p:nvSpPr>
          <p:cNvPr id="86" name="Text Placeholder 76">
            <a:extLst>
              <a:ext uri="{FF2B5EF4-FFF2-40B4-BE49-F238E27FC236}">
                <a16:creationId xmlns:a16="http://schemas.microsoft.com/office/drawing/2014/main" id="{0D5E5F87-7E75-4564-A62F-925E01D0E79F}"/>
              </a:ext>
            </a:extLst>
          </p:cNvPr>
          <p:cNvSpPr>
            <a:spLocks noGrp="1"/>
          </p:cNvSpPr>
          <p:nvPr>
            <p:ph type="body" sz="quarter" idx="22" hasCustomPrompt="1"/>
          </p:nvPr>
        </p:nvSpPr>
        <p:spPr>
          <a:xfrm>
            <a:off x="6685251"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JUL</a:t>
            </a:r>
            <a:endParaRPr lang="ru-RU"/>
          </a:p>
        </p:txBody>
      </p:sp>
      <p:sp>
        <p:nvSpPr>
          <p:cNvPr id="87" name="Text Placeholder 76">
            <a:extLst>
              <a:ext uri="{FF2B5EF4-FFF2-40B4-BE49-F238E27FC236}">
                <a16:creationId xmlns:a16="http://schemas.microsoft.com/office/drawing/2014/main" id="{FE474046-809E-41C2-A82A-63A59EC94E56}"/>
              </a:ext>
            </a:extLst>
          </p:cNvPr>
          <p:cNvSpPr>
            <a:spLocks noGrp="1"/>
          </p:cNvSpPr>
          <p:nvPr>
            <p:ph type="body" sz="quarter" idx="23" hasCustomPrompt="1"/>
          </p:nvPr>
        </p:nvSpPr>
        <p:spPr>
          <a:xfrm>
            <a:off x="7533828"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AUG</a:t>
            </a:r>
            <a:endParaRPr lang="ru-RU"/>
          </a:p>
        </p:txBody>
      </p:sp>
      <p:sp>
        <p:nvSpPr>
          <p:cNvPr id="88" name="Text Placeholder 76">
            <a:extLst>
              <a:ext uri="{FF2B5EF4-FFF2-40B4-BE49-F238E27FC236}">
                <a16:creationId xmlns:a16="http://schemas.microsoft.com/office/drawing/2014/main" id="{57AE7F50-477B-4B5E-89D9-3CE27F8BDE95}"/>
              </a:ext>
            </a:extLst>
          </p:cNvPr>
          <p:cNvSpPr>
            <a:spLocks noGrp="1"/>
          </p:cNvSpPr>
          <p:nvPr>
            <p:ph type="body" sz="quarter" idx="24" hasCustomPrompt="1"/>
          </p:nvPr>
        </p:nvSpPr>
        <p:spPr>
          <a:xfrm>
            <a:off x="3290943"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MAR</a:t>
            </a:r>
            <a:endParaRPr lang="ru-RU"/>
          </a:p>
        </p:txBody>
      </p:sp>
      <p:sp>
        <p:nvSpPr>
          <p:cNvPr id="89" name="Text Placeholder 76">
            <a:extLst>
              <a:ext uri="{FF2B5EF4-FFF2-40B4-BE49-F238E27FC236}">
                <a16:creationId xmlns:a16="http://schemas.microsoft.com/office/drawing/2014/main" id="{9F4C2F2B-2B5A-4AA7-8AF9-86FD697DC921}"/>
              </a:ext>
            </a:extLst>
          </p:cNvPr>
          <p:cNvSpPr>
            <a:spLocks noGrp="1"/>
          </p:cNvSpPr>
          <p:nvPr>
            <p:ph type="body" sz="quarter" idx="25" hasCustomPrompt="1"/>
          </p:nvPr>
        </p:nvSpPr>
        <p:spPr>
          <a:xfrm>
            <a:off x="8382405"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SEP</a:t>
            </a:r>
            <a:endParaRPr lang="ru-RU"/>
          </a:p>
        </p:txBody>
      </p:sp>
      <p:sp>
        <p:nvSpPr>
          <p:cNvPr id="90" name="Text Placeholder 76">
            <a:extLst>
              <a:ext uri="{FF2B5EF4-FFF2-40B4-BE49-F238E27FC236}">
                <a16:creationId xmlns:a16="http://schemas.microsoft.com/office/drawing/2014/main" id="{C66035AF-713A-4F11-A3A3-6D662CF56981}"/>
              </a:ext>
            </a:extLst>
          </p:cNvPr>
          <p:cNvSpPr>
            <a:spLocks noGrp="1"/>
          </p:cNvSpPr>
          <p:nvPr>
            <p:ph type="body" sz="quarter" idx="26" hasCustomPrompt="1"/>
          </p:nvPr>
        </p:nvSpPr>
        <p:spPr>
          <a:xfrm>
            <a:off x="9230982"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OCT</a:t>
            </a:r>
            <a:endParaRPr lang="ru-RU"/>
          </a:p>
        </p:txBody>
      </p:sp>
      <p:sp>
        <p:nvSpPr>
          <p:cNvPr id="91" name="Text Placeholder 76">
            <a:extLst>
              <a:ext uri="{FF2B5EF4-FFF2-40B4-BE49-F238E27FC236}">
                <a16:creationId xmlns:a16="http://schemas.microsoft.com/office/drawing/2014/main" id="{A469C081-9B6B-48BC-993C-A6E3B0B19BD7}"/>
              </a:ext>
            </a:extLst>
          </p:cNvPr>
          <p:cNvSpPr>
            <a:spLocks noGrp="1"/>
          </p:cNvSpPr>
          <p:nvPr>
            <p:ph type="body" sz="quarter" idx="27" hasCustomPrompt="1"/>
          </p:nvPr>
        </p:nvSpPr>
        <p:spPr>
          <a:xfrm>
            <a:off x="10079559"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NOV</a:t>
            </a:r>
            <a:endParaRPr lang="ru-RU"/>
          </a:p>
        </p:txBody>
      </p:sp>
      <p:sp>
        <p:nvSpPr>
          <p:cNvPr id="93" name="Text Placeholder 92">
            <a:extLst>
              <a:ext uri="{FF2B5EF4-FFF2-40B4-BE49-F238E27FC236}">
                <a16:creationId xmlns:a16="http://schemas.microsoft.com/office/drawing/2014/main" id="{89B19B41-BDC6-46D8-975C-2D06E14B6167}"/>
              </a:ext>
            </a:extLst>
          </p:cNvPr>
          <p:cNvSpPr>
            <a:spLocks noGrp="1"/>
          </p:cNvSpPr>
          <p:nvPr>
            <p:ph type="body" sz="quarter" idx="28" hasCustomPrompt="1"/>
          </p:nvPr>
        </p:nvSpPr>
        <p:spPr>
          <a:xfrm>
            <a:off x="1177935" y="1847243"/>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94" name="Text Placeholder 92">
            <a:extLst>
              <a:ext uri="{FF2B5EF4-FFF2-40B4-BE49-F238E27FC236}">
                <a16:creationId xmlns:a16="http://schemas.microsoft.com/office/drawing/2014/main" id="{7001B197-A958-4E16-AD2D-63EC156A411E}"/>
              </a:ext>
            </a:extLst>
          </p:cNvPr>
          <p:cNvSpPr>
            <a:spLocks noGrp="1"/>
          </p:cNvSpPr>
          <p:nvPr>
            <p:ph type="body" sz="quarter" idx="29" hasCustomPrompt="1"/>
          </p:nvPr>
        </p:nvSpPr>
        <p:spPr>
          <a:xfrm>
            <a:off x="1177934" y="2050924"/>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96" name="Text Placeholder 92">
            <a:extLst>
              <a:ext uri="{FF2B5EF4-FFF2-40B4-BE49-F238E27FC236}">
                <a16:creationId xmlns:a16="http://schemas.microsoft.com/office/drawing/2014/main" id="{88A84FA1-0D73-49A8-A3D2-E005CD4835FF}"/>
              </a:ext>
            </a:extLst>
          </p:cNvPr>
          <p:cNvSpPr>
            <a:spLocks noGrp="1"/>
          </p:cNvSpPr>
          <p:nvPr>
            <p:ph type="body" sz="quarter" idx="30" hasCustomPrompt="1"/>
          </p:nvPr>
        </p:nvSpPr>
        <p:spPr>
          <a:xfrm>
            <a:off x="3721758" y="1828193"/>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97" name="Text Placeholder 92">
            <a:extLst>
              <a:ext uri="{FF2B5EF4-FFF2-40B4-BE49-F238E27FC236}">
                <a16:creationId xmlns:a16="http://schemas.microsoft.com/office/drawing/2014/main" id="{1A902C94-49C3-42E7-B3C0-054980C59F06}"/>
              </a:ext>
            </a:extLst>
          </p:cNvPr>
          <p:cNvSpPr>
            <a:spLocks noGrp="1"/>
          </p:cNvSpPr>
          <p:nvPr>
            <p:ph type="body" sz="quarter" idx="31" hasCustomPrompt="1"/>
          </p:nvPr>
        </p:nvSpPr>
        <p:spPr>
          <a:xfrm>
            <a:off x="3721757" y="2050924"/>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98" name="Text Placeholder 92">
            <a:extLst>
              <a:ext uri="{FF2B5EF4-FFF2-40B4-BE49-F238E27FC236}">
                <a16:creationId xmlns:a16="http://schemas.microsoft.com/office/drawing/2014/main" id="{6A588BD3-5A93-4BE0-A97C-3F91F703D885}"/>
              </a:ext>
            </a:extLst>
          </p:cNvPr>
          <p:cNvSpPr>
            <a:spLocks noGrp="1"/>
          </p:cNvSpPr>
          <p:nvPr>
            <p:ph type="body" sz="quarter" idx="32" hasCustomPrompt="1"/>
          </p:nvPr>
        </p:nvSpPr>
        <p:spPr>
          <a:xfrm>
            <a:off x="6265581" y="1847243"/>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99" name="Text Placeholder 92">
            <a:extLst>
              <a:ext uri="{FF2B5EF4-FFF2-40B4-BE49-F238E27FC236}">
                <a16:creationId xmlns:a16="http://schemas.microsoft.com/office/drawing/2014/main" id="{CF518451-83D4-424A-A603-376701099B1C}"/>
              </a:ext>
            </a:extLst>
          </p:cNvPr>
          <p:cNvSpPr>
            <a:spLocks noGrp="1"/>
          </p:cNvSpPr>
          <p:nvPr>
            <p:ph type="body" sz="quarter" idx="33" hasCustomPrompt="1"/>
          </p:nvPr>
        </p:nvSpPr>
        <p:spPr>
          <a:xfrm>
            <a:off x="6265580" y="2050924"/>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00" name="Text Placeholder 92">
            <a:extLst>
              <a:ext uri="{FF2B5EF4-FFF2-40B4-BE49-F238E27FC236}">
                <a16:creationId xmlns:a16="http://schemas.microsoft.com/office/drawing/2014/main" id="{67D5CA08-D877-4DB8-B59F-E80836A7834D}"/>
              </a:ext>
            </a:extLst>
          </p:cNvPr>
          <p:cNvSpPr>
            <a:spLocks noGrp="1"/>
          </p:cNvSpPr>
          <p:nvPr>
            <p:ph type="body" sz="quarter" idx="34" hasCustomPrompt="1"/>
          </p:nvPr>
        </p:nvSpPr>
        <p:spPr>
          <a:xfrm>
            <a:off x="8809404" y="1847243"/>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01" name="Text Placeholder 92">
            <a:extLst>
              <a:ext uri="{FF2B5EF4-FFF2-40B4-BE49-F238E27FC236}">
                <a16:creationId xmlns:a16="http://schemas.microsoft.com/office/drawing/2014/main" id="{4787E4F4-A253-4A99-8126-FBAA70686F49}"/>
              </a:ext>
            </a:extLst>
          </p:cNvPr>
          <p:cNvSpPr>
            <a:spLocks noGrp="1"/>
          </p:cNvSpPr>
          <p:nvPr>
            <p:ph type="body" sz="quarter" idx="35" hasCustomPrompt="1"/>
          </p:nvPr>
        </p:nvSpPr>
        <p:spPr>
          <a:xfrm>
            <a:off x="8809403" y="2050924"/>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02" name="Text Placeholder 92">
            <a:extLst>
              <a:ext uri="{FF2B5EF4-FFF2-40B4-BE49-F238E27FC236}">
                <a16:creationId xmlns:a16="http://schemas.microsoft.com/office/drawing/2014/main" id="{AE0790DD-E8BD-43EC-AA51-7CB68DD20E9A}"/>
              </a:ext>
            </a:extLst>
          </p:cNvPr>
          <p:cNvSpPr>
            <a:spLocks noGrp="1"/>
          </p:cNvSpPr>
          <p:nvPr>
            <p:ph type="body" sz="quarter" idx="36" hasCustomPrompt="1"/>
          </p:nvPr>
        </p:nvSpPr>
        <p:spPr>
          <a:xfrm>
            <a:off x="2021221" y="2563689"/>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03" name="Text Placeholder 92">
            <a:extLst>
              <a:ext uri="{FF2B5EF4-FFF2-40B4-BE49-F238E27FC236}">
                <a16:creationId xmlns:a16="http://schemas.microsoft.com/office/drawing/2014/main" id="{2577F593-79D3-424D-A032-7ECBD1D6FAFE}"/>
              </a:ext>
            </a:extLst>
          </p:cNvPr>
          <p:cNvSpPr>
            <a:spLocks noGrp="1"/>
          </p:cNvSpPr>
          <p:nvPr>
            <p:ph type="body" sz="quarter" idx="37" hasCustomPrompt="1"/>
          </p:nvPr>
        </p:nvSpPr>
        <p:spPr>
          <a:xfrm>
            <a:off x="2021220" y="2767370"/>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04" name="Text Placeholder 92">
            <a:extLst>
              <a:ext uri="{FF2B5EF4-FFF2-40B4-BE49-F238E27FC236}">
                <a16:creationId xmlns:a16="http://schemas.microsoft.com/office/drawing/2014/main" id="{3CB5E2EE-85C4-4CB5-8BE5-865C93896A7B}"/>
              </a:ext>
            </a:extLst>
          </p:cNvPr>
          <p:cNvSpPr>
            <a:spLocks noGrp="1"/>
          </p:cNvSpPr>
          <p:nvPr>
            <p:ph type="body" sz="quarter" idx="38" hasCustomPrompt="1"/>
          </p:nvPr>
        </p:nvSpPr>
        <p:spPr>
          <a:xfrm>
            <a:off x="4569663" y="2563689"/>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05" name="Text Placeholder 92">
            <a:extLst>
              <a:ext uri="{FF2B5EF4-FFF2-40B4-BE49-F238E27FC236}">
                <a16:creationId xmlns:a16="http://schemas.microsoft.com/office/drawing/2014/main" id="{727741F9-FB7A-4DF0-81F7-BC37853C7AAC}"/>
              </a:ext>
            </a:extLst>
          </p:cNvPr>
          <p:cNvSpPr>
            <a:spLocks noGrp="1"/>
          </p:cNvSpPr>
          <p:nvPr>
            <p:ph type="body" sz="quarter" idx="39" hasCustomPrompt="1"/>
          </p:nvPr>
        </p:nvSpPr>
        <p:spPr>
          <a:xfrm>
            <a:off x="4569662" y="2767370"/>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06" name="Text Placeholder 92">
            <a:extLst>
              <a:ext uri="{FF2B5EF4-FFF2-40B4-BE49-F238E27FC236}">
                <a16:creationId xmlns:a16="http://schemas.microsoft.com/office/drawing/2014/main" id="{9AA76CF9-6430-4F34-A84A-8AEDB9AC5327}"/>
              </a:ext>
            </a:extLst>
          </p:cNvPr>
          <p:cNvSpPr>
            <a:spLocks noGrp="1"/>
          </p:cNvSpPr>
          <p:nvPr>
            <p:ph type="body" sz="quarter" idx="40" hasCustomPrompt="1"/>
          </p:nvPr>
        </p:nvSpPr>
        <p:spPr>
          <a:xfrm>
            <a:off x="7118105" y="2563689"/>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07" name="Text Placeholder 92">
            <a:extLst>
              <a:ext uri="{FF2B5EF4-FFF2-40B4-BE49-F238E27FC236}">
                <a16:creationId xmlns:a16="http://schemas.microsoft.com/office/drawing/2014/main" id="{F8718C69-DBC9-43FE-B643-B1F6ACA11C6A}"/>
              </a:ext>
            </a:extLst>
          </p:cNvPr>
          <p:cNvSpPr>
            <a:spLocks noGrp="1"/>
          </p:cNvSpPr>
          <p:nvPr>
            <p:ph type="body" sz="quarter" idx="41" hasCustomPrompt="1"/>
          </p:nvPr>
        </p:nvSpPr>
        <p:spPr>
          <a:xfrm>
            <a:off x="7118104" y="2767370"/>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08" name="Text Placeholder 92">
            <a:extLst>
              <a:ext uri="{FF2B5EF4-FFF2-40B4-BE49-F238E27FC236}">
                <a16:creationId xmlns:a16="http://schemas.microsoft.com/office/drawing/2014/main" id="{7D1759ED-E404-427D-B97C-E51C74C374FC}"/>
              </a:ext>
            </a:extLst>
          </p:cNvPr>
          <p:cNvSpPr>
            <a:spLocks noGrp="1"/>
          </p:cNvSpPr>
          <p:nvPr>
            <p:ph type="body" sz="quarter" idx="42" hasCustomPrompt="1"/>
          </p:nvPr>
        </p:nvSpPr>
        <p:spPr>
          <a:xfrm>
            <a:off x="9666547" y="2563689"/>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09" name="Text Placeholder 92">
            <a:extLst>
              <a:ext uri="{FF2B5EF4-FFF2-40B4-BE49-F238E27FC236}">
                <a16:creationId xmlns:a16="http://schemas.microsoft.com/office/drawing/2014/main" id="{F49372DD-8792-4F5E-A97E-777095F8FA6D}"/>
              </a:ext>
            </a:extLst>
          </p:cNvPr>
          <p:cNvSpPr>
            <a:spLocks noGrp="1"/>
          </p:cNvSpPr>
          <p:nvPr>
            <p:ph type="body" sz="quarter" idx="43" hasCustomPrompt="1"/>
          </p:nvPr>
        </p:nvSpPr>
        <p:spPr>
          <a:xfrm>
            <a:off x="9666546" y="2767370"/>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10" name="Text Placeholder 92">
            <a:extLst>
              <a:ext uri="{FF2B5EF4-FFF2-40B4-BE49-F238E27FC236}">
                <a16:creationId xmlns:a16="http://schemas.microsoft.com/office/drawing/2014/main" id="{96DC320A-FF03-4C0F-841F-A1A837608068}"/>
              </a:ext>
            </a:extLst>
          </p:cNvPr>
          <p:cNvSpPr>
            <a:spLocks noGrp="1"/>
          </p:cNvSpPr>
          <p:nvPr>
            <p:ph type="body" sz="quarter" idx="44" hasCustomPrompt="1"/>
          </p:nvPr>
        </p:nvSpPr>
        <p:spPr>
          <a:xfrm>
            <a:off x="2883749" y="3286645"/>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11" name="Text Placeholder 92">
            <a:extLst>
              <a:ext uri="{FF2B5EF4-FFF2-40B4-BE49-F238E27FC236}">
                <a16:creationId xmlns:a16="http://schemas.microsoft.com/office/drawing/2014/main" id="{F7EF0281-DC79-47E0-9F16-7739D368B245}"/>
              </a:ext>
            </a:extLst>
          </p:cNvPr>
          <p:cNvSpPr>
            <a:spLocks noGrp="1"/>
          </p:cNvSpPr>
          <p:nvPr>
            <p:ph type="body" sz="quarter" idx="45" hasCustomPrompt="1"/>
          </p:nvPr>
        </p:nvSpPr>
        <p:spPr>
          <a:xfrm>
            <a:off x="2883748" y="3490326"/>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12" name="Text Placeholder 92">
            <a:extLst>
              <a:ext uri="{FF2B5EF4-FFF2-40B4-BE49-F238E27FC236}">
                <a16:creationId xmlns:a16="http://schemas.microsoft.com/office/drawing/2014/main" id="{D7C68C9E-596F-4C21-9730-FCD6C1A3C481}"/>
              </a:ext>
            </a:extLst>
          </p:cNvPr>
          <p:cNvSpPr>
            <a:spLocks noGrp="1"/>
          </p:cNvSpPr>
          <p:nvPr>
            <p:ph type="body" sz="quarter" idx="46" hasCustomPrompt="1"/>
          </p:nvPr>
        </p:nvSpPr>
        <p:spPr>
          <a:xfrm>
            <a:off x="5426018" y="3286645"/>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13" name="Text Placeholder 92">
            <a:extLst>
              <a:ext uri="{FF2B5EF4-FFF2-40B4-BE49-F238E27FC236}">
                <a16:creationId xmlns:a16="http://schemas.microsoft.com/office/drawing/2014/main" id="{CC380F73-C90F-4AAA-AE5B-063016DC71CB}"/>
              </a:ext>
            </a:extLst>
          </p:cNvPr>
          <p:cNvSpPr>
            <a:spLocks noGrp="1"/>
          </p:cNvSpPr>
          <p:nvPr>
            <p:ph type="body" sz="quarter" idx="47" hasCustomPrompt="1"/>
          </p:nvPr>
        </p:nvSpPr>
        <p:spPr>
          <a:xfrm>
            <a:off x="5426017" y="3490326"/>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14" name="Text Placeholder 92">
            <a:extLst>
              <a:ext uri="{FF2B5EF4-FFF2-40B4-BE49-F238E27FC236}">
                <a16:creationId xmlns:a16="http://schemas.microsoft.com/office/drawing/2014/main" id="{9520F3C5-0987-4517-B0EE-4E412FD9C0B8}"/>
              </a:ext>
            </a:extLst>
          </p:cNvPr>
          <p:cNvSpPr>
            <a:spLocks noGrp="1"/>
          </p:cNvSpPr>
          <p:nvPr>
            <p:ph type="body" sz="quarter" idx="48" hasCustomPrompt="1"/>
          </p:nvPr>
        </p:nvSpPr>
        <p:spPr>
          <a:xfrm>
            <a:off x="7968287" y="3267595"/>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15" name="Text Placeholder 92">
            <a:extLst>
              <a:ext uri="{FF2B5EF4-FFF2-40B4-BE49-F238E27FC236}">
                <a16:creationId xmlns:a16="http://schemas.microsoft.com/office/drawing/2014/main" id="{18B7EE9A-2CF8-4F1B-989E-4D6B081D3F42}"/>
              </a:ext>
            </a:extLst>
          </p:cNvPr>
          <p:cNvSpPr>
            <a:spLocks noGrp="1"/>
          </p:cNvSpPr>
          <p:nvPr>
            <p:ph type="body" sz="quarter" idx="49" hasCustomPrompt="1"/>
          </p:nvPr>
        </p:nvSpPr>
        <p:spPr>
          <a:xfrm>
            <a:off x="7968286" y="3471276"/>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20" name="Text Placeholder 92">
            <a:extLst>
              <a:ext uri="{FF2B5EF4-FFF2-40B4-BE49-F238E27FC236}">
                <a16:creationId xmlns:a16="http://schemas.microsoft.com/office/drawing/2014/main" id="{06775BE6-0710-4B20-8C16-DBF3B8660060}"/>
              </a:ext>
            </a:extLst>
          </p:cNvPr>
          <p:cNvSpPr>
            <a:spLocks noGrp="1"/>
          </p:cNvSpPr>
          <p:nvPr>
            <p:ph type="body" sz="quarter" idx="52" hasCustomPrompt="1"/>
          </p:nvPr>
        </p:nvSpPr>
        <p:spPr>
          <a:xfrm>
            <a:off x="331981" y="3574380"/>
            <a:ext cx="1347519" cy="433916"/>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PROJECT</a:t>
            </a:r>
            <a:br>
              <a:rPr lang="en-US"/>
            </a:br>
            <a:r>
              <a:rPr lang="en-US"/>
              <a:t>START</a:t>
            </a:r>
          </a:p>
        </p:txBody>
      </p:sp>
      <p:sp>
        <p:nvSpPr>
          <p:cNvPr id="122" name="Text Placeholder 92">
            <a:extLst>
              <a:ext uri="{FF2B5EF4-FFF2-40B4-BE49-F238E27FC236}">
                <a16:creationId xmlns:a16="http://schemas.microsoft.com/office/drawing/2014/main" id="{777F0E57-9D42-4F72-8D6D-4BE03FC71F09}"/>
              </a:ext>
            </a:extLst>
          </p:cNvPr>
          <p:cNvSpPr>
            <a:spLocks noGrp="1"/>
          </p:cNvSpPr>
          <p:nvPr>
            <p:ph type="body" sz="quarter" idx="54" hasCustomPrompt="1"/>
          </p:nvPr>
        </p:nvSpPr>
        <p:spPr>
          <a:xfrm>
            <a:off x="2010005" y="5393477"/>
            <a:ext cx="1347519" cy="393143"/>
          </a:xfrm>
        </p:spPr>
        <p:txBody>
          <a:bodyPr lIns="0" tIns="0" rIns="0" bIns="0" anchor="ctr" anchorCtr="0">
            <a:noAutofit/>
          </a:bodyPr>
          <a:lstStyle>
            <a:lvl1pPr marL="0" indent="0" algn="ctr">
              <a:spcBef>
                <a:spcPts val="200"/>
              </a:spcBef>
              <a:buNone/>
              <a:defRPr sz="3500" b="1">
                <a:solidFill>
                  <a:schemeClr val="tx2">
                    <a:lumMod val="10000"/>
                    <a:lumOff val="90000"/>
                  </a:schemeClr>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Q1</a:t>
            </a:r>
            <a:endParaRPr lang="ru-RU"/>
          </a:p>
        </p:txBody>
      </p:sp>
      <p:sp>
        <p:nvSpPr>
          <p:cNvPr id="123" name="Text Placeholder 92">
            <a:extLst>
              <a:ext uri="{FF2B5EF4-FFF2-40B4-BE49-F238E27FC236}">
                <a16:creationId xmlns:a16="http://schemas.microsoft.com/office/drawing/2014/main" id="{AC38C51F-FEF5-4ABC-A91E-2BEAAD0B16E7}"/>
              </a:ext>
            </a:extLst>
          </p:cNvPr>
          <p:cNvSpPr>
            <a:spLocks noGrp="1"/>
          </p:cNvSpPr>
          <p:nvPr>
            <p:ph type="body" sz="quarter" idx="55" hasCustomPrompt="1"/>
          </p:nvPr>
        </p:nvSpPr>
        <p:spPr>
          <a:xfrm>
            <a:off x="2010005" y="5903775"/>
            <a:ext cx="1347519" cy="485673"/>
          </a:xfrm>
        </p:spPr>
        <p:txBody>
          <a:bodyPr lIns="0" tIns="0" rIns="0" bIns="0">
            <a:normAutofit/>
          </a:bodyPr>
          <a:lstStyle>
            <a:lvl1pPr marL="0" indent="0" algn="ctr">
              <a:spcBef>
                <a:spcPts val="200"/>
              </a:spcBef>
              <a:buNone/>
              <a:defRPr sz="1200" b="0">
                <a:solidFill>
                  <a:schemeClr val="bg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Quarter goals description</a:t>
            </a:r>
            <a:endParaRPr lang="ru-RU"/>
          </a:p>
        </p:txBody>
      </p:sp>
      <p:sp>
        <p:nvSpPr>
          <p:cNvPr id="124" name="Text Placeholder 92">
            <a:extLst>
              <a:ext uri="{FF2B5EF4-FFF2-40B4-BE49-F238E27FC236}">
                <a16:creationId xmlns:a16="http://schemas.microsoft.com/office/drawing/2014/main" id="{89620B00-4C09-4C77-BB19-F22F0928D3AE}"/>
              </a:ext>
            </a:extLst>
          </p:cNvPr>
          <p:cNvSpPr>
            <a:spLocks noGrp="1"/>
          </p:cNvSpPr>
          <p:nvPr>
            <p:ph type="body" sz="quarter" idx="56" hasCustomPrompt="1"/>
          </p:nvPr>
        </p:nvSpPr>
        <p:spPr>
          <a:xfrm>
            <a:off x="4286861" y="5411487"/>
            <a:ext cx="1347519" cy="393143"/>
          </a:xfrm>
        </p:spPr>
        <p:txBody>
          <a:bodyPr lIns="0" tIns="0" rIns="0" bIns="0" anchor="ctr" anchorCtr="0">
            <a:noAutofit/>
          </a:bodyPr>
          <a:lstStyle>
            <a:lvl1pPr marL="0" indent="0" algn="ctr">
              <a:spcBef>
                <a:spcPts val="200"/>
              </a:spcBef>
              <a:buNone/>
              <a:defRPr sz="3500" b="1">
                <a:solidFill>
                  <a:schemeClr val="accent1">
                    <a:lumMod val="20000"/>
                    <a:lumOff val="80000"/>
                  </a:schemeClr>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Q2</a:t>
            </a:r>
            <a:endParaRPr lang="ru-RU"/>
          </a:p>
        </p:txBody>
      </p:sp>
      <p:sp>
        <p:nvSpPr>
          <p:cNvPr id="125" name="Text Placeholder 92">
            <a:extLst>
              <a:ext uri="{FF2B5EF4-FFF2-40B4-BE49-F238E27FC236}">
                <a16:creationId xmlns:a16="http://schemas.microsoft.com/office/drawing/2014/main" id="{7F740E72-128A-47CB-944C-6364E308697E}"/>
              </a:ext>
            </a:extLst>
          </p:cNvPr>
          <p:cNvSpPr>
            <a:spLocks noGrp="1"/>
          </p:cNvSpPr>
          <p:nvPr>
            <p:ph type="body" sz="quarter" idx="57" hasCustomPrompt="1"/>
          </p:nvPr>
        </p:nvSpPr>
        <p:spPr>
          <a:xfrm>
            <a:off x="4286861" y="5921785"/>
            <a:ext cx="1347519" cy="485673"/>
          </a:xfrm>
        </p:spPr>
        <p:txBody>
          <a:bodyPr lIns="0" tIns="0" rIns="0" bIns="0">
            <a:normAutofit/>
          </a:bodyPr>
          <a:lstStyle>
            <a:lvl1pPr marL="0" indent="0" algn="ctr">
              <a:spcBef>
                <a:spcPts val="200"/>
              </a:spcBef>
              <a:buNone/>
              <a:defRPr sz="1200" b="0">
                <a:solidFill>
                  <a:schemeClr val="bg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Quarter goals description</a:t>
            </a:r>
            <a:endParaRPr lang="ru-RU"/>
          </a:p>
        </p:txBody>
      </p:sp>
      <p:sp>
        <p:nvSpPr>
          <p:cNvPr id="126" name="Text Placeholder 92">
            <a:extLst>
              <a:ext uri="{FF2B5EF4-FFF2-40B4-BE49-F238E27FC236}">
                <a16:creationId xmlns:a16="http://schemas.microsoft.com/office/drawing/2014/main" id="{9A2F611C-4E32-4954-A71A-9D325D3635F9}"/>
              </a:ext>
            </a:extLst>
          </p:cNvPr>
          <p:cNvSpPr>
            <a:spLocks noGrp="1"/>
          </p:cNvSpPr>
          <p:nvPr>
            <p:ph type="body" sz="quarter" idx="58" hasCustomPrompt="1"/>
          </p:nvPr>
        </p:nvSpPr>
        <p:spPr>
          <a:xfrm>
            <a:off x="6563717" y="5394195"/>
            <a:ext cx="1347519" cy="393143"/>
          </a:xfrm>
        </p:spPr>
        <p:txBody>
          <a:bodyPr lIns="0" tIns="0" rIns="0" bIns="0" anchor="ctr" anchorCtr="0">
            <a:noAutofit/>
          </a:bodyPr>
          <a:lstStyle>
            <a:lvl1pPr marL="0" indent="0" algn="ctr">
              <a:spcBef>
                <a:spcPts val="200"/>
              </a:spcBef>
              <a:buNone/>
              <a:defRPr sz="3500" b="1">
                <a:solidFill>
                  <a:schemeClr val="accent2">
                    <a:lumMod val="10000"/>
                    <a:lumOff val="90000"/>
                  </a:schemeClr>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Q3</a:t>
            </a:r>
            <a:endParaRPr lang="ru-RU"/>
          </a:p>
        </p:txBody>
      </p:sp>
      <p:sp>
        <p:nvSpPr>
          <p:cNvPr id="127" name="Text Placeholder 92">
            <a:extLst>
              <a:ext uri="{FF2B5EF4-FFF2-40B4-BE49-F238E27FC236}">
                <a16:creationId xmlns:a16="http://schemas.microsoft.com/office/drawing/2014/main" id="{6BECFCA3-3003-4E1C-B95A-77F0E24555D2}"/>
              </a:ext>
            </a:extLst>
          </p:cNvPr>
          <p:cNvSpPr>
            <a:spLocks noGrp="1"/>
          </p:cNvSpPr>
          <p:nvPr>
            <p:ph type="body" sz="quarter" idx="59" hasCustomPrompt="1"/>
          </p:nvPr>
        </p:nvSpPr>
        <p:spPr>
          <a:xfrm>
            <a:off x="6563717" y="5904493"/>
            <a:ext cx="1347519" cy="485673"/>
          </a:xfrm>
        </p:spPr>
        <p:txBody>
          <a:bodyPr lIns="0" tIns="0" rIns="0" bIns="0">
            <a:normAutofit/>
          </a:bodyPr>
          <a:lstStyle>
            <a:lvl1pPr marL="0" indent="0" algn="ctr">
              <a:spcBef>
                <a:spcPts val="200"/>
              </a:spcBef>
              <a:buNone/>
              <a:defRPr sz="1200" b="0">
                <a:solidFill>
                  <a:schemeClr val="bg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Quarter goals description</a:t>
            </a:r>
            <a:endParaRPr lang="ru-RU"/>
          </a:p>
        </p:txBody>
      </p:sp>
      <p:sp>
        <p:nvSpPr>
          <p:cNvPr id="128" name="Text Placeholder 92">
            <a:extLst>
              <a:ext uri="{FF2B5EF4-FFF2-40B4-BE49-F238E27FC236}">
                <a16:creationId xmlns:a16="http://schemas.microsoft.com/office/drawing/2014/main" id="{ADC5ADB7-1218-43F3-8DF4-23F099ECCEB8}"/>
              </a:ext>
            </a:extLst>
          </p:cNvPr>
          <p:cNvSpPr>
            <a:spLocks noGrp="1"/>
          </p:cNvSpPr>
          <p:nvPr>
            <p:ph type="body" sz="quarter" idx="60" hasCustomPrompt="1"/>
          </p:nvPr>
        </p:nvSpPr>
        <p:spPr>
          <a:xfrm>
            <a:off x="8840572" y="5411487"/>
            <a:ext cx="1347519" cy="393143"/>
          </a:xfrm>
        </p:spPr>
        <p:txBody>
          <a:bodyPr lIns="0" tIns="0" rIns="0" bIns="0" anchor="ctr" anchorCtr="0">
            <a:noAutofit/>
          </a:bodyPr>
          <a:lstStyle>
            <a:lvl1pPr marL="0" indent="0" algn="ctr">
              <a:spcBef>
                <a:spcPts val="200"/>
              </a:spcBef>
              <a:buNone/>
              <a:defRPr sz="3500" b="1">
                <a:solidFill>
                  <a:schemeClr val="accent4">
                    <a:lumMod val="10000"/>
                    <a:lumOff val="90000"/>
                  </a:schemeClr>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Q4</a:t>
            </a:r>
            <a:endParaRPr lang="ru-RU"/>
          </a:p>
        </p:txBody>
      </p:sp>
      <p:sp>
        <p:nvSpPr>
          <p:cNvPr id="129" name="Text Placeholder 92">
            <a:extLst>
              <a:ext uri="{FF2B5EF4-FFF2-40B4-BE49-F238E27FC236}">
                <a16:creationId xmlns:a16="http://schemas.microsoft.com/office/drawing/2014/main" id="{371EA831-AF53-4C92-875F-48C5C459B321}"/>
              </a:ext>
            </a:extLst>
          </p:cNvPr>
          <p:cNvSpPr>
            <a:spLocks noGrp="1"/>
          </p:cNvSpPr>
          <p:nvPr>
            <p:ph type="body" sz="quarter" idx="61" hasCustomPrompt="1"/>
          </p:nvPr>
        </p:nvSpPr>
        <p:spPr>
          <a:xfrm>
            <a:off x="8840572" y="5921785"/>
            <a:ext cx="1347519" cy="485673"/>
          </a:xfrm>
        </p:spPr>
        <p:txBody>
          <a:bodyPr lIns="0" tIns="0" rIns="0" bIns="0">
            <a:normAutofit/>
          </a:bodyPr>
          <a:lstStyle>
            <a:lvl1pPr marL="0" indent="0" algn="ctr">
              <a:spcBef>
                <a:spcPts val="200"/>
              </a:spcBef>
              <a:buNone/>
              <a:defRPr sz="1200" b="0">
                <a:solidFill>
                  <a:schemeClr val="bg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Quarter goals description</a:t>
            </a:r>
            <a:endParaRPr lang="ru-RU"/>
          </a:p>
        </p:txBody>
      </p:sp>
      <p:cxnSp>
        <p:nvCxnSpPr>
          <p:cNvPr id="3" name="Straight Connector 2">
            <a:extLst>
              <a:ext uri="{FF2B5EF4-FFF2-40B4-BE49-F238E27FC236}">
                <a16:creationId xmlns:a16="http://schemas.microsoft.com/office/drawing/2014/main" id="{C7044603-3595-604D-AFFB-8210360DD7AC}"/>
              </a:ext>
            </a:extLst>
          </p:cNvPr>
          <p:cNvCxnSpPr>
            <a:cxnSpLocks/>
          </p:cNvCxnSpPr>
          <p:nvPr userDrawn="1"/>
        </p:nvCxnSpPr>
        <p:spPr>
          <a:xfrm flipH="1">
            <a:off x="8643771" y="3916547"/>
            <a:ext cx="142" cy="58244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7C007E8-3EC4-BEEE-BA6B-6BA628945391}"/>
              </a:ext>
            </a:extLst>
          </p:cNvPr>
          <p:cNvCxnSpPr>
            <a:cxnSpLocks/>
          </p:cNvCxnSpPr>
          <p:nvPr userDrawn="1"/>
        </p:nvCxnSpPr>
        <p:spPr>
          <a:xfrm flipH="1">
            <a:off x="6109588" y="3875701"/>
            <a:ext cx="142" cy="58244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9475918-8BF2-B9C1-C9D3-B62C230729B0}"/>
              </a:ext>
            </a:extLst>
          </p:cNvPr>
          <p:cNvCxnSpPr>
            <a:cxnSpLocks/>
          </p:cNvCxnSpPr>
          <p:nvPr userDrawn="1"/>
        </p:nvCxnSpPr>
        <p:spPr>
          <a:xfrm flipH="1">
            <a:off x="3560522" y="3946744"/>
            <a:ext cx="142" cy="58244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140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pic>
        <p:nvPicPr>
          <p:cNvPr id="4" name="Picture 3" descr="A grey wave with dots and lines&#10;&#10;Description automatically generated">
            <a:extLst>
              <a:ext uri="{FF2B5EF4-FFF2-40B4-BE49-F238E27FC236}">
                <a16:creationId xmlns:a16="http://schemas.microsoft.com/office/drawing/2014/main" id="{5DD7DE0E-6469-061A-E19E-57A60E02F022}"/>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t="13738" b="1887"/>
          <a:stretch/>
        </p:blipFill>
        <p:spPr>
          <a:xfrm>
            <a:off x="-1" y="0"/>
            <a:ext cx="12191999" cy="6858000"/>
          </a:xfrm>
          <a:prstGeom prst="rect">
            <a:avLst/>
          </a:prstGeom>
        </p:spPr>
      </p:pic>
      <p:sp>
        <p:nvSpPr>
          <p:cNvPr id="2" name="Title 1">
            <a:extLst>
              <a:ext uri="{FF2B5EF4-FFF2-40B4-BE49-F238E27FC236}">
                <a16:creationId xmlns:a16="http://schemas.microsoft.com/office/drawing/2014/main" id="{6FA017D8-63D3-56FD-0487-4B11A641D9DE}"/>
              </a:ext>
            </a:extLst>
          </p:cNvPr>
          <p:cNvSpPr>
            <a:spLocks noGrp="1"/>
          </p:cNvSpPr>
          <p:nvPr>
            <p:ph type="title"/>
          </p:nvPr>
        </p:nvSpPr>
        <p:spPr>
          <a:xfrm>
            <a:off x="350518" y="365125"/>
            <a:ext cx="6342890" cy="1325563"/>
          </a:xfrm>
        </p:spPr>
        <p:txBody>
          <a:bodyPr anchor="t">
            <a:normAutofit/>
          </a:bodyPr>
          <a:lstStyle>
            <a:lvl1pPr>
              <a:defRPr sz="3600" b="0" i="0">
                <a:solidFill>
                  <a:srgbClr val="00644E"/>
                </a:solidFill>
                <a:latin typeface="Century Gothic" panose="020B0502020202020204" pitchFamily="34" charset="0"/>
              </a:defRPr>
            </a:lvl1pPr>
          </a:lstStyle>
          <a:p>
            <a:r>
              <a:rPr lang="en-US"/>
              <a:t>Click to edit Master title style</a:t>
            </a:r>
          </a:p>
        </p:txBody>
      </p:sp>
      <p:pic>
        <p:nvPicPr>
          <p:cNvPr id="5" name="Graphic 4">
            <a:extLst>
              <a:ext uri="{FF2B5EF4-FFF2-40B4-BE49-F238E27FC236}">
                <a16:creationId xmlns:a16="http://schemas.microsoft.com/office/drawing/2014/main" id="{D8338D4D-F73E-94D9-8D5F-05DFB7E9BC5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5760" y="6203651"/>
            <a:ext cx="1741974" cy="334995"/>
          </a:xfrm>
          <a:prstGeom prst="rect">
            <a:avLst/>
          </a:prstGeom>
        </p:spPr>
      </p:pic>
      <p:sp>
        <p:nvSpPr>
          <p:cNvPr id="7" name="Slide Number Placeholder 5">
            <a:extLst>
              <a:ext uri="{FF2B5EF4-FFF2-40B4-BE49-F238E27FC236}">
                <a16:creationId xmlns:a16="http://schemas.microsoft.com/office/drawing/2014/main" id="{383EFD62-7C8A-47FD-A1E3-8176B94FC18E}"/>
              </a:ext>
            </a:extLst>
          </p:cNvPr>
          <p:cNvSpPr>
            <a:spLocks noGrp="1"/>
          </p:cNvSpPr>
          <p:nvPr>
            <p:ph type="sldNum" sz="quarter" idx="12"/>
          </p:nvPr>
        </p:nvSpPr>
        <p:spPr>
          <a:xfrm>
            <a:off x="9083040" y="6188586"/>
            <a:ext cx="2743200" cy="36512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46CCC6-4865-8642-8023-BB3EC2876169}" type="slidenum">
              <a:rPr lang="en-US" smtClean="0"/>
              <a:pPr/>
              <a:t>‹#›</a:t>
            </a:fld>
            <a:endParaRPr lang="en-US"/>
          </a:p>
        </p:txBody>
      </p:sp>
    </p:spTree>
    <p:extLst>
      <p:ext uri="{BB962C8B-B14F-4D97-AF65-F5344CB8AC3E}">
        <p14:creationId xmlns:p14="http://schemas.microsoft.com/office/powerpoint/2010/main" val="329577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6DEDBAA-B0FD-C8FF-F588-DF681846CC14}"/>
              </a:ext>
            </a:extLst>
          </p:cNvPr>
          <p:cNvSpPr>
            <a:spLocks noGrp="1"/>
          </p:cNvSpPr>
          <p:nvPr>
            <p:ph type="sldNum" sz="quarter" idx="12"/>
          </p:nvPr>
        </p:nvSpPr>
        <p:spPr>
          <a:xfrm>
            <a:off x="9083040" y="6279832"/>
            <a:ext cx="2743200" cy="365125"/>
          </a:xfrm>
          <a:prstGeom prst="rect">
            <a:avLst/>
          </a:prstGeom>
        </p:spPr>
        <p:txBody>
          <a:bodyPr vert="horz" lIns="0" tIns="0" rIns="0" bIns="0" rtlCol="0" anchor="b"/>
          <a:lstStyle>
            <a:defPPr>
              <a:defRPr lang="en-US"/>
            </a:defPPr>
            <a:lvl1pPr marL="0" algn="r" defTabSz="914400" rtl="0" eaLnBrk="1" latinLnBrk="0" hangingPunct="1">
              <a:defRPr sz="1000" kern="1200">
                <a:solidFill>
                  <a:schemeClr val="accent3"/>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46CCC6-4865-8642-8023-BB3EC2876169}" type="slidenum">
              <a:rPr lang="en-US" smtClean="0"/>
              <a:pPr/>
              <a:t>‹#›</a:t>
            </a:fld>
            <a:endParaRPr lang="en-US"/>
          </a:p>
        </p:txBody>
      </p:sp>
      <p:pic>
        <p:nvPicPr>
          <p:cNvPr id="3" name="Graphic 2">
            <a:extLst>
              <a:ext uri="{FF2B5EF4-FFF2-40B4-BE49-F238E27FC236}">
                <a16:creationId xmlns:a16="http://schemas.microsoft.com/office/drawing/2014/main" id="{9EB0E09E-0290-E03E-FFBB-5010207231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0198" y="6283217"/>
            <a:ext cx="1945642" cy="405343"/>
          </a:xfrm>
          <a:prstGeom prst="rect">
            <a:avLst/>
          </a:prstGeom>
        </p:spPr>
      </p:pic>
      <p:pic>
        <p:nvPicPr>
          <p:cNvPr id="5" name="Picture 4" descr="A green square with black border&#10;&#10;Description automatically generated">
            <a:extLst>
              <a:ext uri="{FF2B5EF4-FFF2-40B4-BE49-F238E27FC236}">
                <a16:creationId xmlns:a16="http://schemas.microsoft.com/office/drawing/2014/main" id="{3CFCAB8B-1258-FD12-2CD7-901C2B593D7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709897"/>
            <a:ext cx="5205046" cy="5291667"/>
          </a:xfrm>
          <a:prstGeom prst="rect">
            <a:avLst/>
          </a:prstGeom>
        </p:spPr>
      </p:pic>
      <p:sp>
        <p:nvSpPr>
          <p:cNvPr id="7" name="Rectangle 6">
            <a:extLst>
              <a:ext uri="{FF2B5EF4-FFF2-40B4-BE49-F238E27FC236}">
                <a16:creationId xmlns:a16="http://schemas.microsoft.com/office/drawing/2014/main" id="{7E999C2B-24FA-9CDB-5B42-26C8C3633530}"/>
              </a:ext>
            </a:extLst>
          </p:cNvPr>
          <p:cNvSpPr/>
          <p:nvPr userDrawn="1"/>
        </p:nvSpPr>
        <p:spPr>
          <a:xfrm>
            <a:off x="5862" y="709247"/>
            <a:ext cx="1166445" cy="529166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A017D8-63D3-56FD-0487-4B11A641D9DE}"/>
              </a:ext>
            </a:extLst>
          </p:cNvPr>
          <p:cNvSpPr>
            <a:spLocks noGrp="1"/>
          </p:cNvSpPr>
          <p:nvPr>
            <p:ph type="title"/>
          </p:nvPr>
        </p:nvSpPr>
        <p:spPr>
          <a:xfrm>
            <a:off x="688251" y="1501068"/>
            <a:ext cx="3953197" cy="1377388"/>
          </a:xfrm>
          <a:prstGeom prst="rect">
            <a:avLst/>
          </a:prstGeom>
        </p:spPr>
        <p:txBody>
          <a:bodyPr lIns="0" tIns="0" rIns="0" bIns="0" anchor="b">
            <a:normAutofit/>
          </a:bodyPr>
          <a:lstStyle>
            <a:lvl1pPr>
              <a:defRPr sz="3600" b="0" i="0">
                <a:solidFill>
                  <a:schemeClr val="bg1"/>
                </a:solidFill>
                <a:latin typeface="Century Gothic" panose="020B0502020202020204" pitchFamily="34" charset="0"/>
              </a:defRPr>
            </a:lvl1pPr>
          </a:lstStyle>
          <a:p>
            <a:r>
              <a:rPr lang="en-US"/>
              <a:t>Click to edit Master title style</a:t>
            </a:r>
          </a:p>
        </p:txBody>
      </p:sp>
      <p:sp>
        <p:nvSpPr>
          <p:cNvPr id="12" name="Text Placeholder 11">
            <a:extLst>
              <a:ext uri="{FF2B5EF4-FFF2-40B4-BE49-F238E27FC236}">
                <a16:creationId xmlns:a16="http://schemas.microsoft.com/office/drawing/2014/main" id="{FC5FB769-369A-94CF-0319-43DF6C3EBE8B}"/>
              </a:ext>
            </a:extLst>
          </p:cNvPr>
          <p:cNvSpPr>
            <a:spLocks noGrp="1"/>
          </p:cNvSpPr>
          <p:nvPr>
            <p:ph type="body" sz="quarter" idx="13"/>
          </p:nvPr>
        </p:nvSpPr>
        <p:spPr>
          <a:xfrm>
            <a:off x="688975" y="3256261"/>
            <a:ext cx="3952473" cy="1377388"/>
          </a:xfrm>
          <a:prstGeom prst="rect">
            <a:avLst/>
          </a:prstGeom>
        </p:spPr>
        <p:txBody>
          <a:bodyPr lIns="0" tIns="0" rIns="0" bIns="0">
            <a:normAutofit/>
          </a:bodyPr>
          <a:lstStyle>
            <a:lvl1pPr marL="0" indent="0">
              <a:buNone/>
              <a:defRPr sz="16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13" name="Text Placeholder 9">
            <a:extLst>
              <a:ext uri="{FF2B5EF4-FFF2-40B4-BE49-F238E27FC236}">
                <a16:creationId xmlns:a16="http://schemas.microsoft.com/office/drawing/2014/main" id="{8C049A9D-2506-90EB-162A-DFCD928B1735}"/>
              </a:ext>
            </a:extLst>
          </p:cNvPr>
          <p:cNvSpPr>
            <a:spLocks noGrp="1"/>
          </p:cNvSpPr>
          <p:nvPr>
            <p:ph type="body" sz="quarter" idx="14"/>
          </p:nvPr>
        </p:nvSpPr>
        <p:spPr>
          <a:xfrm>
            <a:off x="6096000" y="1501067"/>
            <a:ext cx="5205046" cy="3132581"/>
          </a:xfrm>
          <a:prstGeom prst="rect">
            <a:avLst/>
          </a:prstGeom>
        </p:spPr>
        <p:txBody>
          <a:bodyPr lIns="0" tIns="0" rIns="0" bIns="0">
            <a:normAutofit/>
          </a:bodyPr>
          <a:lstStyle>
            <a:lvl1pPr marL="171450" indent="-161925">
              <a:spcBef>
                <a:spcPts val="0"/>
              </a:spcBef>
              <a:spcAft>
                <a:spcPts val="1200"/>
              </a:spcAft>
              <a:buClr>
                <a:schemeClr val="accent2"/>
              </a:buClr>
              <a:buFont typeface="Arial" panose="020B0604020202020204" pitchFamily="34" charset="0"/>
              <a:buChar char="•"/>
              <a:tabLst/>
              <a:defRPr sz="1400"/>
            </a:lvl1pPr>
            <a:lvl2pPr marL="11112" indent="0">
              <a:buClr>
                <a:schemeClr val="accent2"/>
              </a:buClr>
              <a:buFont typeface="Arial" panose="020B0604020202020204" pitchFamily="34" charset="0"/>
              <a:buNone/>
              <a:tabLst/>
              <a:defRPr/>
            </a:lvl2pPr>
            <a:lvl3pPr marL="171450" indent="-160338">
              <a:buClr>
                <a:schemeClr val="accent2"/>
              </a:buClr>
              <a:buFont typeface="Arial" panose="020B0604020202020204" pitchFamily="34" charset="0"/>
              <a:buChar char="•"/>
              <a:tabLst/>
              <a:defRPr/>
            </a:lvl3pPr>
            <a:lvl4pPr marL="171450" indent="-160338">
              <a:buClr>
                <a:schemeClr val="accent2"/>
              </a:buClr>
              <a:buFont typeface="Arial" panose="020B0604020202020204" pitchFamily="34" charset="0"/>
              <a:buChar char="•"/>
              <a:tabLst/>
              <a:defRPr/>
            </a:lvl4pPr>
            <a:lvl5pPr marL="171450" indent="-160338">
              <a:buClr>
                <a:schemeClr val="accent2"/>
              </a:buClr>
              <a:buFont typeface="Arial" panose="020B0604020202020204" pitchFamily="34" charset="0"/>
              <a:buChar char="•"/>
              <a:tabLst/>
              <a:defRPr/>
            </a:lvl5pPr>
          </a:lstStyle>
          <a:p>
            <a:pPr lvl="0"/>
            <a:r>
              <a:rPr lang="en-US"/>
              <a:t>Click to edit Master text styles</a:t>
            </a:r>
          </a:p>
        </p:txBody>
      </p:sp>
    </p:spTree>
    <p:extLst>
      <p:ext uri="{BB962C8B-B14F-4D97-AF65-F5344CB8AC3E}">
        <p14:creationId xmlns:p14="http://schemas.microsoft.com/office/powerpoint/2010/main" val="14939818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Body Level One…">
            <a:extLst>
              <a:ext uri="{FF2B5EF4-FFF2-40B4-BE49-F238E27FC236}">
                <a16:creationId xmlns:a16="http://schemas.microsoft.com/office/drawing/2014/main" id="{FB0E80EE-9EE0-12FB-B2B2-AE46FE5FB197}"/>
              </a:ext>
            </a:extLst>
          </p:cNvPr>
          <p:cNvSpPr txBox="1">
            <a:spLocks noGrp="1"/>
          </p:cNvSpPr>
          <p:nvPr>
            <p:ph type="body" idx="1" hasCustomPrompt="1"/>
          </p:nvPr>
        </p:nvSpPr>
        <p:spPr>
          <a:xfrm>
            <a:off x="616226" y="1979111"/>
            <a:ext cx="5870838" cy="397972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a:extLst>
              <a:ext uri="{FF2B5EF4-FFF2-40B4-BE49-F238E27FC236}">
                <a16:creationId xmlns:a16="http://schemas.microsoft.com/office/drawing/2014/main" id="{1CCBF7B9-1ED2-F11D-A0B9-6619709FF39E}"/>
              </a:ext>
            </a:extLst>
          </p:cNvPr>
          <p:cNvSpPr txBox="1">
            <a:spLocks/>
          </p:cNvSpPr>
          <p:nvPr userDrawn="1"/>
        </p:nvSpPr>
        <p:spPr>
          <a:xfrm>
            <a:off x="11467791" y="6256735"/>
            <a:ext cx="286295" cy="307777"/>
          </a:xfrm>
          <a:prstGeom prst="rect">
            <a:avLst/>
          </a:prstGeom>
          <a:ln w="12700">
            <a:miter lim="400000"/>
          </a:ln>
        </p:spPr>
        <p:txBody>
          <a:bodyPr wrap="none" lIns="45719" rIns="45719">
            <a:spAutoFit/>
          </a:bodyPr>
          <a:lstStyle>
            <a:defPPr>
              <a:defRPr lang="en-US"/>
            </a:defPPr>
            <a:lvl1pPr marL="0" algn="r" defTabSz="914400" rtl="0" eaLnBrk="1" latinLnBrk="0" hangingPunct="1">
              <a:defRPr sz="1400" b="1" kern="1200">
                <a:solidFill>
                  <a:srgbClr val="FFFFFF"/>
                </a:solidFill>
                <a:latin typeface="Century Gothic"/>
                <a:ea typeface="Century Gothic"/>
                <a:cs typeface="Century Gothic"/>
                <a:sym typeface="Century Gothic"/>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43BDDE8-0BD4-304A-BB77-024E4F770620}" type="slidenum">
              <a:rPr lang="en-US" smtClean="0">
                <a:solidFill>
                  <a:schemeClr val="accent3"/>
                </a:solidFill>
              </a:rPr>
              <a:t>‹#›</a:t>
            </a:fld>
            <a:endParaRPr lang="en-US">
              <a:solidFill>
                <a:schemeClr val="accent3"/>
              </a:solidFill>
            </a:endParaRPr>
          </a:p>
        </p:txBody>
      </p:sp>
      <p:sp>
        <p:nvSpPr>
          <p:cNvPr id="11" name="Title Text">
            <a:extLst>
              <a:ext uri="{FF2B5EF4-FFF2-40B4-BE49-F238E27FC236}">
                <a16:creationId xmlns:a16="http://schemas.microsoft.com/office/drawing/2014/main" id="{0C8583A8-07A7-65BE-0369-1FBF26C384E3}"/>
              </a:ext>
            </a:extLst>
          </p:cNvPr>
          <p:cNvSpPr txBox="1">
            <a:spLocks noGrp="1"/>
          </p:cNvSpPr>
          <p:nvPr>
            <p:ph type="title"/>
          </p:nvPr>
        </p:nvSpPr>
        <p:spPr>
          <a:xfrm>
            <a:off x="593169" y="293743"/>
            <a:ext cx="10972800" cy="11430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p>
            <a:r>
              <a:t>Title Text</a:t>
            </a:r>
          </a:p>
        </p:txBody>
      </p:sp>
    </p:spTree>
    <p:extLst>
      <p:ext uri="{BB962C8B-B14F-4D97-AF65-F5344CB8AC3E}">
        <p14:creationId xmlns:p14="http://schemas.microsoft.com/office/powerpoint/2010/main" val="2950055647"/>
      </p:ext>
    </p:extLst>
  </p:cSld>
  <p:clrMap bg1="lt1" tx1="dk1" bg2="lt2" tx2="dk2" accent1="accent1" accent2="accent2" accent3="accent3" accent4="accent4" accent5="accent5" accent6="accent6" hlink="hlink" folHlink="folHlink"/>
  <p:sldLayoutIdLst>
    <p:sldLayoutId id="2147483776" r:id="rId1"/>
    <p:sldLayoutId id="2147483772" r:id="rId2"/>
    <p:sldLayoutId id="2147483746" r:id="rId3"/>
    <p:sldLayoutId id="2147483779" r:id="rId4"/>
    <p:sldLayoutId id="2147483780" r:id="rId5"/>
    <p:sldLayoutId id="2147483781" r:id="rId6"/>
    <p:sldLayoutId id="2147483783" r:id="rId7"/>
    <p:sldLayoutId id="2147483782"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7.svg"/><Relationship Id="rId2" Type="http://schemas.openxmlformats.org/officeDocument/2006/relationships/image" Target="../media/image38.png"/><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41.svg"/><Relationship Id="rId4" Type="http://schemas.openxmlformats.org/officeDocument/2006/relationships/image" Target="../media/image40.png"/></Relationships>
</file>

<file path=ppt/slides/_rels/slide3.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svg"/><Relationship Id="rId18" Type="http://schemas.openxmlformats.org/officeDocument/2006/relationships/image" Target="../media/image56.png"/><Relationship Id="rId3" Type="http://schemas.openxmlformats.org/officeDocument/2006/relationships/image" Target="../media/image42.png"/><Relationship Id="rId21" Type="http://schemas.openxmlformats.org/officeDocument/2006/relationships/image" Target="../media/image59.sv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svg"/><Relationship Id="rId2" Type="http://schemas.openxmlformats.org/officeDocument/2006/relationships/notesSlide" Target="../notesSlides/notesSlide1.xml"/><Relationship Id="rId16" Type="http://schemas.openxmlformats.org/officeDocument/2006/relationships/image" Target="../media/image54.png"/><Relationship Id="rId20" Type="http://schemas.openxmlformats.org/officeDocument/2006/relationships/image" Target="../media/image58.png"/><Relationship Id="rId1" Type="http://schemas.openxmlformats.org/officeDocument/2006/relationships/slideLayout" Target="../slideLayouts/slideLayout3.xml"/><Relationship Id="rId6" Type="http://schemas.microsoft.com/office/2007/relationships/hdphoto" Target="../media/hdphoto3.wdp"/><Relationship Id="rId11" Type="http://schemas.openxmlformats.org/officeDocument/2006/relationships/image" Target="../media/image49.svg"/><Relationship Id="rId5" Type="http://schemas.openxmlformats.org/officeDocument/2006/relationships/image" Target="../media/image44.png"/><Relationship Id="rId15" Type="http://schemas.openxmlformats.org/officeDocument/2006/relationships/image" Target="../media/image53.svg"/><Relationship Id="rId10" Type="http://schemas.openxmlformats.org/officeDocument/2006/relationships/image" Target="../media/image48.png"/><Relationship Id="rId19" Type="http://schemas.openxmlformats.org/officeDocument/2006/relationships/image" Target="../media/image57.svg"/><Relationship Id="rId4" Type="http://schemas.openxmlformats.org/officeDocument/2006/relationships/image" Target="../media/image43.svg"/><Relationship Id="rId9" Type="http://schemas.openxmlformats.org/officeDocument/2006/relationships/image" Target="../media/image47.svg"/><Relationship Id="rId14" Type="http://schemas.openxmlformats.org/officeDocument/2006/relationships/image" Target="../media/image52.png"/></Relationships>
</file>

<file path=ppt/slides/_rels/slide4.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60.png"/><Relationship Id="rId7"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3.emf"/><Relationship Id="rId5" Type="http://schemas.openxmlformats.org/officeDocument/2006/relationships/image" Target="../media/image62.png"/><Relationship Id="rId4" Type="http://schemas.openxmlformats.org/officeDocument/2006/relationships/image" Target="../media/image61.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6" Type="http://schemas.openxmlformats.org/officeDocument/2006/relationships/image" Target="../media/image88.png"/><Relationship Id="rId21" Type="http://schemas.openxmlformats.org/officeDocument/2006/relationships/image" Target="../media/image83.png"/><Relationship Id="rId42" Type="http://schemas.openxmlformats.org/officeDocument/2006/relationships/image" Target="../media/image104.png"/><Relationship Id="rId47" Type="http://schemas.openxmlformats.org/officeDocument/2006/relationships/image" Target="../media/image109.png"/><Relationship Id="rId63" Type="http://schemas.openxmlformats.org/officeDocument/2006/relationships/image" Target="../media/image125.png"/><Relationship Id="rId68" Type="http://schemas.openxmlformats.org/officeDocument/2006/relationships/image" Target="../media/image130.png"/><Relationship Id="rId16" Type="http://schemas.openxmlformats.org/officeDocument/2006/relationships/image" Target="../media/image78.png"/><Relationship Id="rId11" Type="http://schemas.openxmlformats.org/officeDocument/2006/relationships/image" Target="../media/image73.png"/><Relationship Id="rId32" Type="http://schemas.openxmlformats.org/officeDocument/2006/relationships/image" Target="../media/image94.png"/><Relationship Id="rId37" Type="http://schemas.openxmlformats.org/officeDocument/2006/relationships/image" Target="../media/image99.png"/><Relationship Id="rId53" Type="http://schemas.openxmlformats.org/officeDocument/2006/relationships/image" Target="../media/image115.png"/><Relationship Id="rId58" Type="http://schemas.openxmlformats.org/officeDocument/2006/relationships/image" Target="../media/image120.png"/><Relationship Id="rId74" Type="http://schemas.openxmlformats.org/officeDocument/2006/relationships/image" Target="../media/image136.png"/><Relationship Id="rId79" Type="http://schemas.openxmlformats.org/officeDocument/2006/relationships/image" Target="../media/image141.png"/><Relationship Id="rId5" Type="http://schemas.openxmlformats.org/officeDocument/2006/relationships/image" Target="../media/image67.png"/><Relationship Id="rId61" Type="http://schemas.openxmlformats.org/officeDocument/2006/relationships/image" Target="../media/image123.png"/><Relationship Id="rId82" Type="http://schemas.openxmlformats.org/officeDocument/2006/relationships/image" Target="../media/image144.png"/><Relationship Id="rId19" Type="http://schemas.openxmlformats.org/officeDocument/2006/relationships/image" Target="../media/image81.png"/><Relationship Id="rId14" Type="http://schemas.openxmlformats.org/officeDocument/2006/relationships/image" Target="../media/image76.png"/><Relationship Id="rId22" Type="http://schemas.openxmlformats.org/officeDocument/2006/relationships/image" Target="../media/image84.png"/><Relationship Id="rId27" Type="http://schemas.openxmlformats.org/officeDocument/2006/relationships/image" Target="../media/image89.png"/><Relationship Id="rId30" Type="http://schemas.openxmlformats.org/officeDocument/2006/relationships/image" Target="../media/image92.png"/><Relationship Id="rId35" Type="http://schemas.openxmlformats.org/officeDocument/2006/relationships/image" Target="../media/image97.png"/><Relationship Id="rId43" Type="http://schemas.openxmlformats.org/officeDocument/2006/relationships/image" Target="../media/image105.jpeg"/><Relationship Id="rId48" Type="http://schemas.openxmlformats.org/officeDocument/2006/relationships/image" Target="../media/image110.jpeg"/><Relationship Id="rId56" Type="http://schemas.openxmlformats.org/officeDocument/2006/relationships/image" Target="../media/image118.png"/><Relationship Id="rId64" Type="http://schemas.openxmlformats.org/officeDocument/2006/relationships/image" Target="../media/image126.png"/><Relationship Id="rId69" Type="http://schemas.openxmlformats.org/officeDocument/2006/relationships/image" Target="../media/image131.png"/><Relationship Id="rId77" Type="http://schemas.openxmlformats.org/officeDocument/2006/relationships/image" Target="../media/image139.png"/><Relationship Id="rId8" Type="http://schemas.openxmlformats.org/officeDocument/2006/relationships/image" Target="../media/image70.png"/><Relationship Id="rId51" Type="http://schemas.openxmlformats.org/officeDocument/2006/relationships/image" Target="../media/image113.png"/><Relationship Id="rId72" Type="http://schemas.openxmlformats.org/officeDocument/2006/relationships/image" Target="../media/image134.png"/><Relationship Id="rId80" Type="http://schemas.openxmlformats.org/officeDocument/2006/relationships/image" Target="../media/image142.png"/><Relationship Id="rId3" Type="http://schemas.openxmlformats.org/officeDocument/2006/relationships/image" Target="../media/image65.jpeg"/><Relationship Id="rId12" Type="http://schemas.openxmlformats.org/officeDocument/2006/relationships/image" Target="../media/image74.jpeg"/><Relationship Id="rId17" Type="http://schemas.openxmlformats.org/officeDocument/2006/relationships/image" Target="../media/image79.jpeg"/><Relationship Id="rId25" Type="http://schemas.openxmlformats.org/officeDocument/2006/relationships/image" Target="../media/image87.png"/><Relationship Id="rId33" Type="http://schemas.openxmlformats.org/officeDocument/2006/relationships/image" Target="../media/image95.png"/><Relationship Id="rId38" Type="http://schemas.openxmlformats.org/officeDocument/2006/relationships/image" Target="../media/image100.png"/><Relationship Id="rId46" Type="http://schemas.openxmlformats.org/officeDocument/2006/relationships/image" Target="../media/image108.png"/><Relationship Id="rId59" Type="http://schemas.openxmlformats.org/officeDocument/2006/relationships/image" Target="../media/image121.png"/><Relationship Id="rId67" Type="http://schemas.openxmlformats.org/officeDocument/2006/relationships/image" Target="../media/image129.png"/><Relationship Id="rId20" Type="http://schemas.openxmlformats.org/officeDocument/2006/relationships/image" Target="../media/image82.png"/><Relationship Id="rId41" Type="http://schemas.openxmlformats.org/officeDocument/2006/relationships/image" Target="../media/image103.png"/><Relationship Id="rId54" Type="http://schemas.openxmlformats.org/officeDocument/2006/relationships/image" Target="../media/image116.jpeg"/><Relationship Id="rId62" Type="http://schemas.openxmlformats.org/officeDocument/2006/relationships/image" Target="../media/image124.png"/><Relationship Id="rId70" Type="http://schemas.openxmlformats.org/officeDocument/2006/relationships/image" Target="../media/image132.png"/><Relationship Id="rId75" Type="http://schemas.openxmlformats.org/officeDocument/2006/relationships/image" Target="../media/image137.png"/><Relationship Id="rId83" Type="http://schemas.openxmlformats.org/officeDocument/2006/relationships/image" Target="../media/image145.jpeg"/><Relationship Id="rId1" Type="http://schemas.openxmlformats.org/officeDocument/2006/relationships/slideLayout" Target="../slideLayouts/slideLayout3.xml"/><Relationship Id="rId6" Type="http://schemas.openxmlformats.org/officeDocument/2006/relationships/image" Target="../media/image68.png"/><Relationship Id="rId15" Type="http://schemas.openxmlformats.org/officeDocument/2006/relationships/image" Target="../media/image77.png"/><Relationship Id="rId23" Type="http://schemas.openxmlformats.org/officeDocument/2006/relationships/image" Target="../media/image85.jpeg"/><Relationship Id="rId28" Type="http://schemas.openxmlformats.org/officeDocument/2006/relationships/image" Target="../media/image90.png"/><Relationship Id="rId36" Type="http://schemas.openxmlformats.org/officeDocument/2006/relationships/image" Target="../media/image98.png"/><Relationship Id="rId49" Type="http://schemas.openxmlformats.org/officeDocument/2006/relationships/image" Target="../media/image111.png"/><Relationship Id="rId57" Type="http://schemas.openxmlformats.org/officeDocument/2006/relationships/image" Target="../media/image119.jpeg"/><Relationship Id="rId10" Type="http://schemas.openxmlformats.org/officeDocument/2006/relationships/image" Target="../media/image72.png"/><Relationship Id="rId31" Type="http://schemas.openxmlformats.org/officeDocument/2006/relationships/image" Target="../media/image93.png"/><Relationship Id="rId44" Type="http://schemas.openxmlformats.org/officeDocument/2006/relationships/image" Target="../media/image106.jpeg"/><Relationship Id="rId52" Type="http://schemas.openxmlformats.org/officeDocument/2006/relationships/image" Target="../media/image114.jpeg"/><Relationship Id="rId60" Type="http://schemas.openxmlformats.org/officeDocument/2006/relationships/image" Target="../media/image122.png"/><Relationship Id="rId65" Type="http://schemas.openxmlformats.org/officeDocument/2006/relationships/image" Target="../media/image127.png"/><Relationship Id="rId73" Type="http://schemas.openxmlformats.org/officeDocument/2006/relationships/image" Target="../media/image135.jpeg"/><Relationship Id="rId78" Type="http://schemas.openxmlformats.org/officeDocument/2006/relationships/image" Target="../media/image140.png"/><Relationship Id="rId81" Type="http://schemas.openxmlformats.org/officeDocument/2006/relationships/image" Target="../media/image143.png"/><Relationship Id="rId4" Type="http://schemas.openxmlformats.org/officeDocument/2006/relationships/image" Target="../media/image66.png"/><Relationship Id="rId9" Type="http://schemas.openxmlformats.org/officeDocument/2006/relationships/image" Target="../media/image71.jpeg"/><Relationship Id="rId13" Type="http://schemas.openxmlformats.org/officeDocument/2006/relationships/image" Target="../media/image75.png"/><Relationship Id="rId18" Type="http://schemas.openxmlformats.org/officeDocument/2006/relationships/image" Target="../media/image80.png"/><Relationship Id="rId39" Type="http://schemas.openxmlformats.org/officeDocument/2006/relationships/image" Target="../media/image101.png"/><Relationship Id="rId34" Type="http://schemas.openxmlformats.org/officeDocument/2006/relationships/image" Target="../media/image96.png"/><Relationship Id="rId50" Type="http://schemas.openxmlformats.org/officeDocument/2006/relationships/image" Target="../media/image112.png"/><Relationship Id="rId55" Type="http://schemas.openxmlformats.org/officeDocument/2006/relationships/image" Target="../media/image117.png"/><Relationship Id="rId76" Type="http://schemas.openxmlformats.org/officeDocument/2006/relationships/image" Target="../media/image138.png"/><Relationship Id="rId7" Type="http://schemas.openxmlformats.org/officeDocument/2006/relationships/image" Target="../media/image69.png"/><Relationship Id="rId71" Type="http://schemas.openxmlformats.org/officeDocument/2006/relationships/image" Target="../media/image133.png"/><Relationship Id="rId2" Type="http://schemas.openxmlformats.org/officeDocument/2006/relationships/notesSlide" Target="../notesSlides/notesSlide5.xml"/><Relationship Id="rId29" Type="http://schemas.openxmlformats.org/officeDocument/2006/relationships/image" Target="../media/image91.png"/><Relationship Id="rId24" Type="http://schemas.openxmlformats.org/officeDocument/2006/relationships/image" Target="../media/image86.png"/><Relationship Id="rId40" Type="http://schemas.openxmlformats.org/officeDocument/2006/relationships/image" Target="../media/image102.jpeg"/><Relationship Id="rId45" Type="http://schemas.openxmlformats.org/officeDocument/2006/relationships/image" Target="../media/image107.jpeg"/><Relationship Id="rId66" Type="http://schemas.openxmlformats.org/officeDocument/2006/relationships/image" Target="../media/image12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60.png"/><Relationship Id="rId7"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63.emf"/><Relationship Id="rId5" Type="http://schemas.openxmlformats.org/officeDocument/2006/relationships/image" Target="../media/image62.png"/><Relationship Id="rId4" Type="http://schemas.openxmlformats.org/officeDocument/2006/relationships/image" Target="../media/image61.svg"/></Relationships>
</file>

<file path=ppt/slides/_rels/slide1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47.svg"/></Relationships>
</file>

<file path=ppt/slides/_rels/slide11.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60.png"/><Relationship Id="rId7"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63.emf"/><Relationship Id="rId5" Type="http://schemas.openxmlformats.org/officeDocument/2006/relationships/image" Target="../media/image62.png"/><Relationship Id="rId4" Type="http://schemas.openxmlformats.org/officeDocument/2006/relationships/image" Target="../media/image61.svg"/></Relationships>
</file>

<file path=ppt/slides/_rels/slide1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50.png"/><Relationship Id="rId4" Type="http://schemas.openxmlformats.org/officeDocument/2006/relationships/image" Target="../media/image149.png"/></Relationships>
</file>

<file path=ppt/slides/_rels/slide1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51.png"/><Relationship Id="rId4" Type="http://schemas.openxmlformats.org/officeDocument/2006/relationships/image" Target="../media/image149.png"/></Relationships>
</file>

<file path=ppt/slides/_rels/slide14.xml.rels><?xml version="1.0" encoding="UTF-8" standalone="yes"?>
<Relationships xmlns="http://schemas.openxmlformats.org/package/2006/relationships"><Relationship Id="rId2" Type="http://schemas.openxmlformats.org/officeDocument/2006/relationships/image" Target="../media/image15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55.svg"/></Relationships>
</file>

<file path=ppt/slides/_rels/slide19.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60.png"/><Relationship Id="rId7"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63.emf"/><Relationship Id="rId5" Type="http://schemas.openxmlformats.org/officeDocument/2006/relationships/image" Target="../media/image62.png"/><Relationship Id="rId4" Type="http://schemas.openxmlformats.org/officeDocument/2006/relationships/image" Target="../media/image61.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60.png"/><Relationship Id="rId7"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63.emf"/><Relationship Id="rId5" Type="http://schemas.openxmlformats.org/officeDocument/2006/relationships/image" Target="../media/image62.png"/><Relationship Id="rId4" Type="http://schemas.openxmlformats.org/officeDocument/2006/relationships/image" Target="../media/image61.svg"/></Relationships>
</file>

<file path=ppt/slides/_rels/slide23.xml.rels><?xml version="1.0" encoding="UTF-8" standalone="yes"?>
<Relationships xmlns="http://schemas.openxmlformats.org/package/2006/relationships"><Relationship Id="rId3" Type="http://schemas.openxmlformats.org/officeDocument/2006/relationships/image" Target="../media/image156.em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162.svg"/><Relationship Id="rId3" Type="http://schemas.openxmlformats.org/officeDocument/2006/relationships/image" Target="../media/image157.png"/><Relationship Id="rId7" Type="http://schemas.openxmlformats.org/officeDocument/2006/relationships/image" Target="../media/image161.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60.svg"/><Relationship Id="rId5" Type="http://schemas.openxmlformats.org/officeDocument/2006/relationships/image" Target="../media/image159.png"/><Relationship Id="rId4" Type="http://schemas.openxmlformats.org/officeDocument/2006/relationships/image" Target="../media/image158.svg"/></Relationships>
</file>

<file path=ppt/slides/_rels/slide25.xml.rels><?xml version="1.0" encoding="UTF-8" standalone="yes"?>
<Relationships xmlns="http://schemas.openxmlformats.org/package/2006/relationships"><Relationship Id="rId13" Type="http://schemas.microsoft.com/office/2007/relationships/hdphoto" Target="../media/hdphoto4.wdp"/><Relationship Id="rId18" Type="http://schemas.openxmlformats.org/officeDocument/2006/relationships/image" Target="../media/image168.png"/><Relationship Id="rId26" Type="http://schemas.openxmlformats.org/officeDocument/2006/relationships/image" Target="../media/image176.png"/><Relationship Id="rId3" Type="http://schemas.openxmlformats.org/officeDocument/2006/relationships/tags" Target="../tags/tag3.xml"/><Relationship Id="rId21" Type="http://schemas.openxmlformats.org/officeDocument/2006/relationships/image" Target="../media/image171.svg"/><Relationship Id="rId34" Type="http://schemas.openxmlformats.org/officeDocument/2006/relationships/image" Target="../media/image184.png"/><Relationship Id="rId7" Type="http://schemas.openxmlformats.org/officeDocument/2006/relationships/tags" Target="../tags/tag7.xml"/><Relationship Id="rId12" Type="http://schemas.openxmlformats.org/officeDocument/2006/relationships/image" Target="../media/image164.png"/><Relationship Id="rId17" Type="http://schemas.openxmlformats.org/officeDocument/2006/relationships/image" Target="../media/image167.svg"/><Relationship Id="rId25" Type="http://schemas.openxmlformats.org/officeDocument/2006/relationships/image" Target="../media/image175.svg"/><Relationship Id="rId33" Type="http://schemas.openxmlformats.org/officeDocument/2006/relationships/image" Target="../media/image183.svg"/><Relationship Id="rId2" Type="http://schemas.openxmlformats.org/officeDocument/2006/relationships/tags" Target="../tags/tag2.xml"/><Relationship Id="rId16" Type="http://schemas.openxmlformats.org/officeDocument/2006/relationships/image" Target="../media/image166.png"/><Relationship Id="rId20" Type="http://schemas.openxmlformats.org/officeDocument/2006/relationships/image" Target="../media/image170.png"/><Relationship Id="rId29" Type="http://schemas.openxmlformats.org/officeDocument/2006/relationships/image" Target="../media/image179.sv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163.png"/><Relationship Id="rId24" Type="http://schemas.openxmlformats.org/officeDocument/2006/relationships/image" Target="../media/image174.png"/><Relationship Id="rId32" Type="http://schemas.openxmlformats.org/officeDocument/2006/relationships/image" Target="../media/image182.png"/><Relationship Id="rId5" Type="http://schemas.openxmlformats.org/officeDocument/2006/relationships/tags" Target="../tags/tag5.xml"/><Relationship Id="rId15" Type="http://schemas.microsoft.com/office/2007/relationships/hdphoto" Target="../media/hdphoto5.wdp"/><Relationship Id="rId23" Type="http://schemas.openxmlformats.org/officeDocument/2006/relationships/image" Target="../media/image173.svg"/><Relationship Id="rId28" Type="http://schemas.openxmlformats.org/officeDocument/2006/relationships/image" Target="../media/image178.png"/><Relationship Id="rId10" Type="http://schemas.openxmlformats.org/officeDocument/2006/relationships/notesSlide" Target="../notesSlides/notesSlide22.xml"/><Relationship Id="rId19" Type="http://schemas.openxmlformats.org/officeDocument/2006/relationships/image" Target="../media/image169.svg"/><Relationship Id="rId31" Type="http://schemas.openxmlformats.org/officeDocument/2006/relationships/image" Target="../media/image181.svg"/><Relationship Id="rId4" Type="http://schemas.openxmlformats.org/officeDocument/2006/relationships/tags" Target="../tags/tag4.xml"/><Relationship Id="rId9" Type="http://schemas.openxmlformats.org/officeDocument/2006/relationships/slideLayout" Target="../slideLayouts/slideLayout5.xml"/><Relationship Id="rId14" Type="http://schemas.openxmlformats.org/officeDocument/2006/relationships/image" Target="../media/image165.png"/><Relationship Id="rId22" Type="http://schemas.openxmlformats.org/officeDocument/2006/relationships/image" Target="../media/image172.png"/><Relationship Id="rId27" Type="http://schemas.openxmlformats.org/officeDocument/2006/relationships/image" Target="../media/image177.svg"/><Relationship Id="rId30" Type="http://schemas.openxmlformats.org/officeDocument/2006/relationships/image" Target="../media/image180.png"/><Relationship Id="rId35" Type="http://schemas.openxmlformats.org/officeDocument/2006/relationships/image" Target="../media/image185.svg"/><Relationship Id="rId8" Type="http://schemas.openxmlformats.org/officeDocument/2006/relationships/tags" Target="../tags/tag8.xml"/></Relationships>
</file>

<file path=ppt/slides/_rels/slide26.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87.svg"/></Relationships>
</file>

<file path=ppt/slides/_rels/slide27.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60.png"/><Relationship Id="rId7"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63.emf"/><Relationship Id="rId5" Type="http://schemas.openxmlformats.org/officeDocument/2006/relationships/image" Target="../media/image62.png"/><Relationship Id="rId4" Type="http://schemas.openxmlformats.org/officeDocument/2006/relationships/image" Target="../media/image61.svg"/></Relationships>
</file>

<file path=ppt/slides/_rels/slide28.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chart" Target="../charts/chart3.xml"/><Relationship Id="rId18" Type="http://schemas.openxmlformats.org/officeDocument/2006/relationships/image" Target="../media/image192.png"/><Relationship Id="rId3" Type="http://schemas.openxmlformats.org/officeDocument/2006/relationships/tags" Target="../tags/tag11.xml"/><Relationship Id="rId7" Type="http://schemas.openxmlformats.org/officeDocument/2006/relationships/diagramLayout" Target="../diagrams/layout1.xml"/><Relationship Id="rId12" Type="http://schemas.openxmlformats.org/officeDocument/2006/relationships/chart" Target="../charts/chart2.xml"/><Relationship Id="rId17" Type="http://schemas.openxmlformats.org/officeDocument/2006/relationships/image" Target="../media/image191.svg"/><Relationship Id="rId2" Type="http://schemas.openxmlformats.org/officeDocument/2006/relationships/tags" Target="../tags/tag10.xml"/><Relationship Id="rId16" Type="http://schemas.openxmlformats.org/officeDocument/2006/relationships/image" Target="../media/image190.png"/><Relationship Id="rId1" Type="http://schemas.openxmlformats.org/officeDocument/2006/relationships/tags" Target="../tags/tag9.xml"/><Relationship Id="rId6" Type="http://schemas.openxmlformats.org/officeDocument/2006/relationships/diagramData" Target="../diagrams/data1.xml"/><Relationship Id="rId11" Type="http://schemas.openxmlformats.org/officeDocument/2006/relationships/chart" Target="../charts/chart1.xml"/><Relationship Id="rId5" Type="http://schemas.openxmlformats.org/officeDocument/2006/relationships/notesSlide" Target="../notesSlides/notesSlide25.xml"/><Relationship Id="rId15" Type="http://schemas.openxmlformats.org/officeDocument/2006/relationships/image" Target="../media/image189.svg"/><Relationship Id="rId10" Type="http://schemas.microsoft.com/office/2007/relationships/diagramDrawing" Target="../diagrams/drawing1.xml"/><Relationship Id="rId19" Type="http://schemas.openxmlformats.org/officeDocument/2006/relationships/image" Target="../media/image193.svg"/><Relationship Id="rId4" Type="http://schemas.openxmlformats.org/officeDocument/2006/relationships/slideLayout" Target="../slideLayouts/slideLayout3.xml"/><Relationship Id="rId9" Type="http://schemas.openxmlformats.org/officeDocument/2006/relationships/diagramColors" Target="../diagrams/colors1.xml"/><Relationship Id="rId14" Type="http://schemas.openxmlformats.org/officeDocument/2006/relationships/image" Target="../media/image188.png"/></Relationships>
</file>

<file path=ppt/slides/_rels/slide29.xml.rels><?xml version="1.0" encoding="UTF-8" standalone="yes"?>
<Relationships xmlns="http://schemas.openxmlformats.org/package/2006/relationships"><Relationship Id="rId8" Type="http://schemas.openxmlformats.org/officeDocument/2006/relationships/image" Target="../media/image199.svg"/><Relationship Id="rId3" Type="http://schemas.openxmlformats.org/officeDocument/2006/relationships/image" Target="../media/image194.png"/><Relationship Id="rId7" Type="http://schemas.openxmlformats.org/officeDocument/2006/relationships/image" Target="../media/image198.png"/><Relationship Id="rId12" Type="http://schemas.openxmlformats.org/officeDocument/2006/relationships/image" Target="../media/image203.sv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197.svg"/><Relationship Id="rId11" Type="http://schemas.openxmlformats.org/officeDocument/2006/relationships/image" Target="../media/image202.png"/><Relationship Id="rId5" Type="http://schemas.openxmlformats.org/officeDocument/2006/relationships/image" Target="../media/image196.png"/><Relationship Id="rId10" Type="http://schemas.openxmlformats.org/officeDocument/2006/relationships/image" Target="../media/image201.svg"/><Relationship Id="rId4" Type="http://schemas.openxmlformats.org/officeDocument/2006/relationships/image" Target="../media/image195.svg"/><Relationship Id="rId9" Type="http://schemas.openxmlformats.org/officeDocument/2006/relationships/image" Target="../media/image200.png"/></Relationships>
</file>

<file path=ppt/slides/_rels/slide30.xml.rels><?xml version="1.0" encoding="UTF-8" standalone="yes"?>
<Relationships xmlns="http://schemas.openxmlformats.org/package/2006/relationships"><Relationship Id="rId3" Type="http://schemas.openxmlformats.org/officeDocument/2006/relationships/image" Target="../media/image204.png"/><Relationship Id="rId7" Type="http://schemas.openxmlformats.org/officeDocument/2006/relationships/image" Target="../media/image205.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31.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209.svg"/><Relationship Id="rId5" Type="http://schemas.openxmlformats.org/officeDocument/2006/relationships/image" Target="../media/image208.png"/><Relationship Id="rId4" Type="http://schemas.openxmlformats.org/officeDocument/2006/relationships/image" Target="../media/image207.svg"/></Relationships>
</file>

<file path=ppt/slides/_rels/slide32.xml.rels><?xml version="1.0" encoding="UTF-8" standalone="yes"?>
<Relationships xmlns="http://schemas.openxmlformats.org/package/2006/relationships"><Relationship Id="rId8" Type="http://schemas.openxmlformats.org/officeDocument/2006/relationships/image" Target="../media/image215.png"/><Relationship Id="rId3" Type="http://schemas.openxmlformats.org/officeDocument/2006/relationships/image" Target="../media/image210.png"/><Relationship Id="rId7" Type="http://schemas.openxmlformats.org/officeDocument/2006/relationships/image" Target="../media/image214.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213.jpeg"/><Relationship Id="rId5" Type="http://schemas.openxmlformats.org/officeDocument/2006/relationships/image" Target="../media/image212.jpeg"/><Relationship Id="rId10" Type="http://schemas.openxmlformats.org/officeDocument/2006/relationships/image" Target="../media/image217.jpeg"/><Relationship Id="rId4" Type="http://schemas.openxmlformats.org/officeDocument/2006/relationships/image" Target="../media/image211.svg"/><Relationship Id="rId9" Type="http://schemas.openxmlformats.org/officeDocument/2006/relationships/image" Target="../media/image216.jpeg"/></Relationships>
</file>

<file path=ppt/slides/_rels/slide33.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221.svg"/><Relationship Id="rId5" Type="http://schemas.openxmlformats.org/officeDocument/2006/relationships/image" Target="../media/image220.png"/><Relationship Id="rId4" Type="http://schemas.openxmlformats.org/officeDocument/2006/relationships/image" Target="../media/image219.png"/></Relationships>
</file>

<file path=ppt/slides/_rels/slide34.xml.rels><?xml version="1.0" encoding="UTF-8" standalone="yes"?>
<Relationships xmlns="http://schemas.openxmlformats.org/package/2006/relationships"><Relationship Id="rId8" Type="http://schemas.openxmlformats.org/officeDocument/2006/relationships/image" Target="../media/image227.svg"/><Relationship Id="rId13" Type="http://schemas.openxmlformats.org/officeDocument/2006/relationships/image" Target="../media/image232.png"/><Relationship Id="rId3" Type="http://schemas.openxmlformats.org/officeDocument/2006/relationships/image" Target="../media/image222.png"/><Relationship Id="rId7" Type="http://schemas.openxmlformats.org/officeDocument/2006/relationships/image" Target="../media/image226.png"/><Relationship Id="rId12" Type="http://schemas.openxmlformats.org/officeDocument/2006/relationships/image" Target="../media/image231.sv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225.svg"/><Relationship Id="rId11" Type="http://schemas.openxmlformats.org/officeDocument/2006/relationships/image" Target="../media/image230.png"/><Relationship Id="rId5" Type="http://schemas.openxmlformats.org/officeDocument/2006/relationships/image" Target="../media/image224.png"/><Relationship Id="rId10" Type="http://schemas.openxmlformats.org/officeDocument/2006/relationships/image" Target="../media/image229.svg"/><Relationship Id="rId4" Type="http://schemas.openxmlformats.org/officeDocument/2006/relationships/image" Target="../media/image223.svg"/><Relationship Id="rId9" Type="http://schemas.openxmlformats.org/officeDocument/2006/relationships/image" Target="../media/image228.png"/><Relationship Id="rId14" Type="http://schemas.openxmlformats.org/officeDocument/2006/relationships/image" Target="../media/image233.svg"/></Relationships>
</file>

<file path=ppt/slides/_rels/slide35.xml.rels><?xml version="1.0" encoding="UTF-8" standalone="yes"?>
<Relationships xmlns="http://schemas.openxmlformats.org/package/2006/relationships"><Relationship Id="rId8" Type="http://schemas.openxmlformats.org/officeDocument/2006/relationships/image" Target="../media/image239.svg"/><Relationship Id="rId13" Type="http://schemas.openxmlformats.org/officeDocument/2006/relationships/image" Target="../media/image161.png"/><Relationship Id="rId3" Type="http://schemas.openxmlformats.org/officeDocument/2006/relationships/image" Target="../media/image234.png"/><Relationship Id="rId7" Type="http://schemas.openxmlformats.org/officeDocument/2006/relationships/image" Target="../media/image238.png"/><Relationship Id="rId12" Type="http://schemas.openxmlformats.org/officeDocument/2006/relationships/image" Target="../media/image243.sv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237.svg"/><Relationship Id="rId11" Type="http://schemas.openxmlformats.org/officeDocument/2006/relationships/image" Target="../media/image242.png"/><Relationship Id="rId5" Type="http://schemas.openxmlformats.org/officeDocument/2006/relationships/image" Target="../media/image236.png"/><Relationship Id="rId10" Type="http://schemas.openxmlformats.org/officeDocument/2006/relationships/image" Target="../media/image241.svg"/><Relationship Id="rId4" Type="http://schemas.openxmlformats.org/officeDocument/2006/relationships/image" Target="../media/image235.svg"/><Relationship Id="rId9" Type="http://schemas.openxmlformats.org/officeDocument/2006/relationships/image" Target="../media/image240.png"/><Relationship Id="rId14" Type="http://schemas.openxmlformats.org/officeDocument/2006/relationships/image" Target="../media/image244.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248.png"/><Relationship Id="rId5" Type="http://schemas.openxmlformats.org/officeDocument/2006/relationships/image" Target="../media/image247.jpeg"/><Relationship Id="rId4" Type="http://schemas.openxmlformats.org/officeDocument/2006/relationships/image" Target="../media/image246.jpeg"/></Relationships>
</file>

<file path=ppt/slides/_rels/slide38.xml.rels><?xml version="1.0" encoding="UTF-8" standalone="yes"?>
<Relationships xmlns="http://schemas.openxmlformats.org/package/2006/relationships"><Relationship Id="rId8" Type="http://schemas.openxmlformats.org/officeDocument/2006/relationships/image" Target="../media/image254.png"/><Relationship Id="rId3" Type="http://schemas.openxmlformats.org/officeDocument/2006/relationships/image" Target="../media/image249.png"/><Relationship Id="rId7" Type="http://schemas.openxmlformats.org/officeDocument/2006/relationships/image" Target="../media/image253.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252.jpeg"/><Relationship Id="rId5" Type="http://schemas.openxmlformats.org/officeDocument/2006/relationships/image" Target="../media/image251.png"/><Relationship Id="rId10" Type="http://schemas.openxmlformats.org/officeDocument/2006/relationships/image" Target="../media/image256.jpeg"/><Relationship Id="rId4" Type="http://schemas.openxmlformats.org/officeDocument/2006/relationships/image" Target="../media/image250.jpeg"/><Relationship Id="rId9" Type="http://schemas.openxmlformats.org/officeDocument/2006/relationships/image" Target="../media/image255.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58.png"/></Relationships>
</file>

<file path=ppt/slides/_rels/slide41.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61.emf"/><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262.png"/></Relationships>
</file>

<file path=ppt/slides/_rels/slide44.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266.png"/><Relationship Id="rId5" Type="http://schemas.openxmlformats.org/officeDocument/2006/relationships/image" Target="../media/image265.png"/><Relationship Id="rId4" Type="http://schemas.openxmlformats.org/officeDocument/2006/relationships/image" Target="../media/image264.png"/></Relationships>
</file>

<file path=ppt/slides/_rels/slide45.xml.rels><?xml version="1.0" encoding="UTF-8" standalone="yes"?>
<Relationships xmlns="http://schemas.openxmlformats.org/package/2006/relationships"><Relationship Id="rId3" Type="http://schemas.openxmlformats.org/officeDocument/2006/relationships/image" Target="../media/image267.jpe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268.jpeg"/></Relationships>
</file>

<file path=ppt/slides/_rels/slide46.xml.rels><?xml version="1.0" encoding="UTF-8" standalone="yes"?>
<Relationships xmlns="http://schemas.openxmlformats.org/package/2006/relationships"><Relationship Id="rId3" Type="http://schemas.openxmlformats.org/officeDocument/2006/relationships/image" Target="../media/image269.jpe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270.jpeg"/></Relationships>
</file>

<file path=ppt/slides/_rels/slide47.xml.rels><?xml version="1.0" encoding="UTF-8" standalone="yes"?>
<Relationships xmlns="http://schemas.openxmlformats.org/package/2006/relationships"><Relationship Id="rId3" Type="http://schemas.openxmlformats.org/officeDocument/2006/relationships/image" Target="../media/image271.jpe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272.emf"/></Relationships>
</file>

<file path=ppt/slides/_rels/slide48.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74.jpe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272.emf"/></Relationships>
</file>

<file path=ppt/slides/_rels/slide50.xml.rels><?xml version="1.0" encoding="UTF-8" standalone="yes"?>
<Relationships xmlns="http://schemas.openxmlformats.org/package/2006/relationships"><Relationship Id="rId8" Type="http://schemas.openxmlformats.org/officeDocument/2006/relationships/image" Target="../media/image276.png"/><Relationship Id="rId3" Type="http://schemas.microsoft.com/office/2007/relationships/media" Target="../media/media2.mp4"/><Relationship Id="rId7" Type="http://schemas.openxmlformats.org/officeDocument/2006/relationships/image" Target="../media/image27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47.xml"/><Relationship Id="rId5" Type="http://schemas.openxmlformats.org/officeDocument/2006/relationships/slideLayout" Target="../slideLayouts/slideLayout3.xml"/><Relationship Id="rId4" Type="http://schemas.openxmlformats.org/officeDocument/2006/relationships/video" Target="../media/media2.mp4"/><Relationship Id="rId9" Type="http://schemas.openxmlformats.org/officeDocument/2006/relationships/image" Target="../media/image277.png"/></Relationships>
</file>

<file path=ppt/slides/_rels/slide51.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279.jpeg"/></Relationships>
</file>

<file path=ppt/slides/_rels/slide52.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281.png"/></Relationships>
</file>

<file path=ppt/slides/_rels/slide53.xml.rels><?xml version="1.0" encoding="UTF-8" standalone="yes"?>
<Relationships xmlns="http://schemas.openxmlformats.org/package/2006/relationships"><Relationship Id="rId8" Type="http://schemas.openxmlformats.org/officeDocument/2006/relationships/image" Target="../media/image287.png"/><Relationship Id="rId3" Type="http://schemas.openxmlformats.org/officeDocument/2006/relationships/image" Target="../media/image282.jpeg"/><Relationship Id="rId7" Type="http://schemas.openxmlformats.org/officeDocument/2006/relationships/image" Target="../media/image286.svg"/><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image" Target="../media/image285.png"/><Relationship Id="rId5" Type="http://schemas.openxmlformats.org/officeDocument/2006/relationships/image" Target="../media/image284.svg"/><Relationship Id="rId4" Type="http://schemas.openxmlformats.org/officeDocument/2006/relationships/image" Target="../media/image283.png"/><Relationship Id="rId9" Type="http://schemas.openxmlformats.org/officeDocument/2006/relationships/image" Target="../media/image288.sv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290.png"/></Relationships>
</file>

<file path=ppt/slides/_rels/slide56.xml.rels><?xml version="1.0" encoding="UTF-8" standalone="yes"?>
<Relationships xmlns="http://schemas.openxmlformats.org/package/2006/relationships"><Relationship Id="rId3" Type="http://schemas.openxmlformats.org/officeDocument/2006/relationships/image" Target="../media/image291.jpeg"/><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292.png"/></Relationships>
</file>

<file path=ppt/slides/_rels/slide57.xml.rels><?xml version="1.0" encoding="UTF-8" standalone="yes"?>
<Relationships xmlns="http://schemas.openxmlformats.org/package/2006/relationships"><Relationship Id="rId8" Type="http://schemas.openxmlformats.org/officeDocument/2006/relationships/image" Target="../media/image298.svg"/><Relationship Id="rId3" Type="http://schemas.openxmlformats.org/officeDocument/2006/relationships/image" Target="../media/image293.png"/><Relationship Id="rId7" Type="http://schemas.openxmlformats.org/officeDocument/2006/relationships/image" Target="../media/image297.png"/><Relationship Id="rId2" Type="http://schemas.openxmlformats.org/officeDocument/2006/relationships/notesSlide" Target="../notesSlides/notesSlide54.xml"/><Relationship Id="rId1" Type="http://schemas.openxmlformats.org/officeDocument/2006/relationships/slideLayout" Target="../slideLayouts/slideLayout3.xml"/><Relationship Id="rId6" Type="http://schemas.openxmlformats.org/officeDocument/2006/relationships/image" Target="../media/image296.svg"/><Relationship Id="rId5" Type="http://schemas.openxmlformats.org/officeDocument/2006/relationships/image" Target="../media/image295.png"/><Relationship Id="rId10" Type="http://schemas.openxmlformats.org/officeDocument/2006/relationships/image" Target="../media/image300.png"/><Relationship Id="rId4" Type="http://schemas.openxmlformats.org/officeDocument/2006/relationships/image" Target="../media/image294.svg"/><Relationship Id="rId9" Type="http://schemas.openxmlformats.org/officeDocument/2006/relationships/image" Target="../media/image299.png"/></Relationships>
</file>

<file path=ppt/slides/_rels/slide58.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301.png"/><Relationship Id="rId7"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image" Target="../media/image63.emf"/><Relationship Id="rId5" Type="http://schemas.openxmlformats.org/officeDocument/2006/relationships/image" Target="../media/image62.png"/><Relationship Id="rId4" Type="http://schemas.openxmlformats.org/officeDocument/2006/relationships/image" Target="../media/image302.svg"/></Relationships>
</file>

<file path=ppt/slides/_rels/slide59.xml.rels><?xml version="1.0" encoding="UTF-8" standalone="yes"?>
<Relationships xmlns="http://schemas.openxmlformats.org/package/2006/relationships"><Relationship Id="rId8" Type="http://schemas.openxmlformats.org/officeDocument/2006/relationships/image" Target="../media/image308.svg"/><Relationship Id="rId3" Type="http://schemas.openxmlformats.org/officeDocument/2006/relationships/image" Target="../media/image303.png"/><Relationship Id="rId7" Type="http://schemas.openxmlformats.org/officeDocument/2006/relationships/image" Target="../media/image307.png"/><Relationship Id="rId2" Type="http://schemas.openxmlformats.org/officeDocument/2006/relationships/notesSlide" Target="../notesSlides/notesSlide56.xml"/><Relationship Id="rId1" Type="http://schemas.openxmlformats.org/officeDocument/2006/relationships/slideLayout" Target="../slideLayouts/slideLayout8.xml"/><Relationship Id="rId6" Type="http://schemas.openxmlformats.org/officeDocument/2006/relationships/image" Target="../media/image306.svg"/><Relationship Id="rId5" Type="http://schemas.openxmlformats.org/officeDocument/2006/relationships/image" Target="../media/image305.png"/><Relationship Id="rId10" Type="http://schemas.openxmlformats.org/officeDocument/2006/relationships/image" Target="../media/image310.svg"/><Relationship Id="rId4" Type="http://schemas.openxmlformats.org/officeDocument/2006/relationships/image" Target="../media/image304.svg"/><Relationship Id="rId9" Type="http://schemas.openxmlformats.org/officeDocument/2006/relationships/image" Target="../media/image309.png"/></Relationships>
</file>

<file path=ppt/slides/_rels/slide60.xml.rels><?xml version="1.0" encoding="UTF-8" standalone="yes"?>
<Relationships xmlns="http://schemas.openxmlformats.org/package/2006/relationships"><Relationship Id="rId8" Type="http://schemas.openxmlformats.org/officeDocument/2006/relationships/image" Target="../media/image308.svg"/><Relationship Id="rId3" Type="http://schemas.openxmlformats.org/officeDocument/2006/relationships/image" Target="../media/image303.png"/><Relationship Id="rId7" Type="http://schemas.openxmlformats.org/officeDocument/2006/relationships/image" Target="../media/image307.png"/><Relationship Id="rId2" Type="http://schemas.openxmlformats.org/officeDocument/2006/relationships/notesSlide" Target="../notesSlides/notesSlide57.xml"/><Relationship Id="rId1" Type="http://schemas.openxmlformats.org/officeDocument/2006/relationships/slideLayout" Target="../slideLayouts/slideLayout8.xml"/><Relationship Id="rId6" Type="http://schemas.openxmlformats.org/officeDocument/2006/relationships/image" Target="../media/image306.svg"/><Relationship Id="rId5" Type="http://schemas.openxmlformats.org/officeDocument/2006/relationships/image" Target="../media/image305.png"/><Relationship Id="rId10" Type="http://schemas.openxmlformats.org/officeDocument/2006/relationships/image" Target="../media/image310.svg"/><Relationship Id="rId4" Type="http://schemas.openxmlformats.org/officeDocument/2006/relationships/image" Target="../media/image304.svg"/><Relationship Id="rId9" Type="http://schemas.openxmlformats.org/officeDocument/2006/relationships/image" Target="../media/image309.png"/></Relationships>
</file>

<file path=ppt/slides/_rels/slide61.xml.rels><?xml version="1.0" encoding="UTF-8" standalone="yes"?>
<Relationships xmlns="http://schemas.openxmlformats.org/package/2006/relationships"><Relationship Id="rId8" Type="http://schemas.openxmlformats.org/officeDocument/2006/relationships/image" Target="../media/image308.svg"/><Relationship Id="rId3" Type="http://schemas.openxmlformats.org/officeDocument/2006/relationships/image" Target="../media/image303.png"/><Relationship Id="rId7" Type="http://schemas.openxmlformats.org/officeDocument/2006/relationships/image" Target="../media/image307.png"/><Relationship Id="rId2" Type="http://schemas.openxmlformats.org/officeDocument/2006/relationships/notesSlide" Target="../notesSlides/notesSlide58.xml"/><Relationship Id="rId1" Type="http://schemas.openxmlformats.org/officeDocument/2006/relationships/slideLayout" Target="../slideLayouts/slideLayout8.xml"/><Relationship Id="rId6" Type="http://schemas.openxmlformats.org/officeDocument/2006/relationships/image" Target="../media/image306.svg"/><Relationship Id="rId5" Type="http://schemas.openxmlformats.org/officeDocument/2006/relationships/image" Target="../media/image305.png"/><Relationship Id="rId10" Type="http://schemas.openxmlformats.org/officeDocument/2006/relationships/image" Target="../media/image310.svg"/><Relationship Id="rId4" Type="http://schemas.openxmlformats.org/officeDocument/2006/relationships/image" Target="../media/image304.svg"/><Relationship Id="rId9" Type="http://schemas.openxmlformats.org/officeDocument/2006/relationships/image" Target="../media/image309.png"/></Relationships>
</file>

<file path=ppt/slides/_rels/slide62.xml.rels><?xml version="1.0" encoding="UTF-8" standalone="yes"?>
<Relationships xmlns="http://schemas.openxmlformats.org/package/2006/relationships"><Relationship Id="rId8" Type="http://schemas.openxmlformats.org/officeDocument/2006/relationships/image" Target="../media/image308.svg"/><Relationship Id="rId3" Type="http://schemas.openxmlformats.org/officeDocument/2006/relationships/image" Target="../media/image303.png"/><Relationship Id="rId7" Type="http://schemas.openxmlformats.org/officeDocument/2006/relationships/image" Target="../media/image307.png"/><Relationship Id="rId2" Type="http://schemas.openxmlformats.org/officeDocument/2006/relationships/notesSlide" Target="../notesSlides/notesSlide59.xml"/><Relationship Id="rId1" Type="http://schemas.openxmlformats.org/officeDocument/2006/relationships/slideLayout" Target="../slideLayouts/slideLayout8.xml"/><Relationship Id="rId6" Type="http://schemas.openxmlformats.org/officeDocument/2006/relationships/image" Target="../media/image306.svg"/><Relationship Id="rId5" Type="http://schemas.openxmlformats.org/officeDocument/2006/relationships/image" Target="../media/image305.png"/><Relationship Id="rId10" Type="http://schemas.openxmlformats.org/officeDocument/2006/relationships/image" Target="../media/image310.svg"/><Relationship Id="rId4" Type="http://schemas.openxmlformats.org/officeDocument/2006/relationships/image" Target="../media/image304.svg"/><Relationship Id="rId9" Type="http://schemas.openxmlformats.org/officeDocument/2006/relationships/image" Target="../media/image309.png"/></Relationships>
</file>

<file path=ppt/slides/_rels/slide6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3.xml"/><Relationship Id="rId1" Type="http://schemas.openxmlformats.org/officeDocument/2006/relationships/video" Target="https://player.vimeo.com/video/923501884?app_id=122963" TargetMode="External"/><Relationship Id="rId6" Type="http://schemas.openxmlformats.org/officeDocument/2006/relationships/image" Target="../media/image314.jpeg"/><Relationship Id="rId5" Type="http://schemas.openxmlformats.org/officeDocument/2006/relationships/image" Target="../media/image313.jpeg"/><Relationship Id="rId4" Type="http://schemas.openxmlformats.org/officeDocument/2006/relationships/image" Target="../media/image312.png"/></Relationships>
</file>

<file path=ppt/slides/_rels/slide66.xml.rels><?xml version="1.0" encoding="UTF-8" standalone="yes"?>
<Relationships xmlns="http://schemas.openxmlformats.org/package/2006/relationships"><Relationship Id="rId8" Type="http://schemas.openxmlformats.org/officeDocument/2006/relationships/image" Target="../media/image316.svg"/><Relationship Id="rId3" Type="http://schemas.openxmlformats.org/officeDocument/2006/relationships/image" Target="../media/image60.png"/><Relationship Id="rId7" Type="http://schemas.openxmlformats.org/officeDocument/2006/relationships/image" Target="../media/image315.png"/><Relationship Id="rId2" Type="http://schemas.openxmlformats.org/officeDocument/2006/relationships/notesSlide" Target="../notesSlides/notesSlide63.xml"/><Relationship Id="rId1" Type="http://schemas.openxmlformats.org/officeDocument/2006/relationships/slideLayout" Target="../slideLayouts/slideLayout3.xml"/><Relationship Id="rId6" Type="http://schemas.openxmlformats.org/officeDocument/2006/relationships/image" Target="../media/image63.emf"/><Relationship Id="rId5" Type="http://schemas.openxmlformats.org/officeDocument/2006/relationships/image" Target="../media/image62.png"/><Relationship Id="rId4" Type="http://schemas.openxmlformats.org/officeDocument/2006/relationships/image" Target="../media/image61.svg"/></Relationships>
</file>

<file path=ppt/slides/_rels/slide67.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318.svg"/></Relationships>
</file>

<file path=ppt/slides/_rels/slide68.xml.rels><?xml version="1.0" encoding="UTF-8" standalone="yes"?>
<Relationships xmlns="http://schemas.openxmlformats.org/package/2006/relationships"><Relationship Id="rId3" Type="http://schemas.openxmlformats.org/officeDocument/2006/relationships/image" Target="../media/image319.png"/><Relationship Id="rId2" Type="http://schemas.openxmlformats.org/officeDocument/2006/relationships/notesSlide" Target="../notesSlides/notesSlide65.xml"/><Relationship Id="rId1" Type="http://schemas.openxmlformats.org/officeDocument/2006/relationships/slideLayout" Target="../slideLayouts/slideLayout3.xml"/><Relationship Id="rId5" Type="http://schemas.openxmlformats.org/officeDocument/2006/relationships/image" Target="../media/image321.png"/><Relationship Id="rId4" Type="http://schemas.openxmlformats.org/officeDocument/2006/relationships/image" Target="../media/image320.png"/></Relationships>
</file>

<file path=ppt/slides/_rels/slide69.xml.rels><?xml version="1.0" encoding="UTF-8" standalone="yes"?>
<Relationships xmlns="http://schemas.openxmlformats.org/package/2006/relationships"><Relationship Id="rId8" Type="http://schemas.openxmlformats.org/officeDocument/2006/relationships/image" Target="../media/image327.svg"/><Relationship Id="rId3" Type="http://schemas.openxmlformats.org/officeDocument/2006/relationships/image" Target="../media/image322.png"/><Relationship Id="rId7" Type="http://schemas.openxmlformats.org/officeDocument/2006/relationships/image" Target="../media/image326.png"/><Relationship Id="rId2" Type="http://schemas.openxmlformats.org/officeDocument/2006/relationships/notesSlide" Target="../notesSlides/notesSlide66.xml"/><Relationship Id="rId1" Type="http://schemas.openxmlformats.org/officeDocument/2006/relationships/slideLayout" Target="../slideLayouts/slideLayout3.xml"/><Relationship Id="rId6" Type="http://schemas.openxmlformats.org/officeDocument/2006/relationships/image" Target="../media/image325.svg"/><Relationship Id="rId5" Type="http://schemas.openxmlformats.org/officeDocument/2006/relationships/image" Target="../media/image324.png"/><Relationship Id="rId4" Type="http://schemas.openxmlformats.org/officeDocument/2006/relationships/image" Target="../media/image323.svg"/></Relationships>
</file>

<file path=ppt/slides/_rels/slide70.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8" Type="http://schemas.openxmlformats.org/officeDocument/2006/relationships/image" Target="../media/image334.svg"/><Relationship Id="rId13" Type="http://schemas.openxmlformats.org/officeDocument/2006/relationships/image" Target="../media/image339.png"/><Relationship Id="rId3" Type="http://schemas.openxmlformats.org/officeDocument/2006/relationships/image" Target="../media/image329.png"/><Relationship Id="rId7" Type="http://schemas.openxmlformats.org/officeDocument/2006/relationships/image" Target="../media/image333.png"/><Relationship Id="rId12" Type="http://schemas.openxmlformats.org/officeDocument/2006/relationships/image" Target="../media/image338.png"/><Relationship Id="rId2" Type="http://schemas.openxmlformats.org/officeDocument/2006/relationships/notesSlide" Target="../notesSlides/notesSlide68.xml"/><Relationship Id="rId16" Type="http://schemas.openxmlformats.org/officeDocument/2006/relationships/image" Target="../media/image342.svg"/><Relationship Id="rId1" Type="http://schemas.openxmlformats.org/officeDocument/2006/relationships/slideLayout" Target="../slideLayouts/slideLayout3.xml"/><Relationship Id="rId6" Type="http://schemas.openxmlformats.org/officeDocument/2006/relationships/image" Target="../media/image332.svg"/><Relationship Id="rId11" Type="http://schemas.openxmlformats.org/officeDocument/2006/relationships/image" Target="../media/image337.jpeg"/><Relationship Id="rId5" Type="http://schemas.openxmlformats.org/officeDocument/2006/relationships/image" Target="../media/image331.png"/><Relationship Id="rId15" Type="http://schemas.openxmlformats.org/officeDocument/2006/relationships/image" Target="../media/image341.png"/><Relationship Id="rId10" Type="http://schemas.openxmlformats.org/officeDocument/2006/relationships/image" Target="../media/image336.svg"/><Relationship Id="rId4" Type="http://schemas.openxmlformats.org/officeDocument/2006/relationships/image" Target="../media/image330.svg"/><Relationship Id="rId9" Type="http://schemas.openxmlformats.org/officeDocument/2006/relationships/image" Target="../media/image335.png"/><Relationship Id="rId14" Type="http://schemas.openxmlformats.org/officeDocument/2006/relationships/image" Target="../media/image340.emf"/></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3.xml"/><Relationship Id="rId1" Type="http://schemas.openxmlformats.org/officeDocument/2006/relationships/video" Target="https://player.vimeo.com/video/892350521?app_id=122963" TargetMode="External"/><Relationship Id="rId6" Type="http://schemas.openxmlformats.org/officeDocument/2006/relationships/image" Target="../media/image343.jpeg"/><Relationship Id="rId5" Type="http://schemas.openxmlformats.org/officeDocument/2006/relationships/image" Target="../media/image313.jpeg"/><Relationship Id="rId4" Type="http://schemas.openxmlformats.org/officeDocument/2006/relationships/image" Target="../media/image312.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3.xml"/><Relationship Id="rId1" Type="http://schemas.openxmlformats.org/officeDocument/2006/relationships/video" Target="https://player.vimeo.com/video/944954385?h=255a332a5a&amp;amp;app_id=122963" TargetMode="External"/><Relationship Id="rId6" Type="http://schemas.openxmlformats.org/officeDocument/2006/relationships/image" Target="../media/image345.jpeg"/><Relationship Id="rId5" Type="http://schemas.openxmlformats.org/officeDocument/2006/relationships/image" Target="../media/image344.png"/><Relationship Id="rId4" Type="http://schemas.openxmlformats.org/officeDocument/2006/relationships/image" Target="../media/image3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E56ACDD3-0D70-8058-28C6-8E5C26D2DE82}"/>
              </a:ext>
            </a:extLst>
          </p:cNvPr>
          <p:cNvSpPr>
            <a:spLocks noGrp="1"/>
          </p:cNvSpPr>
          <p:nvPr>
            <p:ph type="body" sz="quarter" idx="1"/>
          </p:nvPr>
        </p:nvSpPr>
        <p:spPr>
          <a:xfrm>
            <a:off x="552011" y="576171"/>
            <a:ext cx="7048939" cy="1711293"/>
          </a:xfrm>
        </p:spPr>
        <p:txBody>
          <a:bodyPr>
            <a:noAutofit/>
          </a:bodyPr>
          <a:lstStyle/>
          <a:p>
            <a:pPr>
              <a:spcBef>
                <a:spcPts val="400"/>
              </a:spcBef>
            </a:pPr>
            <a:r>
              <a:rPr lang="en-US" sz="6600" b="1">
                <a:latin typeface="Century Gothic"/>
              </a:rPr>
              <a:t>In-Warehouse Solution</a:t>
            </a:r>
            <a:endParaRPr lang="en-US" sz="6600" b="1"/>
          </a:p>
        </p:txBody>
      </p:sp>
      <p:sp>
        <p:nvSpPr>
          <p:cNvPr id="5" name="Text Placeholder 2">
            <a:extLst>
              <a:ext uri="{FF2B5EF4-FFF2-40B4-BE49-F238E27FC236}">
                <a16:creationId xmlns:a16="http://schemas.microsoft.com/office/drawing/2014/main" id="{623429E5-4779-7C9A-0AE8-8E69A00E6433}"/>
              </a:ext>
            </a:extLst>
          </p:cNvPr>
          <p:cNvSpPr>
            <a:spLocks noGrp="1"/>
          </p:cNvSpPr>
          <p:nvPr>
            <p:ph type="body" sz="quarter" idx="21"/>
          </p:nvPr>
        </p:nvSpPr>
        <p:spPr>
          <a:xfrm>
            <a:off x="609163" y="2924306"/>
            <a:ext cx="3342905" cy="671301"/>
          </a:xfrm>
        </p:spPr>
        <p:txBody>
          <a:bodyPr>
            <a:normAutofit/>
          </a:bodyPr>
          <a:lstStyle/>
          <a:p>
            <a:r>
              <a:rPr lang="en-US" sz="2000"/>
              <a:t>[Insert Customer/Prospect Name and Logo]</a:t>
            </a:r>
          </a:p>
        </p:txBody>
      </p:sp>
      <p:pic>
        <p:nvPicPr>
          <p:cNvPr id="6" name="Graphic 5">
            <a:extLst>
              <a:ext uri="{FF2B5EF4-FFF2-40B4-BE49-F238E27FC236}">
                <a16:creationId xmlns:a16="http://schemas.microsoft.com/office/drawing/2014/main" id="{3CAA7009-C98E-B12F-D0E7-FCF6A04F80B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566525" y="2436337"/>
            <a:ext cx="1353600" cy="181440"/>
          </a:xfrm>
          <a:prstGeom prst="rect">
            <a:avLst/>
          </a:prstGeom>
        </p:spPr>
      </p:pic>
      <p:sp>
        <p:nvSpPr>
          <p:cNvPr id="7" name="Text Placeholder 2">
            <a:extLst>
              <a:ext uri="{FF2B5EF4-FFF2-40B4-BE49-F238E27FC236}">
                <a16:creationId xmlns:a16="http://schemas.microsoft.com/office/drawing/2014/main" id="{42E92A85-D1E5-A2C7-1489-21B80596ED2B}"/>
              </a:ext>
            </a:extLst>
          </p:cNvPr>
          <p:cNvSpPr txBox="1">
            <a:spLocks/>
          </p:cNvSpPr>
          <p:nvPr/>
        </p:nvSpPr>
        <p:spPr>
          <a:xfrm>
            <a:off x="10218110" y="5975971"/>
            <a:ext cx="1917061" cy="25284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rmAutofit/>
          </a:bodyPr>
          <a:lstStyle>
            <a:lvl1pPr marL="0" indent="0" algn="l" defTabSz="914400" rtl="0" eaLnBrk="1" latinLnBrk="0" hangingPunct="1">
              <a:lnSpc>
                <a:spcPct val="90000"/>
              </a:lnSpc>
              <a:spcBef>
                <a:spcPts val="1000"/>
              </a:spcBef>
              <a:buClr>
                <a:schemeClr val="accent6"/>
              </a:buClr>
              <a:buSzTx/>
              <a:buFontTx/>
              <a:buNone/>
              <a:defRPr sz="3200" kern="1200">
                <a:solidFill>
                  <a:srgbClr val="FFFFFF"/>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a:t>[Insert Date]</a:t>
            </a:r>
          </a:p>
        </p:txBody>
      </p:sp>
    </p:spTree>
    <p:extLst>
      <p:ext uri="{BB962C8B-B14F-4D97-AF65-F5344CB8AC3E}">
        <p14:creationId xmlns:p14="http://schemas.microsoft.com/office/powerpoint/2010/main" val="767342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698180B-FD9C-11AC-C9E7-7E681D6AC25D}"/>
              </a:ext>
            </a:extLst>
          </p:cNvPr>
          <p:cNvSpPr/>
          <p:nvPr/>
        </p:nvSpPr>
        <p:spPr>
          <a:xfrm>
            <a:off x="0" y="0"/>
            <a:ext cx="12192000" cy="687228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white dotted wave on a black background&#10;&#10;Description automatically generated">
            <a:extLst>
              <a:ext uri="{FF2B5EF4-FFF2-40B4-BE49-F238E27FC236}">
                <a16:creationId xmlns:a16="http://schemas.microsoft.com/office/drawing/2014/main" id="{1176B1AD-A1D3-96D2-83A1-320280A401FC}"/>
              </a:ext>
            </a:extLst>
          </p:cNvPr>
          <p:cNvPicPr>
            <a:picLocks noChangeAspect="1"/>
          </p:cNvPicPr>
          <p:nvPr/>
        </p:nvPicPr>
        <p:blipFill rotWithShape="1">
          <a:blip r:embed="rId2" cstate="email">
            <a:alphaModFix amt="9000"/>
            <a:extLst>
              <a:ext uri="{28A0092B-C50C-407E-A947-70E740481C1C}">
                <a14:useLocalDpi xmlns:a14="http://schemas.microsoft.com/office/drawing/2010/main"/>
              </a:ext>
            </a:extLst>
          </a:blip>
          <a:srcRect/>
          <a:stretch/>
        </p:blipFill>
        <p:spPr>
          <a:xfrm flipH="1">
            <a:off x="0" y="0"/>
            <a:ext cx="12192000" cy="6872288"/>
          </a:xfrm>
          <a:prstGeom prst="rect">
            <a:avLst/>
          </a:prstGeom>
        </p:spPr>
      </p:pic>
      <p:pic>
        <p:nvPicPr>
          <p:cNvPr id="7" name="Picture 6">
            <a:extLst>
              <a:ext uri="{FF2B5EF4-FFF2-40B4-BE49-F238E27FC236}">
                <a16:creationId xmlns:a16="http://schemas.microsoft.com/office/drawing/2014/main" id="{3961D21E-2F25-D932-E681-D745E228BF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8801" y="6257333"/>
            <a:ext cx="1970079" cy="242267"/>
          </a:xfrm>
          <a:prstGeom prst="rect">
            <a:avLst/>
          </a:prstGeom>
        </p:spPr>
      </p:pic>
      <p:pic>
        <p:nvPicPr>
          <p:cNvPr id="8" name="Graphic 7">
            <a:extLst>
              <a:ext uri="{FF2B5EF4-FFF2-40B4-BE49-F238E27FC236}">
                <a16:creationId xmlns:a16="http://schemas.microsoft.com/office/drawing/2014/main" id="{ACC48D30-8BBA-2BC2-591F-8E3B36ABF5BA}"/>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t="54728" r="50000"/>
          <a:stretch/>
        </p:blipFill>
        <p:spPr>
          <a:xfrm>
            <a:off x="10920987" y="0"/>
            <a:ext cx="1271013" cy="1150832"/>
          </a:xfrm>
          <a:prstGeom prst="rect">
            <a:avLst/>
          </a:prstGeom>
        </p:spPr>
      </p:pic>
      <p:pic>
        <p:nvPicPr>
          <p:cNvPr id="9" name="Graphic 8">
            <a:extLst>
              <a:ext uri="{FF2B5EF4-FFF2-40B4-BE49-F238E27FC236}">
                <a16:creationId xmlns:a16="http://schemas.microsoft.com/office/drawing/2014/main" id="{1AB00291-64EB-EDC7-7EFB-04643A9E9FF3}"/>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3999" b="62885"/>
          <a:stretch/>
        </p:blipFill>
        <p:spPr>
          <a:xfrm>
            <a:off x="0" y="5070413"/>
            <a:ext cx="3689756" cy="1801875"/>
          </a:xfrm>
          <a:prstGeom prst="rect">
            <a:avLst/>
          </a:prstGeom>
        </p:spPr>
      </p:pic>
      <p:sp>
        <p:nvSpPr>
          <p:cNvPr id="11" name="Picture Placeholder 3">
            <a:extLst>
              <a:ext uri="{FF2B5EF4-FFF2-40B4-BE49-F238E27FC236}">
                <a16:creationId xmlns:a16="http://schemas.microsoft.com/office/drawing/2014/main" id="{BFD5BDE7-730E-B407-55A0-4B18CEFCD1CC}"/>
              </a:ext>
            </a:extLst>
          </p:cNvPr>
          <p:cNvSpPr>
            <a:spLocks noGrp="1"/>
          </p:cNvSpPr>
          <p:nvPr>
            <p:ph type="pic" sz="quarter" idx="13"/>
          </p:nvPr>
        </p:nvSpPr>
        <p:spPr>
          <a:xfrm>
            <a:off x="6872287" y="847708"/>
            <a:ext cx="4190455" cy="5206852"/>
          </a:xfrm>
          <a:prstGeom prst="roundRect">
            <a:avLst/>
          </a:prstGeom>
          <a:solidFill>
            <a:schemeClr val="bg1"/>
          </a:solidFill>
          <a:ln>
            <a:noFill/>
            <a:prstDash val="solid"/>
          </a:ln>
        </p:spPr>
        <p:txBody>
          <a:bodyPr/>
          <a:lstStyle/>
          <a:p>
            <a:endParaRPr lang="en-US"/>
          </a:p>
        </p:txBody>
      </p:sp>
      <p:sp>
        <p:nvSpPr>
          <p:cNvPr id="18" name="Text Placeholder 1">
            <a:extLst>
              <a:ext uri="{FF2B5EF4-FFF2-40B4-BE49-F238E27FC236}">
                <a16:creationId xmlns:a16="http://schemas.microsoft.com/office/drawing/2014/main" id="{BBEE37C2-E533-63B6-3CEE-9B386E0C7F9F}"/>
              </a:ext>
            </a:extLst>
          </p:cNvPr>
          <p:cNvSpPr txBox="1">
            <a:spLocks/>
          </p:cNvSpPr>
          <p:nvPr/>
        </p:nvSpPr>
        <p:spPr>
          <a:xfrm>
            <a:off x="1100682" y="1638416"/>
            <a:ext cx="4801862"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bg1"/>
                </a:solidFill>
              </a:rPr>
              <a:t>First Last Name</a:t>
            </a:r>
          </a:p>
        </p:txBody>
      </p:sp>
      <p:sp>
        <p:nvSpPr>
          <p:cNvPr id="19" name="Text Placeholder 1">
            <a:extLst>
              <a:ext uri="{FF2B5EF4-FFF2-40B4-BE49-F238E27FC236}">
                <a16:creationId xmlns:a16="http://schemas.microsoft.com/office/drawing/2014/main" id="{69A19C5F-19BF-C0AF-2A66-9BD672FD9457}"/>
              </a:ext>
            </a:extLst>
          </p:cNvPr>
          <p:cNvSpPr txBox="1">
            <a:spLocks/>
          </p:cNvSpPr>
          <p:nvPr/>
        </p:nvSpPr>
        <p:spPr>
          <a:xfrm>
            <a:off x="1100682" y="2269715"/>
            <a:ext cx="4801862" cy="2761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solidFill>
                  <a:schemeClr val="bg1"/>
                </a:solidFill>
              </a:rPr>
              <a:t>Title</a:t>
            </a:r>
          </a:p>
        </p:txBody>
      </p:sp>
      <p:pic>
        <p:nvPicPr>
          <p:cNvPr id="20" name="Graphic 19">
            <a:extLst>
              <a:ext uri="{FF2B5EF4-FFF2-40B4-BE49-F238E27FC236}">
                <a16:creationId xmlns:a16="http://schemas.microsoft.com/office/drawing/2014/main" id="{1F782B1C-2B11-25AE-701D-52A6068D4D00}"/>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0800000">
            <a:off x="1072105" y="3113693"/>
            <a:ext cx="1353600" cy="181440"/>
          </a:xfrm>
          <a:prstGeom prst="rect">
            <a:avLst/>
          </a:prstGeom>
        </p:spPr>
      </p:pic>
      <p:sp>
        <p:nvSpPr>
          <p:cNvPr id="21" name="Text Placeholder 1">
            <a:extLst>
              <a:ext uri="{FF2B5EF4-FFF2-40B4-BE49-F238E27FC236}">
                <a16:creationId xmlns:a16="http://schemas.microsoft.com/office/drawing/2014/main" id="{7D33B672-D7A3-96F0-FD6B-A750A56B0B58}"/>
              </a:ext>
            </a:extLst>
          </p:cNvPr>
          <p:cNvSpPr txBox="1">
            <a:spLocks/>
          </p:cNvSpPr>
          <p:nvPr/>
        </p:nvSpPr>
        <p:spPr>
          <a:xfrm>
            <a:off x="1100682" y="2713278"/>
            <a:ext cx="4801862" cy="2761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err="1">
                <a:solidFill>
                  <a:schemeClr val="bg1"/>
                </a:solidFill>
              </a:rPr>
              <a:t>email@powerfleet.com</a:t>
            </a:r>
            <a:endParaRPr lang="en-US" sz="2000">
              <a:solidFill>
                <a:schemeClr val="bg1"/>
              </a:solidFill>
            </a:endParaRPr>
          </a:p>
        </p:txBody>
      </p:sp>
      <p:sp>
        <p:nvSpPr>
          <p:cNvPr id="22" name="Text Placeholder 1">
            <a:extLst>
              <a:ext uri="{FF2B5EF4-FFF2-40B4-BE49-F238E27FC236}">
                <a16:creationId xmlns:a16="http://schemas.microsoft.com/office/drawing/2014/main" id="{F09F298C-B901-98F1-1A09-3918C1407AAC}"/>
              </a:ext>
            </a:extLst>
          </p:cNvPr>
          <p:cNvSpPr txBox="1">
            <a:spLocks/>
          </p:cNvSpPr>
          <p:nvPr/>
        </p:nvSpPr>
        <p:spPr>
          <a:xfrm>
            <a:off x="1100682" y="3570528"/>
            <a:ext cx="4801862" cy="2761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solidFill>
                  <a:schemeClr val="bg1"/>
                </a:solidFill>
              </a:rPr>
              <a:t>Insert presentation title</a:t>
            </a:r>
          </a:p>
        </p:txBody>
      </p:sp>
    </p:spTree>
    <p:extLst>
      <p:ext uri="{BB962C8B-B14F-4D97-AF65-F5344CB8AC3E}">
        <p14:creationId xmlns:p14="http://schemas.microsoft.com/office/powerpoint/2010/main" val="3777610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8DCC29-A196-D665-D447-DD5B8D68A75C}"/>
              </a:ext>
            </a:extLst>
          </p:cNvPr>
          <p:cNvSpPr/>
          <p:nvPr/>
        </p:nvSpPr>
        <p:spPr>
          <a:xfrm>
            <a:off x="10775576" y="0"/>
            <a:ext cx="1416424" cy="1398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4A0EA612-5A87-E83F-F672-D1626A36EF0B}"/>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523" r="49993" b="2248"/>
          <a:stretch/>
        </p:blipFill>
        <p:spPr>
          <a:xfrm>
            <a:off x="9469252" y="9079"/>
            <a:ext cx="2722747" cy="6857997"/>
          </a:xfrm>
          <a:prstGeom prst="rect">
            <a:avLst/>
          </a:prstGeom>
        </p:spPr>
      </p:pic>
      <p:pic>
        <p:nvPicPr>
          <p:cNvPr id="5" name="Picture 4" descr="A warehouse full of boxes&#10;&#10;Description automatically generated with low confidence">
            <a:extLst>
              <a:ext uri="{FF2B5EF4-FFF2-40B4-BE49-F238E27FC236}">
                <a16:creationId xmlns:a16="http://schemas.microsoft.com/office/drawing/2014/main" id="{610FEF96-14B5-4DD6-0CC0-999E7BC7BB18}"/>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rcRect l="63426" t="8987" r="8171" b="8626"/>
          <a:stretch/>
        </p:blipFill>
        <p:spPr>
          <a:xfrm>
            <a:off x="0" y="0"/>
            <a:ext cx="4509687" cy="6858000"/>
          </a:xfrm>
          <a:prstGeom prst="rect">
            <a:avLst/>
          </a:prstGeom>
        </p:spPr>
      </p:pic>
      <p:sp>
        <p:nvSpPr>
          <p:cNvPr id="9" name="Rectangle 8">
            <a:extLst>
              <a:ext uri="{FF2B5EF4-FFF2-40B4-BE49-F238E27FC236}">
                <a16:creationId xmlns:a16="http://schemas.microsoft.com/office/drawing/2014/main" id="{1A23D134-921E-1264-DF49-18E4F1C7367E}"/>
              </a:ext>
            </a:extLst>
          </p:cNvPr>
          <p:cNvSpPr/>
          <p:nvPr/>
        </p:nvSpPr>
        <p:spPr>
          <a:xfrm>
            <a:off x="-13087" y="0"/>
            <a:ext cx="4522774" cy="6858000"/>
          </a:xfrm>
          <a:prstGeom prst="rect">
            <a:avLst/>
          </a:prstGeom>
          <a:solidFill>
            <a:schemeClr val="accent2">
              <a:lumMod val="5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7639C0B5-B0AC-F839-B894-2C9349A1BC11}"/>
              </a:ext>
            </a:extLst>
          </p:cNvPr>
          <p:cNvSpPr txBox="1">
            <a:spLocks/>
          </p:cNvSpPr>
          <p:nvPr/>
        </p:nvSpPr>
        <p:spPr>
          <a:xfrm>
            <a:off x="96275" y="3110034"/>
            <a:ext cx="4320989" cy="858655"/>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pPr algn="ctr"/>
            <a:r>
              <a:rPr lang="en-US" sz="5500" b="1">
                <a:solidFill>
                  <a:schemeClr val="bg1"/>
                </a:solidFill>
              </a:rPr>
              <a:t>Agenda</a:t>
            </a:r>
          </a:p>
        </p:txBody>
      </p:sp>
      <p:grpSp>
        <p:nvGrpSpPr>
          <p:cNvPr id="15" name="Group 14">
            <a:extLst>
              <a:ext uri="{FF2B5EF4-FFF2-40B4-BE49-F238E27FC236}">
                <a16:creationId xmlns:a16="http://schemas.microsoft.com/office/drawing/2014/main" id="{D2C5B34D-B985-16CB-35C9-34FF8784984D}"/>
              </a:ext>
            </a:extLst>
          </p:cNvPr>
          <p:cNvGrpSpPr/>
          <p:nvPr/>
        </p:nvGrpSpPr>
        <p:grpSpPr>
          <a:xfrm>
            <a:off x="677695" y="2852525"/>
            <a:ext cx="516835" cy="483485"/>
            <a:chOff x="706842" y="2337276"/>
            <a:chExt cx="516835" cy="483485"/>
          </a:xfrm>
          <a:solidFill>
            <a:schemeClr val="accent6"/>
          </a:solidFill>
        </p:grpSpPr>
        <p:sp>
          <p:nvSpPr>
            <p:cNvPr id="12" name="L-shape 11">
              <a:extLst>
                <a:ext uri="{FF2B5EF4-FFF2-40B4-BE49-F238E27FC236}">
                  <a16:creationId xmlns:a16="http://schemas.microsoft.com/office/drawing/2014/main" id="{805143E4-EB6E-6A6F-F760-2B0547C8A10C}"/>
                </a:ext>
              </a:extLst>
            </p:cNvPr>
            <p:cNvSpPr/>
            <p:nvPr/>
          </p:nvSpPr>
          <p:spPr>
            <a:xfrm rot="5400000">
              <a:off x="895686" y="2148433"/>
              <a:ext cx="139148" cy="516834"/>
            </a:xfrm>
            <a:prstGeom prst="corne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8E9B60-6F32-9DED-BF06-D68C414D81FD}"/>
                </a:ext>
              </a:extLst>
            </p:cNvPr>
            <p:cNvSpPr/>
            <p:nvPr/>
          </p:nvSpPr>
          <p:spPr>
            <a:xfrm>
              <a:off x="706842" y="2412546"/>
              <a:ext cx="68765" cy="40821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BA1C91CE-C279-CE84-8DF5-92C097A35FC6}"/>
              </a:ext>
            </a:extLst>
          </p:cNvPr>
          <p:cNvGrpSpPr/>
          <p:nvPr/>
        </p:nvGrpSpPr>
        <p:grpSpPr>
          <a:xfrm rot="10800000">
            <a:off x="3363495" y="3612682"/>
            <a:ext cx="516835" cy="483485"/>
            <a:chOff x="706842" y="2337276"/>
            <a:chExt cx="516835" cy="483485"/>
          </a:xfrm>
          <a:solidFill>
            <a:schemeClr val="accent6"/>
          </a:solidFill>
        </p:grpSpPr>
        <p:sp>
          <p:nvSpPr>
            <p:cNvPr id="17" name="L-shape 16">
              <a:extLst>
                <a:ext uri="{FF2B5EF4-FFF2-40B4-BE49-F238E27FC236}">
                  <a16:creationId xmlns:a16="http://schemas.microsoft.com/office/drawing/2014/main" id="{39C04DBF-C677-97B9-E2C3-7209E798FC52}"/>
                </a:ext>
              </a:extLst>
            </p:cNvPr>
            <p:cNvSpPr/>
            <p:nvPr/>
          </p:nvSpPr>
          <p:spPr>
            <a:xfrm rot="5400000">
              <a:off x="895686" y="2148433"/>
              <a:ext cx="139148" cy="516834"/>
            </a:xfrm>
            <a:prstGeom prst="corne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3C150BA-4C67-3268-E64D-6B07A15E50BE}"/>
                </a:ext>
              </a:extLst>
            </p:cNvPr>
            <p:cNvSpPr/>
            <p:nvPr/>
          </p:nvSpPr>
          <p:spPr>
            <a:xfrm>
              <a:off x="706842" y="2412546"/>
              <a:ext cx="68765" cy="40821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ED8AB7A0-02AD-B0D4-2EC1-E54F7521842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1415" y="6317430"/>
            <a:ext cx="1790424" cy="220174"/>
          </a:xfrm>
          <a:prstGeom prst="rect">
            <a:avLst/>
          </a:prstGeom>
        </p:spPr>
      </p:pic>
      <p:sp>
        <p:nvSpPr>
          <p:cNvPr id="26" name="Oval 25">
            <a:extLst>
              <a:ext uri="{FF2B5EF4-FFF2-40B4-BE49-F238E27FC236}">
                <a16:creationId xmlns:a16="http://schemas.microsoft.com/office/drawing/2014/main" id="{E2CC636B-8E23-3AAD-0F4A-A5F78E40B3EE}"/>
              </a:ext>
            </a:extLst>
          </p:cNvPr>
          <p:cNvSpPr/>
          <p:nvPr/>
        </p:nvSpPr>
        <p:spPr>
          <a:xfrm>
            <a:off x="11566238" y="6251010"/>
            <a:ext cx="257900" cy="41780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F8CC3CC-0AB0-AFB6-E432-0AC5985D3F0F}"/>
              </a:ext>
            </a:extLst>
          </p:cNvPr>
          <p:cNvSpPr txBox="1"/>
          <p:nvPr/>
        </p:nvSpPr>
        <p:spPr>
          <a:xfrm>
            <a:off x="6598829" y="445008"/>
            <a:ext cx="4827284" cy="5879495"/>
          </a:xfrm>
          <a:prstGeom prst="rect">
            <a:avLst/>
          </a:prstGeom>
          <a:noFill/>
        </p:spPr>
        <p:txBody>
          <a:bodyPr wrap="square" lIns="91440" tIns="45720" rIns="91440" bIns="45720" rtlCol="0" anchor="b">
            <a:spAutoFit/>
          </a:bodyPr>
          <a:lstStyle/>
          <a:p>
            <a:pPr>
              <a:lnSpc>
                <a:spcPct val="200000"/>
              </a:lnSpc>
              <a:spcBef>
                <a:spcPts val="1500"/>
              </a:spcBef>
            </a:pPr>
            <a:r>
              <a:rPr lang="en-US" sz="2200">
                <a:latin typeface="Century Gothic" panose="020B0502020202020204" pitchFamily="34" charset="0"/>
              </a:rPr>
              <a:t>About </a:t>
            </a:r>
            <a:r>
              <a:rPr lang="en-US" sz="2200" err="1">
                <a:latin typeface="Century Gothic" panose="020B0502020202020204" pitchFamily="34" charset="0"/>
              </a:rPr>
              <a:t>Powerfleet</a:t>
            </a:r>
            <a:endParaRPr lang="en-US" sz="2200">
              <a:latin typeface="Century Gothic" panose="020B0502020202020204" pitchFamily="34" charset="0"/>
            </a:endParaRPr>
          </a:p>
          <a:p>
            <a:pPr>
              <a:lnSpc>
                <a:spcPct val="200000"/>
              </a:lnSpc>
              <a:spcBef>
                <a:spcPts val="1500"/>
              </a:spcBef>
            </a:pPr>
            <a:r>
              <a:rPr lang="en-US" sz="2200">
                <a:latin typeface="Century Gothic" panose="020B0502020202020204" pitchFamily="34" charset="0"/>
              </a:rPr>
              <a:t>Intro – Our Approach</a:t>
            </a:r>
          </a:p>
          <a:p>
            <a:pPr>
              <a:lnSpc>
                <a:spcPct val="200000"/>
              </a:lnSpc>
              <a:spcBef>
                <a:spcPts val="1500"/>
              </a:spcBef>
            </a:pPr>
            <a:r>
              <a:rPr lang="en-US" sz="2200">
                <a:latin typeface="Century Gothic" panose="020B0502020202020204" pitchFamily="34" charset="0"/>
              </a:rPr>
              <a:t>Challenges</a:t>
            </a:r>
          </a:p>
          <a:p>
            <a:pPr>
              <a:lnSpc>
                <a:spcPct val="200000"/>
              </a:lnSpc>
              <a:spcBef>
                <a:spcPts val="1500"/>
              </a:spcBef>
            </a:pPr>
            <a:r>
              <a:rPr lang="en-US" sz="2200">
                <a:latin typeface="Century Gothic" panose="020B0502020202020204" pitchFamily="34" charset="0"/>
              </a:rPr>
              <a:t>The Desired State</a:t>
            </a:r>
          </a:p>
          <a:p>
            <a:pPr>
              <a:lnSpc>
                <a:spcPct val="200000"/>
              </a:lnSpc>
              <a:spcBef>
                <a:spcPts val="1500"/>
              </a:spcBef>
            </a:pPr>
            <a:r>
              <a:rPr lang="en-US" sz="2200">
                <a:latin typeface="Century Gothic" panose="020B0502020202020204" pitchFamily="34" charset="0"/>
              </a:rPr>
              <a:t>Positioning Statement</a:t>
            </a:r>
          </a:p>
          <a:p>
            <a:pPr>
              <a:lnSpc>
                <a:spcPct val="200000"/>
              </a:lnSpc>
              <a:spcBef>
                <a:spcPts val="1500"/>
              </a:spcBef>
            </a:pPr>
            <a:r>
              <a:rPr lang="en-US" sz="2200">
                <a:latin typeface="Century Gothic" panose="020B0502020202020204" pitchFamily="34" charset="0"/>
              </a:rPr>
              <a:t>Our Solution</a:t>
            </a:r>
          </a:p>
          <a:p>
            <a:pPr>
              <a:lnSpc>
                <a:spcPct val="200000"/>
              </a:lnSpc>
              <a:spcBef>
                <a:spcPts val="1500"/>
              </a:spcBef>
            </a:pPr>
            <a:r>
              <a:rPr lang="en-US" sz="2200">
                <a:latin typeface="Century Gothic" panose="020B0502020202020204" pitchFamily="34" charset="0"/>
              </a:rPr>
              <a:t>Customer Stories</a:t>
            </a:r>
          </a:p>
        </p:txBody>
      </p:sp>
      <p:sp>
        <p:nvSpPr>
          <p:cNvPr id="4" name="Rectangle 3">
            <a:extLst>
              <a:ext uri="{FF2B5EF4-FFF2-40B4-BE49-F238E27FC236}">
                <a16:creationId xmlns:a16="http://schemas.microsoft.com/office/drawing/2014/main" id="{B8BA2F64-9BDE-3038-5FE3-F6AFEFEAAAE2}"/>
              </a:ext>
            </a:extLst>
          </p:cNvPr>
          <p:cNvSpPr/>
          <p:nvPr/>
        </p:nvSpPr>
        <p:spPr>
          <a:xfrm>
            <a:off x="4502784" y="0"/>
            <a:ext cx="1326594"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41256DAD-C4E7-CD17-D4BB-5AE5F824A889}"/>
              </a:ext>
            </a:extLst>
          </p:cNvPr>
          <p:cNvCxnSpPr/>
          <p:nvPr/>
        </p:nvCxnSpPr>
        <p:spPr>
          <a:xfrm>
            <a:off x="4801252" y="1398494"/>
            <a:ext cx="700162" cy="0"/>
          </a:xfrm>
          <a:prstGeom prst="line">
            <a:avLst/>
          </a:prstGeom>
          <a:ln w="28575">
            <a:solidFill>
              <a:srgbClr val="024A3B"/>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34AC8B2-F07F-D146-23B1-6C0438035462}"/>
              </a:ext>
            </a:extLst>
          </p:cNvPr>
          <p:cNvCxnSpPr/>
          <p:nvPr/>
        </p:nvCxnSpPr>
        <p:spPr>
          <a:xfrm>
            <a:off x="4801252" y="2253900"/>
            <a:ext cx="700162" cy="0"/>
          </a:xfrm>
          <a:prstGeom prst="line">
            <a:avLst/>
          </a:prstGeom>
          <a:ln w="28575">
            <a:solidFill>
              <a:srgbClr val="024A3B"/>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EF32E82-B006-BD5F-BA4E-B449309B13AC}"/>
              </a:ext>
            </a:extLst>
          </p:cNvPr>
          <p:cNvCxnSpPr/>
          <p:nvPr/>
        </p:nvCxnSpPr>
        <p:spPr>
          <a:xfrm>
            <a:off x="4801252" y="3124055"/>
            <a:ext cx="700162" cy="0"/>
          </a:xfrm>
          <a:prstGeom prst="line">
            <a:avLst/>
          </a:prstGeom>
          <a:ln w="28575">
            <a:solidFill>
              <a:srgbClr val="024A3B"/>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B31143A-30A3-09FE-8FA8-FCE9DB4EFE24}"/>
              </a:ext>
            </a:extLst>
          </p:cNvPr>
          <p:cNvCxnSpPr/>
          <p:nvPr/>
        </p:nvCxnSpPr>
        <p:spPr>
          <a:xfrm>
            <a:off x="4801252" y="3979461"/>
            <a:ext cx="700162" cy="0"/>
          </a:xfrm>
          <a:prstGeom prst="line">
            <a:avLst/>
          </a:prstGeom>
          <a:ln w="28575">
            <a:solidFill>
              <a:srgbClr val="024A3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F5F24EE-0A1F-6F79-8B51-9A971518717C}"/>
              </a:ext>
            </a:extLst>
          </p:cNvPr>
          <p:cNvCxnSpPr/>
          <p:nvPr/>
        </p:nvCxnSpPr>
        <p:spPr>
          <a:xfrm>
            <a:off x="4801252" y="4864364"/>
            <a:ext cx="700162" cy="0"/>
          </a:xfrm>
          <a:prstGeom prst="line">
            <a:avLst/>
          </a:prstGeom>
          <a:ln w="28575">
            <a:solidFill>
              <a:srgbClr val="024A3B"/>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2E9BDD5-8666-D1C8-C124-E6C40CF15B23}"/>
              </a:ext>
            </a:extLst>
          </p:cNvPr>
          <p:cNvCxnSpPr/>
          <p:nvPr/>
        </p:nvCxnSpPr>
        <p:spPr>
          <a:xfrm>
            <a:off x="4801252" y="5705022"/>
            <a:ext cx="700162" cy="0"/>
          </a:xfrm>
          <a:prstGeom prst="line">
            <a:avLst/>
          </a:prstGeom>
          <a:ln w="28575">
            <a:solidFill>
              <a:srgbClr val="024A3B"/>
            </a:solidFill>
          </a:ln>
        </p:spPr>
        <p:style>
          <a:lnRef idx="1">
            <a:schemeClr val="accent1"/>
          </a:lnRef>
          <a:fillRef idx="0">
            <a:schemeClr val="accent1"/>
          </a:fillRef>
          <a:effectRef idx="0">
            <a:schemeClr val="accent1"/>
          </a:effectRef>
          <a:fontRef idx="minor">
            <a:schemeClr val="tx1"/>
          </a:fontRef>
        </p:style>
      </p:cxnSp>
      <p:pic>
        <p:nvPicPr>
          <p:cNvPr id="35" name="Graphic 34">
            <a:extLst>
              <a:ext uri="{FF2B5EF4-FFF2-40B4-BE49-F238E27FC236}">
                <a16:creationId xmlns:a16="http://schemas.microsoft.com/office/drawing/2014/main" id="{D98989A5-4C2D-3FFE-7965-82344DD8233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1402" y="591499"/>
            <a:ext cx="561478" cy="561478"/>
          </a:xfrm>
          <a:prstGeom prst="rect">
            <a:avLst/>
          </a:prstGeom>
        </p:spPr>
      </p:pic>
      <p:pic>
        <p:nvPicPr>
          <p:cNvPr id="37" name="Graphic 36">
            <a:extLst>
              <a:ext uri="{FF2B5EF4-FFF2-40B4-BE49-F238E27FC236}">
                <a16:creationId xmlns:a16="http://schemas.microsoft.com/office/drawing/2014/main" id="{9F5A68F0-BEBE-B2E2-047A-5136C11D561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921128" y="1602641"/>
            <a:ext cx="477004" cy="477004"/>
          </a:xfrm>
          <a:prstGeom prst="rect">
            <a:avLst/>
          </a:prstGeom>
        </p:spPr>
      </p:pic>
      <p:pic>
        <p:nvPicPr>
          <p:cNvPr id="39" name="Graphic 38">
            <a:extLst>
              <a:ext uri="{FF2B5EF4-FFF2-40B4-BE49-F238E27FC236}">
                <a16:creationId xmlns:a16="http://schemas.microsoft.com/office/drawing/2014/main" id="{BE84EDBC-2578-BA0B-F6DA-81CEE733E93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63900" y="2386070"/>
            <a:ext cx="563728" cy="563728"/>
          </a:xfrm>
          <a:prstGeom prst="rect">
            <a:avLst/>
          </a:prstGeom>
        </p:spPr>
      </p:pic>
      <p:pic>
        <p:nvPicPr>
          <p:cNvPr id="41" name="Graphic 40">
            <a:extLst>
              <a:ext uri="{FF2B5EF4-FFF2-40B4-BE49-F238E27FC236}">
                <a16:creationId xmlns:a16="http://schemas.microsoft.com/office/drawing/2014/main" id="{9F72DE10-7245-CD3A-FB10-938B9A60CBD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893396" y="3300467"/>
            <a:ext cx="534232" cy="534232"/>
          </a:xfrm>
          <a:prstGeom prst="rect">
            <a:avLst/>
          </a:prstGeom>
        </p:spPr>
      </p:pic>
      <p:pic>
        <p:nvPicPr>
          <p:cNvPr id="43" name="Graphic 42">
            <a:extLst>
              <a:ext uri="{FF2B5EF4-FFF2-40B4-BE49-F238E27FC236}">
                <a16:creationId xmlns:a16="http://schemas.microsoft.com/office/drawing/2014/main" id="{44D34B55-82DF-AA6D-63F0-B1C33F4AC81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878133" y="4139791"/>
            <a:ext cx="579808" cy="579808"/>
          </a:xfrm>
          <a:prstGeom prst="rect">
            <a:avLst/>
          </a:prstGeom>
        </p:spPr>
      </p:pic>
      <p:pic>
        <p:nvPicPr>
          <p:cNvPr id="45" name="Graphic 44">
            <a:extLst>
              <a:ext uri="{FF2B5EF4-FFF2-40B4-BE49-F238E27FC236}">
                <a16:creationId xmlns:a16="http://schemas.microsoft.com/office/drawing/2014/main" id="{E20D2D0B-3FEC-86A7-6CFB-8AE4B69D2A8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892881" y="5012275"/>
            <a:ext cx="549495" cy="549495"/>
          </a:xfrm>
          <a:prstGeom prst="rect">
            <a:avLst/>
          </a:prstGeom>
        </p:spPr>
      </p:pic>
      <p:pic>
        <p:nvPicPr>
          <p:cNvPr id="47" name="Graphic 46">
            <a:extLst>
              <a:ext uri="{FF2B5EF4-FFF2-40B4-BE49-F238E27FC236}">
                <a16:creationId xmlns:a16="http://schemas.microsoft.com/office/drawing/2014/main" id="{E22C7090-4206-C579-005B-3B6A4DEE9359}"/>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4922377" y="5853395"/>
            <a:ext cx="519999" cy="519999"/>
          </a:xfrm>
          <a:prstGeom prst="rect">
            <a:avLst/>
          </a:prstGeom>
        </p:spPr>
      </p:pic>
    </p:spTree>
    <p:extLst>
      <p:ext uri="{BB962C8B-B14F-4D97-AF65-F5344CB8AC3E}">
        <p14:creationId xmlns:p14="http://schemas.microsoft.com/office/powerpoint/2010/main" val="2548994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8DCC29-A196-D665-D447-DD5B8D68A75C}"/>
              </a:ext>
            </a:extLst>
          </p:cNvPr>
          <p:cNvSpPr/>
          <p:nvPr/>
        </p:nvSpPr>
        <p:spPr>
          <a:xfrm>
            <a:off x="10775576" y="0"/>
            <a:ext cx="1416424" cy="1398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8BA2F64-9BDE-3038-5FE3-F6AFEFEAAAE2}"/>
              </a:ext>
            </a:extLst>
          </p:cNvPr>
          <p:cNvSpPr/>
          <p:nvPr/>
        </p:nvSpPr>
        <p:spPr>
          <a:xfrm>
            <a:off x="0" y="-14993"/>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39AB2982-8992-39A7-7779-EB6EB33D1B2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190" t="2394" r="30584" b="36278"/>
          <a:stretch/>
        </p:blipFill>
        <p:spPr>
          <a:xfrm>
            <a:off x="6096000" y="9080"/>
            <a:ext cx="6096000" cy="6833928"/>
          </a:xfrm>
          <a:prstGeom prst="rect">
            <a:avLst/>
          </a:prstGeom>
        </p:spPr>
      </p:pic>
      <p:pic>
        <p:nvPicPr>
          <p:cNvPr id="7" name="Picture 6">
            <a:extLst>
              <a:ext uri="{FF2B5EF4-FFF2-40B4-BE49-F238E27FC236}">
                <a16:creationId xmlns:a16="http://schemas.microsoft.com/office/drawing/2014/main" id="{ED8AB7A0-02AD-B0D4-2EC1-E54F752184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3926" y="6183328"/>
            <a:ext cx="2140240" cy="263192"/>
          </a:xfrm>
          <a:prstGeom prst="rect">
            <a:avLst/>
          </a:prstGeom>
        </p:spPr>
      </p:pic>
      <p:sp>
        <p:nvSpPr>
          <p:cNvPr id="2" name="Title 19">
            <a:extLst>
              <a:ext uri="{FF2B5EF4-FFF2-40B4-BE49-F238E27FC236}">
                <a16:creationId xmlns:a16="http://schemas.microsoft.com/office/drawing/2014/main" id="{74919869-400F-8CBC-244E-2C901AB77934}"/>
              </a:ext>
            </a:extLst>
          </p:cNvPr>
          <p:cNvSpPr txBox="1">
            <a:spLocks/>
          </p:cNvSpPr>
          <p:nvPr/>
        </p:nvSpPr>
        <p:spPr>
          <a:xfrm>
            <a:off x="792270" y="2113862"/>
            <a:ext cx="5145469" cy="1859185"/>
          </a:xfrm>
          <a:prstGeom prst="rect">
            <a:avLst/>
          </a:prstGeom>
          <a:ln w="12700">
            <a:miter lim="400000"/>
          </a:ln>
        </p:spPr>
        <p:txBody>
          <a:bodyPr lIns="45719" tIns="45720" rIns="45719" bIns="45720" anchor="b">
            <a:norm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r>
              <a:rPr lang="en-GB" sz="5400" b="1">
                <a:solidFill>
                  <a:schemeClr val="bg1"/>
                </a:solidFill>
                <a:latin typeface="Century Gothic"/>
              </a:rPr>
              <a:t>About </a:t>
            </a:r>
            <a:r>
              <a:rPr lang="en-GB" sz="5400" err="1">
                <a:solidFill>
                  <a:schemeClr val="bg1"/>
                </a:solidFill>
                <a:latin typeface="Century Gothic"/>
              </a:rPr>
              <a:t>Powerfleet</a:t>
            </a:r>
          </a:p>
        </p:txBody>
      </p:sp>
      <p:pic>
        <p:nvPicPr>
          <p:cNvPr id="5" name="Picture 4">
            <a:extLst>
              <a:ext uri="{FF2B5EF4-FFF2-40B4-BE49-F238E27FC236}">
                <a16:creationId xmlns:a16="http://schemas.microsoft.com/office/drawing/2014/main" id="{D52E9E9C-030C-1B38-1911-007640DCDC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V="1">
            <a:off x="876390" y="4079990"/>
            <a:ext cx="1239281" cy="91300"/>
          </a:xfrm>
          <a:prstGeom prst="rect">
            <a:avLst/>
          </a:prstGeom>
        </p:spPr>
      </p:pic>
      <p:pic>
        <p:nvPicPr>
          <p:cNvPr id="3" name="Graphic 2">
            <a:extLst>
              <a:ext uri="{FF2B5EF4-FFF2-40B4-BE49-F238E27FC236}">
                <a16:creationId xmlns:a16="http://schemas.microsoft.com/office/drawing/2014/main" id="{8854AF55-4B65-AA2E-FAAE-CF8E19A8E6D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90249" y="2900249"/>
            <a:ext cx="1271042" cy="1271042"/>
          </a:xfrm>
          <a:prstGeom prst="rect">
            <a:avLst/>
          </a:prstGeom>
        </p:spPr>
      </p:pic>
    </p:spTree>
    <p:extLst>
      <p:ext uri="{BB962C8B-B14F-4D97-AF65-F5344CB8AC3E}">
        <p14:creationId xmlns:p14="http://schemas.microsoft.com/office/powerpoint/2010/main" val="1324647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ACE1A41-E5DC-1142-C8F6-FAFB51893602}"/>
              </a:ext>
            </a:extLst>
          </p:cNvPr>
          <p:cNvSpPr/>
          <p:nvPr/>
        </p:nvSpPr>
        <p:spPr>
          <a:xfrm>
            <a:off x="9778491" y="5483041"/>
            <a:ext cx="2229115" cy="11116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948C6B2-3589-D749-6124-7B315DFFB330}"/>
              </a:ext>
            </a:extLst>
          </p:cNvPr>
          <p:cNvSpPr/>
          <p:nvPr/>
        </p:nvSpPr>
        <p:spPr>
          <a:xfrm>
            <a:off x="10542494" y="0"/>
            <a:ext cx="1649506" cy="14164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1C189CD5-71CF-15B0-0A3F-4B93F9B6AFD9}"/>
              </a:ext>
            </a:extLst>
          </p:cNvPr>
          <p:cNvSpPr/>
          <p:nvPr/>
        </p:nvSpPr>
        <p:spPr>
          <a:xfrm>
            <a:off x="4849439" y="347803"/>
            <a:ext cx="6975180" cy="1230166"/>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entury Gothic"/>
              <a:ea typeface="+mn-ea"/>
              <a:cs typeface="+mn-cs"/>
            </a:endParaRPr>
          </a:p>
        </p:txBody>
      </p:sp>
      <p:sp>
        <p:nvSpPr>
          <p:cNvPr id="7" name="Rounded Rectangle 6">
            <a:extLst>
              <a:ext uri="{FF2B5EF4-FFF2-40B4-BE49-F238E27FC236}">
                <a16:creationId xmlns:a16="http://schemas.microsoft.com/office/drawing/2014/main" id="{6E168CD2-BBF4-806B-9F9D-75FCB881A8E1}"/>
              </a:ext>
            </a:extLst>
          </p:cNvPr>
          <p:cNvSpPr/>
          <p:nvPr/>
        </p:nvSpPr>
        <p:spPr>
          <a:xfrm>
            <a:off x="4849439" y="1791077"/>
            <a:ext cx="3496887" cy="1406673"/>
          </a:xfrm>
          <a:prstGeom prst="roundRect">
            <a:avLst>
              <a:gd name="adj" fmla="val 1254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a:ln>
                <a:noFill/>
              </a:ln>
              <a:solidFill>
                <a:srgbClr val="FFFFFF"/>
              </a:solidFill>
              <a:effectLst/>
              <a:uLnTx/>
              <a:uFillTx/>
              <a:latin typeface="Century Gothic"/>
              <a:ea typeface="+mn-ea"/>
              <a:cs typeface="+mn-cs"/>
            </a:endParaRPr>
          </a:p>
        </p:txBody>
      </p:sp>
      <p:sp>
        <p:nvSpPr>
          <p:cNvPr id="8" name="Rounded Rectangle 7">
            <a:extLst>
              <a:ext uri="{FF2B5EF4-FFF2-40B4-BE49-F238E27FC236}">
                <a16:creationId xmlns:a16="http://schemas.microsoft.com/office/drawing/2014/main" id="{FF87E01A-30C1-34D0-3EE8-4B20B34941C7}"/>
              </a:ext>
            </a:extLst>
          </p:cNvPr>
          <p:cNvSpPr/>
          <p:nvPr/>
        </p:nvSpPr>
        <p:spPr>
          <a:xfrm>
            <a:off x="4849439" y="3410858"/>
            <a:ext cx="4129601" cy="1406673"/>
          </a:xfrm>
          <a:prstGeom prst="roundRect">
            <a:avLst>
              <a:gd name="adj" fmla="val 11508"/>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9" name="Rounded Rectangle 8">
            <a:extLst>
              <a:ext uri="{FF2B5EF4-FFF2-40B4-BE49-F238E27FC236}">
                <a16:creationId xmlns:a16="http://schemas.microsoft.com/office/drawing/2014/main" id="{5F943267-99B9-7C16-E732-6A0A2287D805}"/>
              </a:ext>
            </a:extLst>
          </p:cNvPr>
          <p:cNvSpPr/>
          <p:nvPr/>
        </p:nvSpPr>
        <p:spPr>
          <a:xfrm>
            <a:off x="9203325" y="3426809"/>
            <a:ext cx="2618025" cy="1406673"/>
          </a:xfrm>
          <a:prstGeom prst="roundRect">
            <a:avLst>
              <a:gd name="adj" fmla="val 10992"/>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0" name="Rounded Rectangle 9">
            <a:extLst>
              <a:ext uri="{FF2B5EF4-FFF2-40B4-BE49-F238E27FC236}">
                <a16:creationId xmlns:a16="http://schemas.microsoft.com/office/drawing/2014/main" id="{ED7BAC40-103C-4C56-C3D0-D20A4F07EBD1}"/>
              </a:ext>
            </a:extLst>
          </p:cNvPr>
          <p:cNvSpPr/>
          <p:nvPr/>
        </p:nvSpPr>
        <p:spPr>
          <a:xfrm>
            <a:off x="8532582" y="1790517"/>
            <a:ext cx="3288768" cy="1387776"/>
          </a:xfrm>
          <a:prstGeom prst="roundRect">
            <a:avLst>
              <a:gd name="adj" fmla="val 11508"/>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1" name="Title 4">
            <a:extLst>
              <a:ext uri="{FF2B5EF4-FFF2-40B4-BE49-F238E27FC236}">
                <a16:creationId xmlns:a16="http://schemas.microsoft.com/office/drawing/2014/main" id="{5BB3B24E-A24E-E468-2B5B-856D2001CD9C}"/>
              </a:ext>
            </a:extLst>
          </p:cNvPr>
          <p:cNvSpPr txBox="1">
            <a:spLocks/>
          </p:cNvSpPr>
          <p:nvPr/>
        </p:nvSpPr>
        <p:spPr>
          <a:xfrm>
            <a:off x="8532582" y="2652037"/>
            <a:ext cx="3288768" cy="526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gn="l" defTabSz="914400" rtl="0" eaLnBrk="1" latinLnBrk="0" hangingPunct="1">
              <a:lnSpc>
                <a:spcPct val="90000"/>
              </a:lnSpc>
              <a:spcBef>
                <a:spcPct val="0"/>
              </a:spcBef>
              <a:buNone/>
              <a:defRPr sz="3600" b="0" i="0" kern="1200">
                <a:solidFill>
                  <a:schemeClr val="accent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entury Gothic" panose="020B0502020202020204" pitchFamily="34" charset="0"/>
                <a:ea typeface="+mj-ea"/>
                <a:cs typeface="+mj-cs"/>
              </a:rPr>
              <a:t>tenured and talented team members</a:t>
            </a:r>
          </a:p>
        </p:txBody>
      </p:sp>
      <p:sp>
        <p:nvSpPr>
          <p:cNvPr id="12" name="TextBox 11">
            <a:extLst>
              <a:ext uri="{FF2B5EF4-FFF2-40B4-BE49-F238E27FC236}">
                <a16:creationId xmlns:a16="http://schemas.microsoft.com/office/drawing/2014/main" id="{A3FD9298-5519-33ED-985A-2B4A3AC2C540}"/>
              </a:ext>
            </a:extLst>
          </p:cNvPr>
          <p:cNvSpPr txBox="1"/>
          <p:nvPr/>
        </p:nvSpPr>
        <p:spPr>
          <a:xfrm>
            <a:off x="8532583" y="1778393"/>
            <a:ext cx="3288768"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1,800</a:t>
            </a:r>
            <a:endParaRPr kumimoji="0" lang="en-GB" sz="16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3" name="Title 4">
            <a:extLst>
              <a:ext uri="{FF2B5EF4-FFF2-40B4-BE49-F238E27FC236}">
                <a16:creationId xmlns:a16="http://schemas.microsoft.com/office/drawing/2014/main" id="{6E4FA2AD-23B2-4339-5921-5F81AA5BEA1D}"/>
              </a:ext>
            </a:extLst>
          </p:cNvPr>
          <p:cNvSpPr txBox="1">
            <a:spLocks/>
          </p:cNvSpPr>
          <p:nvPr/>
        </p:nvSpPr>
        <p:spPr>
          <a:xfrm>
            <a:off x="4849438" y="3603889"/>
            <a:ext cx="4129600" cy="526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Autofit/>
          </a:bodyPr>
          <a:lstStyle>
            <a:lvl1pPr algn="l" defTabSz="914400" rtl="0" eaLnBrk="1" latinLnBrk="0" hangingPunct="1">
              <a:lnSpc>
                <a:spcPct val="90000"/>
              </a:lnSpc>
              <a:spcBef>
                <a:spcPct val="0"/>
              </a:spcBef>
              <a:buNone/>
              <a:defRPr sz="3600" b="0" i="0" kern="1200">
                <a:solidFill>
                  <a:schemeClr val="accent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panose="020B0502020202020204" pitchFamily="34" charset="0"/>
                <a:ea typeface="+mj-ea"/>
                <a:cs typeface="+mj-cs"/>
              </a:rPr>
              <a:t>total subscribers worldwide</a:t>
            </a:r>
          </a:p>
        </p:txBody>
      </p:sp>
      <p:sp>
        <p:nvSpPr>
          <p:cNvPr id="14" name="TextBox 13">
            <a:extLst>
              <a:ext uri="{FF2B5EF4-FFF2-40B4-BE49-F238E27FC236}">
                <a16:creationId xmlns:a16="http://schemas.microsoft.com/office/drawing/2014/main" id="{CEBE8004-D7A0-198F-94B4-F0E29FC92D51}"/>
              </a:ext>
            </a:extLst>
          </p:cNvPr>
          <p:cNvSpPr txBox="1"/>
          <p:nvPr/>
        </p:nvSpPr>
        <p:spPr>
          <a:xfrm>
            <a:off x="4849440" y="3839568"/>
            <a:ext cx="4129600"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1.9 million</a:t>
            </a:r>
            <a:endParaRPr kumimoji="0" lang="en-GB" sz="5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5" name="Title 4">
            <a:extLst>
              <a:ext uri="{FF2B5EF4-FFF2-40B4-BE49-F238E27FC236}">
                <a16:creationId xmlns:a16="http://schemas.microsoft.com/office/drawing/2014/main" id="{4FF0C3D9-62AA-EE99-4AD2-341928BC7BBE}"/>
              </a:ext>
            </a:extLst>
          </p:cNvPr>
          <p:cNvSpPr txBox="1">
            <a:spLocks/>
          </p:cNvSpPr>
          <p:nvPr/>
        </p:nvSpPr>
        <p:spPr>
          <a:xfrm>
            <a:off x="10093581" y="3426809"/>
            <a:ext cx="1658618" cy="1390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Autofit/>
          </a:bodyPr>
          <a:lstStyle>
            <a:lvl1pPr algn="l" defTabSz="914400" rtl="0" eaLnBrk="1" latinLnBrk="0" hangingPunct="1">
              <a:lnSpc>
                <a:spcPct val="90000"/>
              </a:lnSpc>
              <a:spcBef>
                <a:spcPct val="0"/>
              </a:spcBef>
              <a:buNone/>
              <a:defRPr sz="3600" b="0" i="0" kern="1200">
                <a:solidFill>
                  <a:schemeClr val="accent1"/>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panose="020B0502020202020204" pitchFamily="34" charset="0"/>
                <a:ea typeface="+mj-ea"/>
                <a:cs typeface="+mj-cs"/>
              </a:rPr>
              <a:t>continents with physical geographic presence</a:t>
            </a:r>
          </a:p>
        </p:txBody>
      </p:sp>
      <p:sp>
        <p:nvSpPr>
          <p:cNvPr id="16" name="TextBox 15">
            <a:extLst>
              <a:ext uri="{FF2B5EF4-FFF2-40B4-BE49-F238E27FC236}">
                <a16:creationId xmlns:a16="http://schemas.microsoft.com/office/drawing/2014/main" id="{348FAB38-2CEB-2C9B-10E4-046B9EA0A773}"/>
              </a:ext>
            </a:extLst>
          </p:cNvPr>
          <p:cNvSpPr txBox="1"/>
          <p:nvPr/>
        </p:nvSpPr>
        <p:spPr>
          <a:xfrm>
            <a:off x="9416127" y="3622313"/>
            <a:ext cx="608304"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6</a:t>
            </a:r>
            <a:endParaRPr kumimoji="0" lang="en-GB" sz="60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7" name="Rounded Rectangle 16">
            <a:extLst>
              <a:ext uri="{FF2B5EF4-FFF2-40B4-BE49-F238E27FC236}">
                <a16:creationId xmlns:a16="http://schemas.microsoft.com/office/drawing/2014/main" id="{E6F79056-AEFF-D259-3719-4736D4D988D7}"/>
              </a:ext>
            </a:extLst>
          </p:cNvPr>
          <p:cNvSpPr/>
          <p:nvPr/>
        </p:nvSpPr>
        <p:spPr>
          <a:xfrm>
            <a:off x="4849439" y="5030638"/>
            <a:ext cx="3496887" cy="1406673"/>
          </a:xfrm>
          <a:prstGeom prst="roundRect">
            <a:avLst>
              <a:gd name="adj" fmla="val 10992"/>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8" name="Title 4">
            <a:extLst>
              <a:ext uri="{FF2B5EF4-FFF2-40B4-BE49-F238E27FC236}">
                <a16:creationId xmlns:a16="http://schemas.microsoft.com/office/drawing/2014/main" id="{0BF85E6B-7103-2FC9-882C-DE3F17EAB58E}"/>
              </a:ext>
            </a:extLst>
          </p:cNvPr>
          <p:cNvSpPr txBox="1">
            <a:spLocks/>
          </p:cNvSpPr>
          <p:nvPr/>
        </p:nvSpPr>
        <p:spPr>
          <a:xfrm>
            <a:off x="5145308" y="5840604"/>
            <a:ext cx="2905147" cy="526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Autofit/>
          </a:bodyPr>
          <a:lstStyle>
            <a:lvl1pPr algn="l" defTabSz="914400" rtl="0" eaLnBrk="1" latinLnBrk="0" hangingPunct="1">
              <a:lnSpc>
                <a:spcPct val="90000"/>
              </a:lnSpc>
              <a:spcBef>
                <a:spcPct val="0"/>
              </a:spcBef>
              <a:buNone/>
              <a:defRPr sz="3600" b="0" i="0" kern="1200">
                <a:solidFill>
                  <a:schemeClr val="accent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panose="020B0502020202020204" pitchFamily="34" charset="0"/>
                <a:ea typeface="+mj-ea"/>
                <a:cs typeface="+mj-cs"/>
              </a:rPr>
              <a:t>Patents</a:t>
            </a:r>
          </a:p>
        </p:txBody>
      </p:sp>
      <p:sp>
        <p:nvSpPr>
          <p:cNvPr id="19" name="TextBox 18">
            <a:extLst>
              <a:ext uri="{FF2B5EF4-FFF2-40B4-BE49-F238E27FC236}">
                <a16:creationId xmlns:a16="http://schemas.microsoft.com/office/drawing/2014/main" id="{79695C63-4BAD-C524-B582-D1A3224CCF3D}"/>
              </a:ext>
            </a:extLst>
          </p:cNvPr>
          <p:cNvSpPr txBox="1"/>
          <p:nvPr/>
        </p:nvSpPr>
        <p:spPr>
          <a:xfrm>
            <a:off x="4833203" y="5109940"/>
            <a:ext cx="3513123"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40</a:t>
            </a:r>
            <a:endParaRPr kumimoji="0" lang="en-GB" sz="5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0" name="Rounded Rectangle 19">
            <a:extLst>
              <a:ext uri="{FF2B5EF4-FFF2-40B4-BE49-F238E27FC236}">
                <a16:creationId xmlns:a16="http://schemas.microsoft.com/office/drawing/2014/main" id="{2750970C-4D18-D4C5-FEEB-7EFCA0A24D9C}"/>
              </a:ext>
            </a:extLst>
          </p:cNvPr>
          <p:cNvSpPr/>
          <p:nvPr/>
        </p:nvSpPr>
        <p:spPr>
          <a:xfrm>
            <a:off x="8532582" y="5030078"/>
            <a:ext cx="3288768" cy="1406673"/>
          </a:xfrm>
          <a:prstGeom prst="roundRect">
            <a:avLst>
              <a:gd name="adj" fmla="val 1202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1" name="Title 4">
            <a:extLst>
              <a:ext uri="{FF2B5EF4-FFF2-40B4-BE49-F238E27FC236}">
                <a16:creationId xmlns:a16="http://schemas.microsoft.com/office/drawing/2014/main" id="{946F426E-398E-1880-A655-ADD4D49B281C}"/>
              </a:ext>
            </a:extLst>
          </p:cNvPr>
          <p:cNvSpPr txBox="1">
            <a:spLocks/>
          </p:cNvSpPr>
          <p:nvPr/>
        </p:nvSpPr>
        <p:spPr>
          <a:xfrm>
            <a:off x="8532582" y="5840604"/>
            <a:ext cx="3288768" cy="526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gn="l" defTabSz="914400" rtl="0" eaLnBrk="1" latinLnBrk="0" hangingPunct="1">
              <a:lnSpc>
                <a:spcPct val="90000"/>
              </a:lnSpc>
              <a:spcBef>
                <a:spcPct val="0"/>
              </a:spcBef>
              <a:buNone/>
              <a:defRPr sz="3600" b="0" i="0" kern="1200">
                <a:solidFill>
                  <a:schemeClr val="accent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panose="020B0502020202020204" pitchFamily="34" charset="0"/>
                <a:ea typeface="+mj-ea"/>
                <a:cs typeface="+mj-cs"/>
              </a:rPr>
              <a:t>Years of Experience</a:t>
            </a:r>
          </a:p>
        </p:txBody>
      </p:sp>
      <p:sp>
        <p:nvSpPr>
          <p:cNvPr id="22" name="TextBox 21">
            <a:extLst>
              <a:ext uri="{FF2B5EF4-FFF2-40B4-BE49-F238E27FC236}">
                <a16:creationId xmlns:a16="http://schemas.microsoft.com/office/drawing/2014/main" id="{102A9D0A-7745-C0CE-397F-01BE97842DB4}"/>
              </a:ext>
            </a:extLst>
          </p:cNvPr>
          <p:cNvSpPr txBox="1"/>
          <p:nvPr/>
        </p:nvSpPr>
        <p:spPr>
          <a:xfrm>
            <a:off x="8532582" y="5105240"/>
            <a:ext cx="3288768" cy="92333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30+</a:t>
            </a:r>
            <a:endParaRPr kumimoji="0" lang="en-GB" sz="5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3" name="Title 4">
            <a:extLst>
              <a:ext uri="{FF2B5EF4-FFF2-40B4-BE49-F238E27FC236}">
                <a16:creationId xmlns:a16="http://schemas.microsoft.com/office/drawing/2014/main" id="{DD724EAF-1137-3451-5C89-657EB998175E}"/>
              </a:ext>
            </a:extLst>
          </p:cNvPr>
          <p:cNvSpPr txBox="1">
            <a:spLocks/>
          </p:cNvSpPr>
          <p:nvPr/>
        </p:nvSpPr>
        <p:spPr>
          <a:xfrm>
            <a:off x="4849437" y="1928775"/>
            <a:ext cx="3496887" cy="526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Autofit/>
          </a:bodyPr>
          <a:lstStyle>
            <a:lvl1pPr algn="l" defTabSz="914400" rtl="0" eaLnBrk="1" latinLnBrk="0" hangingPunct="1">
              <a:lnSpc>
                <a:spcPct val="90000"/>
              </a:lnSpc>
              <a:spcBef>
                <a:spcPct val="0"/>
              </a:spcBef>
              <a:buNone/>
              <a:defRPr sz="3600" b="0" i="0" kern="1200">
                <a:solidFill>
                  <a:schemeClr val="accent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panose="020B0502020202020204" pitchFamily="34" charset="0"/>
                <a:ea typeface="+mj-ea"/>
                <a:cs typeface="+mj-cs"/>
              </a:rPr>
              <a:t>Total Revenue</a:t>
            </a:r>
          </a:p>
        </p:txBody>
      </p:sp>
      <p:sp>
        <p:nvSpPr>
          <p:cNvPr id="24" name="TextBox 23">
            <a:extLst>
              <a:ext uri="{FF2B5EF4-FFF2-40B4-BE49-F238E27FC236}">
                <a16:creationId xmlns:a16="http://schemas.microsoft.com/office/drawing/2014/main" id="{96A5A175-CBD8-4D81-5A0C-DD154E146E5B}"/>
              </a:ext>
            </a:extLst>
          </p:cNvPr>
          <p:cNvSpPr txBox="1"/>
          <p:nvPr/>
        </p:nvSpPr>
        <p:spPr>
          <a:xfrm>
            <a:off x="4849437" y="2164454"/>
            <a:ext cx="3496887" cy="92333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FFFFFF"/>
                </a:solidFill>
                <a:effectLst/>
                <a:uLnTx/>
                <a:uFillTx/>
                <a:latin typeface="Century Gothic"/>
              </a:rPr>
              <a:t>$</a:t>
            </a:r>
            <a:r>
              <a:rPr lang="en-US" sz="5400" b="1">
                <a:solidFill>
                  <a:srgbClr val="FFFFFF"/>
                </a:solidFill>
                <a:latin typeface="Century Gothic"/>
              </a:rPr>
              <a:t>285m</a:t>
            </a:r>
            <a:endParaRPr kumimoji="0" lang="en-GB" sz="5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5" name="Title 4">
            <a:extLst>
              <a:ext uri="{FF2B5EF4-FFF2-40B4-BE49-F238E27FC236}">
                <a16:creationId xmlns:a16="http://schemas.microsoft.com/office/drawing/2014/main" id="{F941216E-0558-CD0E-6436-D26F418F070A}"/>
              </a:ext>
            </a:extLst>
          </p:cNvPr>
          <p:cNvSpPr txBox="1">
            <a:spLocks/>
          </p:cNvSpPr>
          <p:nvPr/>
        </p:nvSpPr>
        <p:spPr>
          <a:xfrm>
            <a:off x="7936312" y="727096"/>
            <a:ext cx="3288768" cy="526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gn="l" defTabSz="914400" rtl="0" eaLnBrk="1" latinLnBrk="0" hangingPunct="1">
              <a:lnSpc>
                <a:spcPct val="90000"/>
              </a:lnSpc>
              <a:spcBef>
                <a:spcPct val="0"/>
              </a:spcBef>
              <a:buNone/>
              <a:defRPr sz="3600" b="0" i="0" kern="1200">
                <a:solidFill>
                  <a:schemeClr val="accent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entury Gothic" panose="020B0502020202020204" pitchFamily="34" charset="0"/>
                <a:ea typeface="+mj-ea"/>
                <a:cs typeface="+mj-cs"/>
              </a:rPr>
              <a:t>Enterprise Customer Worldwide</a:t>
            </a:r>
          </a:p>
        </p:txBody>
      </p:sp>
      <p:sp>
        <p:nvSpPr>
          <p:cNvPr id="26" name="TextBox 25">
            <a:extLst>
              <a:ext uri="{FF2B5EF4-FFF2-40B4-BE49-F238E27FC236}">
                <a16:creationId xmlns:a16="http://schemas.microsoft.com/office/drawing/2014/main" id="{44911C02-260B-91A6-9168-8368486602F9}"/>
              </a:ext>
            </a:extLst>
          </p:cNvPr>
          <p:cNvSpPr txBox="1"/>
          <p:nvPr/>
        </p:nvSpPr>
        <p:spPr>
          <a:xfrm>
            <a:off x="5322751" y="464849"/>
            <a:ext cx="3288768"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7,500</a:t>
            </a:r>
            <a:endParaRPr kumimoji="0" lang="en-GB" sz="16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8" name="Title 4">
            <a:extLst>
              <a:ext uri="{FF2B5EF4-FFF2-40B4-BE49-F238E27FC236}">
                <a16:creationId xmlns:a16="http://schemas.microsoft.com/office/drawing/2014/main" id="{B2A6EDF2-923A-426E-65EF-C71FA77BCBB4}"/>
              </a:ext>
            </a:extLst>
          </p:cNvPr>
          <p:cNvSpPr txBox="1">
            <a:spLocks/>
          </p:cNvSpPr>
          <p:nvPr/>
        </p:nvSpPr>
        <p:spPr>
          <a:xfrm>
            <a:off x="806823" y="2370324"/>
            <a:ext cx="3279135" cy="20810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Autofit/>
          </a:bodyPr>
          <a:lstStyle>
            <a:lvl1pPr algn="l" defTabSz="914400" rtl="0" eaLnBrk="1" latinLnBrk="0" hangingPunct="1">
              <a:lnSpc>
                <a:spcPct val="90000"/>
              </a:lnSpc>
              <a:spcBef>
                <a:spcPct val="0"/>
              </a:spcBef>
              <a:buNone/>
              <a:defRPr sz="3600" b="0" i="0" kern="1200">
                <a:solidFill>
                  <a:srgbClr val="00644E"/>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err="1">
                <a:ln>
                  <a:noFill/>
                </a:ln>
                <a:solidFill>
                  <a:schemeClr val="accent1"/>
                </a:solidFill>
                <a:effectLst/>
                <a:uLnTx/>
                <a:uFillTx/>
                <a:latin typeface="Century Gothic" panose="020B0502020202020204" pitchFamily="34" charset="0"/>
                <a:ea typeface="+mj-ea"/>
                <a:cs typeface="+mj-cs"/>
              </a:rPr>
              <a:t>Powerfleet</a:t>
            </a:r>
            <a:endParaRPr kumimoji="0" lang="en-US" sz="4800" b="0" i="0" u="none" strike="noStrike" kern="1200" cap="none" spc="0" normalizeH="0" baseline="0" noProof="0">
              <a:ln>
                <a:noFill/>
              </a:ln>
              <a:solidFill>
                <a:schemeClr val="accent1"/>
              </a:solidFill>
              <a:effectLst/>
              <a:uLnTx/>
              <a:uFillTx/>
              <a:latin typeface="Century Gothic" panose="020B05020202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chemeClr val="accent1"/>
                </a:solidFill>
                <a:effectLst/>
                <a:uLnTx/>
                <a:uFillTx/>
                <a:latin typeface="Century Gothic" panose="020B0502020202020204" pitchFamily="34" charset="0"/>
                <a:ea typeface="+mj-ea"/>
                <a:cs typeface="+mj-cs"/>
              </a:rPr>
              <a:t>by the</a:t>
            </a:r>
            <a:r>
              <a:rPr kumimoji="0" lang="en-US" sz="4800" b="1" i="0" u="none" strike="noStrike" kern="1200" cap="none" spc="0" normalizeH="0" baseline="0" noProof="0">
                <a:ln>
                  <a:noFill/>
                </a:ln>
                <a:solidFill>
                  <a:schemeClr val="accent1"/>
                </a:solidFill>
                <a:effectLst/>
                <a:uLnTx/>
                <a:uFillTx/>
                <a:latin typeface="Century Gothic" panose="020B0502020202020204" pitchFamily="34" charset="0"/>
                <a:ea typeface="+mj-ea"/>
                <a:cs typeface="+mj-cs"/>
              </a:rPr>
              <a:t> Numbers</a:t>
            </a:r>
          </a:p>
        </p:txBody>
      </p:sp>
    </p:spTree>
    <p:extLst>
      <p:ext uri="{BB962C8B-B14F-4D97-AF65-F5344CB8AC3E}">
        <p14:creationId xmlns:p14="http://schemas.microsoft.com/office/powerpoint/2010/main" val="3620483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map of the world&#10;&#10;Description automatically generated">
            <a:extLst>
              <a:ext uri="{FF2B5EF4-FFF2-40B4-BE49-F238E27FC236}">
                <a16:creationId xmlns:a16="http://schemas.microsoft.com/office/drawing/2014/main" id="{15614770-5D5A-0D3D-8923-5D0A8C79DA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7712" y="729679"/>
            <a:ext cx="10690555" cy="6013143"/>
          </a:xfrm>
          <a:prstGeom prst="rect">
            <a:avLst/>
          </a:prstGeom>
        </p:spPr>
      </p:pic>
      <p:grpSp>
        <p:nvGrpSpPr>
          <p:cNvPr id="4" name="Group 3">
            <a:extLst>
              <a:ext uri="{FF2B5EF4-FFF2-40B4-BE49-F238E27FC236}">
                <a16:creationId xmlns:a16="http://schemas.microsoft.com/office/drawing/2014/main" id="{C25766BB-5DE7-9E9F-5578-BD665C8BE0A5}"/>
              </a:ext>
            </a:extLst>
          </p:cNvPr>
          <p:cNvGrpSpPr/>
          <p:nvPr/>
        </p:nvGrpSpPr>
        <p:grpSpPr>
          <a:xfrm>
            <a:off x="5672611" y="6214488"/>
            <a:ext cx="2742362" cy="240359"/>
            <a:chOff x="494544" y="5441154"/>
            <a:chExt cx="2742362" cy="240359"/>
          </a:xfrm>
        </p:grpSpPr>
        <p:sp>
          <p:nvSpPr>
            <p:cNvPr id="5" name="Sed ut perspiciatis unde omnis iste natus error sit voluptatem accusantium doloremque laudantium, totam rem aperiam, eaque ipsa quae.">
              <a:extLst>
                <a:ext uri="{FF2B5EF4-FFF2-40B4-BE49-F238E27FC236}">
                  <a16:creationId xmlns:a16="http://schemas.microsoft.com/office/drawing/2014/main" id="{CE2EE1DB-C0A8-5149-ABBE-8F948F5EA7DA}"/>
                </a:ext>
              </a:extLst>
            </p:cNvPr>
            <p:cNvSpPr txBox="1"/>
            <p:nvPr/>
          </p:nvSpPr>
          <p:spPr>
            <a:xfrm>
              <a:off x="712605" y="5441154"/>
              <a:ext cx="1039705" cy="23493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spAutoFit/>
            </a:bodyPr>
            <a:lstStyle>
              <a:lvl1pPr algn="just">
                <a:lnSpc>
                  <a:spcPct val="120000"/>
                </a:lnSpc>
                <a:defRPr sz="2400" cap="none">
                  <a:solidFill>
                    <a:srgbClr val="FFFFFF"/>
                  </a:solidFill>
                  <a:latin typeface="Raleway Light"/>
                  <a:ea typeface="Raleway Light"/>
                  <a:cs typeface="Raleway Light"/>
                  <a:sym typeface="Raleway Light"/>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entury Gothic" panose="020B0502020202020204" pitchFamily="34" charset="0"/>
                  <a:sym typeface="Raleway Light"/>
                </a:rPr>
                <a:t>Direct Support</a:t>
              </a:r>
            </a:p>
          </p:txBody>
        </p:sp>
        <p:sp>
          <p:nvSpPr>
            <p:cNvPr id="7" name="Rectangle 6">
              <a:extLst>
                <a:ext uri="{FF2B5EF4-FFF2-40B4-BE49-F238E27FC236}">
                  <a16:creationId xmlns:a16="http://schemas.microsoft.com/office/drawing/2014/main" id="{87EB96A7-90F2-3FFA-782C-D7C0916FF8DE}"/>
                </a:ext>
              </a:extLst>
            </p:cNvPr>
            <p:cNvSpPr/>
            <p:nvPr/>
          </p:nvSpPr>
          <p:spPr>
            <a:xfrm>
              <a:off x="494544" y="5510597"/>
              <a:ext cx="138646" cy="1386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DB782E84-4A0B-867B-E3A3-80D78145B62A}"/>
                </a:ext>
              </a:extLst>
            </p:cNvPr>
            <p:cNvSpPr/>
            <p:nvPr/>
          </p:nvSpPr>
          <p:spPr>
            <a:xfrm>
              <a:off x="1930400" y="5510597"/>
              <a:ext cx="148274" cy="138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ed ut perspiciatis unde omnis iste natus error sit voluptatem accusantium doloremque laudantium, totam rem aperiam, eaque ipsa quae.">
              <a:extLst>
                <a:ext uri="{FF2B5EF4-FFF2-40B4-BE49-F238E27FC236}">
                  <a16:creationId xmlns:a16="http://schemas.microsoft.com/office/drawing/2014/main" id="{64927203-A6F5-59AC-D185-3FE4B1A92C8D}"/>
                </a:ext>
              </a:extLst>
            </p:cNvPr>
            <p:cNvSpPr txBox="1"/>
            <p:nvPr/>
          </p:nvSpPr>
          <p:spPr>
            <a:xfrm>
              <a:off x="2126288" y="5446577"/>
              <a:ext cx="1110618" cy="23493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spAutoFit/>
            </a:bodyPr>
            <a:lstStyle>
              <a:lvl1pPr algn="just">
                <a:lnSpc>
                  <a:spcPct val="120000"/>
                </a:lnSpc>
                <a:defRPr sz="2400" cap="none">
                  <a:solidFill>
                    <a:srgbClr val="FFFFFF"/>
                  </a:solidFill>
                  <a:latin typeface="Raleway Light"/>
                  <a:ea typeface="Raleway Light"/>
                  <a:cs typeface="Raleway Light"/>
                  <a:sym typeface="Raleway Light"/>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entury Gothic" panose="020B0502020202020204" pitchFamily="34" charset="0"/>
                  <a:sym typeface="Raleway Light"/>
                </a:rPr>
                <a:t>Partner Support</a:t>
              </a:r>
            </a:p>
          </p:txBody>
        </p:sp>
      </p:grpSp>
      <p:sp>
        <p:nvSpPr>
          <p:cNvPr id="6" name="Text Placeholder 1">
            <a:extLst>
              <a:ext uri="{FF2B5EF4-FFF2-40B4-BE49-F238E27FC236}">
                <a16:creationId xmlns:a16="http://schemas.microsoft.com/office/drawing/2014/main" id="{504B4C6F-0E35-AC81-905D-CAE56CA9CFE5}"/>
              </a:ext>
            </a:extLst>
          </p:cNvPr>
          <p:cNvSpPr txBox="1">
            <a:spLocks/>
          </p:cNvSpPr>
          <p:nvPr/>
        </p:nvSpPr>
        <p:spPr>
          <a:xfrm>
            <a:off x="472434" y="311500"/>
            <a:ext cx="1040035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People-Powered </a:t>
            </a:r>
            <a:r>
              <a:rPr lang="en-US" err="1"/>
              <a:t>AIoT</a:t>
            </a:r>
            <a:r>
              <a:rPr lang="en-US"/>
              <a:t> with </a:t>
            </a:r>
            <a:r>
              <a:rPr lang="en-US" b="1"/>
              <a:t>Global Scale</a:t>
            </a:r>
          </a:p>
        </p:txBody>
      </p:sp>
      <p:sp>
        <p:nvSpPr>
          <p:cNvPr id="9" name="Google Shape;425;p13">
            <a:extLst>
              <a:ext uri="{FF2B5EF4-FFF2-40B4-BE49-F238E27FC236}">
                <a16:creationId xmlns:a16="http://schemas.microsoft.com/office/drawing/2014/main" id="{02F5BFAE-95FE-C51B-0FCE-94FFD0FB7AA4}"/>
              </a:ext>
            </a:extLst>
          </p:cNvPr>
          <p:cNvSpPr txBox="1"/>
          <p:nvPr/>
        </p:nvSpPr>
        <p:spPr>
          <a:xfrm>
            <a:off x="1174660" y="3404709"/>
            <a:ext cx="1431403" cy="605062"/>
          </a:xfrm>
          <a:prstGeom prst="roundRect">
            <a:avLst/>
          </a:prstGeom>
          <a:solidFill>
            <a:srgbClr val="FFFFFF">
              <a:alpha val="85000"/>
            </a:srgbClr>
          </a:solidFill>
          <a:ln>
            <a:noFill/>
          </a:ln>
          <a:effectLst>
            <a:outerShdw blurRad="158446" sx="102000" sy="102000" algn="ctr" rotWithShape="0">
              <a:schemeClr val="accent2">
                <a:alpha val="40000"/>
              </a:schemeClr>
            </a:outerShdw>
          </a:effectLst>
        </p:spPr>
        <p:txBody>
          <a:bodyPr spcFirstLastPara="1" wrap="square" lIns="0" tIns="0" rIns="0" bIns="0" anchor="ctr" anchorCtr="0">
            <a:normAutofit/>
          </a:bodyPr>
          <a:lstStyle/>
          <a:p>
            <a:pPr marL="0" marR="0" lvl="0" indent="0" algn="ctr" rtl="0">
              <a:lnSpc>
                <a:spcPct val="100000"/>
              </a:lnSpc>
              <a:spcBef>
                <a:spcPts val="0"/>
              </a:spcBef>
              <a:spcAft>
                <a:spcPts val="0"/>
              </a:spcAft>
              <a:buClr>
                <a:schemeClr val="accent6"/>
              </a:buClr>
              <a:buSzPts val="900"/>
              <a:buFont typeface="Century Gothic"/>
              <a:buNone/>
            </a:pPr>
            <a:r>
              <a:rPr lang="en-US" sz="1400" b="1" i="0" u="none" strike="noStrike" cap="none">
                <a:latin typeface="Century Gothic"/>
                <a:ea typeface="Century Gothic"/>
                <a:cs typeface="Century Gothic"/>
                <a:sym typeface="Century Gothic"/>
              </a:rPr>
              <a:t>Mexico</a:t>
            </a:r>
          </a:p>
        </p:txBody>
      </p:sp>
      <p:sp>
        <p:nvSpPr>
          <p:cNvPr id="10" name="Google Shape;425;p13">
            <a:extLst>
              <a:ext uri="{FF2B5EF4-FFF2-40B4-BE49-F238E27FC236}">
                <a16:creationId xmlns:a16="http://schemas.microsoft.com/office/drawing/2014/main" id="{063370AB-535F-222A-DB04-8EAD29CC918E}"/>
              </a:ext>
            </a:extLst>
          </p:cNvPr>
          <p:cNvSpPr txBox="1"/>
          <p:nvPr/>
        </p:nvSpPr>
        <p:spPr>
          <a:xfrm>
            <a:off x="2840217" y="2875899"/>
            <a:ext cx="1431403" cy="605062"/>
          </a:xfrm>
          <a:prstGeom prst="roundRect">
            <a:avLst/>
          </a:prstGeom>
          <a:solidFill>
            <a:srgbClr val="FFFFFF">
              <a:alpha val="85000"/>
            </a:srgbClr>
          </a:solidFill>
          <a:ln>
            <a:noFill/>
          </a:ln>
          <a:effectLst>
            <a:outerShdw blurRad="158446" sx="102000" sy="102000" algn="ctr" rotWithShape="0">
              <a:schemeClr val="accent2">
                <a:alpha val="40000"/>
              </a:schemeClr>
            </a:outerShdw>
          </a:effectLst>
        </p:spPr>
        <p:txBody>
          <a:bodyPr spcFirstLastPara="1" wrap="square" lIns="0" tIns="0" rIns="0" bIns="0" anchor="ctr" anchorCtr="0">
            <a:normAutofit/>
          </a:bodyPr>
          <a:lstStyle/>
          <a:p>
            <a:pPr marL="0" marR="0" lvl="0" indent="0" algn="ctr" rtl="0">
              <a:lnSpc>
                <a:spcPct val="100000"/>
              </a:lnSpc>
              <a:spcBef>
                <a:spcPts val="0"/>
              </a:spcBef>
              <a:spcAft>
                <a:spcPts val="0"/>
              </a:spcAft>
              <a:buClr>
                <a:schemeClr val="accent6"/>
              </a:buClr>
              <a:buSzPts val="900"/>
              <a:buFont typeface="Century Gothic"/>
              <a:buNone/>
            </a:pPr>
            <a:r>
              <a:rPr lang="en-US" sz="1400" b="1" i="0" u="none" strike="noStrike" cap="none">
                <a:latin typeface="Century Gothic"/>
                <a:ea typeface="Century Gothic"/>
                <a:cs typeface="Century Gothic"/>
                <a:sym typeface="Century Gothic"/>
              </a:rPr>
              <a:t>USA</a:t>
            </a:r>
          </a:p>
        </p:txBody>
      </p:sp>
      <p:sp>
        <p:nvSpPr>
          <p:cNvPr id="11" name="Google Shape;425;p13">
            <a:extLst>
              <a:ext uri="{FF2B5EF4-FFF2-40B4-BE49-F238E27FC236}">
                <a16:creationId xmlns:a16="http://schemas.microsoft.com/office/drawing/2014/main" id="{279FAA68-261D-8DAE-31F8-F30DE0A47099}"/>
              </a:ext>
            </a:extLst>
          </p:cNvPr>
          <p:cNvSpPr txBox="1"/>
          <p:nvPr/>
        </p:nvSpPr>
        <p:spPr>
          <a:xfrm>
            <a:off x="4113866" y="4668709"/>
            <a:ext cx="1431403" cy="605062"/>
          </a:xfrm>
          <a:prstGeom prst="roundRect">
            <a:avLst/>
          </a:prstGeom>
          <a:solidFill>
            <a:srgbClr val="FFFFFF">
              <a:alpha val="85000"/>
            </a:srgbClr>
          </a:solidFill>
          <a:ln>
            <a:noFill/>
          </a:ln>
          <a:effectLst>
            <a:outerShdw blurRad="158446" sx="102000" sy="102000" algn="ctr" rotWithShape="0">
              <a:schemeClr val="accent2">
                <a:alpha val="40000"/>
              </a:schemeClr>
            </a:outerShdw>
          </a:effectLst>
        </p:spPr>
        <p:txBody>
          <a:bodyPr spcFirstLastPara="1" wrap="square" lIns="0" tIns="0" rIns="0" bIns="0" anchor="ctr" anchorCtr="0">
            <a:normAutofit/>
          </a:bodyPr>
          <a:lstStyle/>
          <a:p>
            <a:pPr marL="0" marR="0" lvl="0" indent="0" algn="ctr" rtl="0">
              <a:lnSpc>
                <a:spcPct val="100000"/>
              </a:lnSpc>
              <a:spcBef>
                <a:spcPts val="0"/>
              </a:spcBef>
              <a:spcAft>
                <a:spcPts val="0"/>
              </a:spcAft>
              <a:buClr>
                <a:schemeClr val="accent6"/>
              </a:buClr>
              <a:buSzPts val="900"/>
              <a:buFont typeface="Century Gothic"/>
              <a:buNone/>
            </a:pPr>
            <a:r>
              <a:rPr lang="en-US" sz="1400" b="1" i="0" u="none" strike="noStrike" cap="none">
                <a:latin typeface="Century Gothic"/>
                <a:ea typeface="Century Gothic"/>
                <a:cs typeface="Century Gothic"/>
                <a:sym typeface="Century Gothic"/>
              </a:rPr>
              <a:t>Brazil</a:t>
            </a:r>
          </a:p>
        </p:txBody>
      </p:sp>
      <p:sp>
        <p:nvSpPr>
          <p:cNvPr id="12" name="Google Shape;425;p13">
            <a:extLst>
              <a:ext uri="{FF2B5EF4-FFF2-40B4-BE49-F238E27FC236}">
                <a16:creationId xmlns:a16="http://schemas.microsoft.com/office/drawing/2014/main" id="{F0DB16BB-204F-58D9-210C-40871D73FD86}"/>
              </a:ext>
            </a:extLst>
          </p:cNvPr>
          <p:cNvSpPr txBox="1"/>
          <p:nvPr/>
        </p:nvSpPr>
        <p:spPr>
          <a:xfrm>
            <a:off x="3792125" y="5609426"/>
            <a:ext cx="1431403" cy="605062"/>
          </a:xfrm>
          <a:prstGeom prst="roundRect">
            <a:avLst/>
          </a:prstGeom>
          <a:solidFill>
            <a:srgbClr val="FFFFFF">
              <a:alpha val="85000"/>
            </a:srgbClr>
          </a:solidFill>
          <a:ln>
            <a:noFill/>
          </a:ln>
          <a:effectLst>
            <a:outerShdw blurRad="158446" sx="102000" sy="102000" algn="ctr" rotWithShape="0">
              <a:schemeClr val="accent2">
                <a:alpha val="40000"/>
              </a:schemeClr>
            </a:outerShdw>
          </a:effectLst>
        </p:spPr>
        <p:txBody>
          <a:bodyPr spcFirstLastPara="1" wrap="square" lIns="0" tIns="0" rIns="0" bIns="0" anchor="ctr" anchorCtr="0">
            <a:normAutofit/>
          </a:bodyPr>
          <a:lstStyle/>
          <a:p>
            <a:pPr marL="0" marR="0" lvl="0" indent="0" algn="ctr" rtl="0">
              <a:lnSpc>
                <a:spcPct val="100000"/>
              </a:lnSpc>
              <a:spcBef>
                <a:spcPts val="0"/>
              </a:spcBef>
              <a:spcAft>
                <a:spcPts val="0"/>
              </a:spcAft>
              <a:buClr>
                <a:schemeClr val="accent6"/>
              </a:buClr>
              <a:buSzPts val="900"/>
              <a:buFont typeface="Century Gothic"/>
              <a:buNone/>
            </a:pPr>
            <a:r>
              <a:rPr lang="en-US" sz="1400" b="1" i="0" u="none" strike="noStrike" cap="none">
                <a:latin typeface="Century Gothic"/>
                <a:ea typeface="Century Gothic"/>
                <a:cs typeface="Century Gothic"/>
                <a:sym typeface="Century Gothic"/>
              </a:rPr>
              <a:t>Argentina</a:t>
            </a:r>
          </a:p>
        </p:txBody>
      </p:sp>
      <p:sp>
        <p:nvSpPr>
          <p:cNvPr id="13" name="Google Shape;425;p13">
            <a:extLst>
              <a:ext uri="{FF2B5EF4-FFF2-40B4-BE49-F238E27FC236}">
                <a16:creationId xmlns:a16="http://schemas.microsoft.com/office/drawing/2014/main" id="{12B86E4A-3D29-6B79-8595-3191BF76DC80}"/>
              </a:ext>
            </a:extLst>
          </p:cNvPr>
          <p:cNvSpPr txBox="1"/>
          <p:nvPr/>
        </p:nvSpPr>
        <p:spPr>
          <a:xfrm>
            <a:off x="5026232" y="1836516"/>
            <a:ext cx="1431403" cy="605062"/>
          </a:xfrm>
          <a:prstGeom prst="roundRect">
            <a:avLst/>
          </a:prstGeom>
          <a:solidFill>
            <a:srgbClr val="FFFFFF">
              <a:alpha val="85000"/>
            </a:srgbClr>
          </a:solidFill>
          <a:ln>
            <a:noFill/>
          </a:ln>
          <a:effectLst>
            <a:outerShdw blurRad="158446" sx="102000" sy="102000" algn="ctr" rotWithShape="0">
              <a:schemeClr val="accent2">
                <a:alpha val="40000"/>
              </a:schemeClr>
            </a:outerShdw>
          </a:effectLst>
        </p:spPr>
        <p:txBody>
          <a:bodyPr spcFirstLastPara="1" wrap="square" lIns="0" tIns="0" rIns="0" bIns="0" anchor="ctr" anchorCtr="0">
            <a:normAutofit/>
          </a:bodyPr>
          <a:lstStyle/>
          <a:p>
            <a:pPr marL="0" marR="0" lvl="0" indent="0" algn="ctr" rtl="0">
              <a:lnSpc>
                <a:spcPct val="100000"/>
              </a:lnSpc>
              <a:spcBef>
                <a:spcPts val="0"/>
              </a:spcBef>
              <a:spcAft>
                <a:spcPts val="0"/>
              </a:spcAft>
              <a:buClr>
                <a:schemeClr val="accent6"/>
              </a:buClr>
              <a:buSzPts val="900"/>
              <a:buFont typeface="Century Gothic"/>
              <a:buNone/>
            </a:pPr>
            <a:r>
              <a:rPr lang="en-US" sz="1400" b="1" i="0" u="none" strike="noStrike" cap="none">
                <a:latin typeface="Century Gothic"/>
                <a:ea typeface="Century Gothic"/>
                <a:cs typeface="Century Gothic"/>
                <a:sym typeface="Century Gothic"/>
              </a:rPr>
              <a:t>Europe</a:t>
            </a:r>
          </a:p>
        </p:txBody>
      </p:sp>
      <p:sp>
        <p:nvSpPr>
          <p:cNvPr id="14" name="Google Shape;425;p13">
            <a:extLst>
              <a:ext uri="{FF2B5EF4-FFF2-40B4-BE49-F238E27FC236}">
                <a16:creationId xmlns:a16="http://schemas.microsoft.com/office/drawing/2014/main" id="{98105650-90F0-2EBD-B32A-9D43DB00D851}"/>
              </a:ext>
            </a:extLst>
          </p:cNvPr>
          <p:cNvSpPr txBox="1"/>
          <p:nvPr/>
        </p:nvSpPr>
        <p:spPr>
          <a:xfrm>
            <a:off x="6095316" y="3102178"/>
            <a:ext cx="1431403" cy="605062"/>
          </a:xfrm>
          <a:prstGeom prst="roundRect">
            <a:avLst/>
          </a:prstGeom>
          <a:solidFill>
            <a:srgbClr val="FFFFFF">
              <a:alpha val="85000"/>
            </a:srgbClr>
          </a:solidFill>
          <a:ln>
            <a:noFill/>
          </a:ln>
          <a:effectLst>
            <a:outerShdw blurRad="158446" sx="102000" sy="102000" algn="ctr" rotWithShape="0">
              <a:schemeClr val="accent2">
                <a:alpha val="40000"/>
              </a:schemeClr>
            </a:outerShdw>
          </a:effectLst>
        </p:spPr>
        <p:txBody>
          <a:bodyPr spcFirstLastPara="1" wrap="square" lIns="0" tIns="0" rIns="0" bIns="0" anchor="ctr" anchorCtr="0">
            <a:normAutofit/>
          </a:bodyPr>
          <a:lstStyle/>
          <a:p>
            <a:pPr marL="0" marR="0" lvl="0" indent="0" algn="ctr" rtl="0">
              <a:lnSpc>
                <a:spcPct val="100000"/>
              </a:lnSpc>
              <a:spcBef>
                <a:spcPts val="0"/>
              </a:spcBef>
              <a:spcAft>
                <a:spcPts val="0"/>
              </a:spcAft>
              <a:buClr>
                <a:schemeClr val="accent6"/>
              </a:buClr>
              <a:buSzPts val="900"/>
              <a:buFont typeface="Century Gothic"/>
              <a:buNone/>
            </a:pPr>
            <a:r>
              <a:rPr lang="en-US" sz="1400" b="1" i="0" u="none" strike="noStrike" cap="none">
                <a:latin typeface="Century Gothic"/>
                <a:ea typeface="Century Gothic"/>
                <a:cs typeface="Century Gothic"/>
                <a:sym typeface="Century Gothic"/>
              </a:rPr>
              <a:t>Israel</a:t>
            </a:r>
          </a:p>
        </p:txBody>
      </p:sp>
      <p:sp>
        <p:nvSpPr>
          <p:cNvPr id="15" name="Google Shape;425;p13">
            <a:extLst>
              <a:ext uri="{FF2B5EF4-FFF2-40B4-BE49-F238E27FC236}">
                <a16:creationId xmlns:a16="http://schemas.microsoft.com/office/drawing/2014/main" id="{6E25EC51-71DF-AE5A-E8BC-066BCC82D04E}"/>
              </a:ext>
            </a:extLst>
          </p:cNvPr>
          <p:cNvSpPr txBox="1"/>
          <p:nvPr/>
        </p:nvSpPr>
        <p:spPr>
          <a:xfrm>
            <a:off x="7143962" y="3762778"/>
            <a:ext cx="1431403" cy="605062"/>
          </a:xfrm>
          <a:prstGeom prst="roundRect">
            <a:avLst/>
          </a:prstGeom>
          <a:solidFill>
            <a:srgbClr val="FFFFFF">
              <a:alpha val="85000"/>
            </a:srgbClr>
          </a:solidFill>
          <a:ln>
            <a:noFill/>
          </a:ln>
          <a:effectLst>
            <a:outerShdw blurRad="158446" sx="102000" sy="102000" algn="ctr" rotWithShape="0">
              <a:schemeClr val="accent2">
                <a:alpha val="40000"/>
              </a:schemeClr>
            </a:outerShdw>
          </a:effectLst>
        </p:spPr>
        <p:txBody>
          <a:bodyPr spcFirstLastPara="1" wrap="square" lIns="0" tIns="0" rIns="0" bIns="0" anchor="ctr" anchorCtr="0">
            <a:normAutofit/>
          </a:bodyPr>
          <a:lstStyle/>
          <a:p>
            <a:pPr marL="0" marR="0" lvl="0" indent="0" algn="ctr" rtl="0">
              <a:lnSpc>
                <a:spcPct val="100000"/>
              </a:lnSpc>
              <a:spcBef>
                <a:spcPts val="0"/>
              </a:spcBef>
              <a:spcAft>
                <a:spcPts val="0"/>
              </a:spcAft>
              <a:buClr>
                <a:schemeClr val="accent6"/>
              </a:buClr>
              <a:buSzPts val="900"/>
              <a:buFont typeface="Century Gothic"/>
              <a:buNone/>
            </a:pPr>
            <a:r>
              <a:rPr lang="en-US" sz="1400" b="1" i="0" u="none" strike="noStrike" cap="none">
                <a:latin typeface="Century Gothic"/>
                <a:ea typeface="Century Gothic"/>
                <a:cs typeface="Century Gothic"/>
                <a:sym typeface="Century Gothic"/>
              </a:rPr>
              <a:t>Middle East</a:t>
            </a:r>
          </a:p>
        </p:txBody>
      </p:sp>
      <p:sp>
        <p:nvSpPr>
          <p:cNvPr id="16" name="Google Shape;425;p13">
            <a:extLst>
              <a:ext uri="{FF2B5EF4-FFF2-40B4-BE49-F238E27FC236}">
                <a16:creationId xmlns:a16="http://schemas.microsoft.com/office/drawing/2014/main" id="{51819E53-4D06-89AE-E081-B026C0E6D104}"/>
              </a:ext>
            </a:extLst>
          </p:cNvPr>
          <p:cNvSpPr txBox="1"/>
          <p:nvPr/>
        </p:nvSpPr>
        <p:spPr>
          <a:xfrm>
            <a:off x="5763800" y="5178875"/>
            <a:ext cx="1431403" cy="605062"/>
          </a:xfrm>
          <a:prstGeom prst="roundRect">
            <a:avLst/>
          </a:prstGeom>
          <a:solidFill>
            <a:srgbClr val="FFFFFF">
              <a:alpha val="85000"/>
            </a:srgbClr>
          </a:solidFill>
          <a:ln>
            <a:noFill/>
          </a:ln>
          <a:effectLst>
            <a:outerShdw blurRad="158446" sx="102000" sy="102000" algn="ctr" rotWithShape="0">
              <a:schemeClr val="accent2">
                <a:alpha val="40000"/>
              </a:schemeClr>
            </a:outerShdw>
          </a:effectLst>
        </p:spPr>
        <p:txBody>
          <a:bodyPr spcFirstLastPara="1" wrap="square" lIns="0" tIns="0" rIns="0" bIns="0" anchor="ctr" anchorCtr="0">
            <a:normAutofit/>
          </a:bodyPr>
          <a:lstStyle/>
          <a:p>
            <a:pPr marL="0" marR="0" lvl="0" indent="0" algn="ctr" rtl="0">
              <a:lnSpc>
                <a:spcPct val="100000"/>
              </a:lnSpc>
              <a:spcBef>
                <a:spcPts val="0"/>
              </a:spcBef>
              <a:spcAft>
                <a:spcPts val="0"/>
              </a:spcAft>
              <a:buClr>
                <a:schemeClr val="accent6"/>
              </a:buClr>
              <a:buSzPts val="900"/>
              <a:buFont typeface="Century Gothic"/>
              <a:buNone/>
            </a:pPr>
            <a:r>
              <a:rPr lang="en-US" sz="1400" b="1" i="0" u="none" strike="noStrike" cap="none">
                <a:latin typeface="Century Gothic"/>
                <a:ea typeface="Century Gothic"/>
                <a:cs typeface="Century Gothic"/>
                <a:sym typeface="Century Gothic"/>
              </a:rPr>
              <a:t>South Africa</a:t>
            </a:r>
          </a:p>
        </p:txBody>
      </p:sp>
      <p:sp>
        <p:nvSpPr>
          <p:cNvPr id="18" name="Google Shape;425;p13">
            <a:extLst>
              <a:ext uri="{FF2B5EF4-FFF2-40B4-BE49-F238E27FC236}">
                <a16:creationId xmlns:a16="http://schemas.microsoft.com/office/drawing/2014/main" id="{239B4ED7-B944-AB9C-EEF9-26BCFF08131B}"/>
              </a:ext>
            </a:extLst>
          </p:cNvPr>
          <p:cNvSpPr txBox="1"/>
          <p:nvPr/>
        </p:nvSpPr>
        <p:spPr>
          <a:xfrm>
            <a:off x="8718629" y="5004364"/>
            <a:ext cx="1431403" cy="605062"/>
          </a:xfrm>
          <a:prstGeom prst="roundRect">
            <a:avLst/>
          </a:prstGeom>
          <a:solidFill>
            <a:srgbClr val="FFFFFF">
              <a:alpha val="85000"/>
            </a:srgbClr>
          </a:solidFill>
          <a:ln>
            <a:noFill/>
          </a:ln>
          <a:effectLst>
            <a:outerShdw blurRad="158446" sx="102000" sy="102000" algn="ctr" rotWithShape="0">
              <a:schemeClr val="accent2">
                <a:alpha val="40000"/>
              </a:schemeClr>
            </a:outerShdw>
          </a:effectLst>
        </p:spPr>
        <p:txBody>
          <a:bodyPr spcFirstLastPara="1" wrap="square" lIns="0" tIns="0" rIns="0" bIns="0" anchor="ctr" anchorCtr="0">
            <a:normAutofit/>
          </a:bodyPr>
          <a:lstStyle/>
          <a:p>
            <a:pPr marL="0" marR="0" lvl="0" indent="0" algn="ctr" rtl="0">
              <a:lnSpc>
                <a:spcPct val="100000"/>
              </a:lnSpc>
              <a:spcBef>
                <a:spcPts val="0"/>
              </a:spcBef>
              <a:spcAft>
                <a:spcPts val="0"/>
              </a:spcAft>
              <a:buClr>
                <a:schemeClr val="accent6"/>
              </a:buClr>
              <a:buSzPts val="900"/>
              <a:buFont typeface="Century Gothic"/>
              <a:buNone/>
            </a:pPr>
            <a:r>
              <a:rPr lang="en-US" sz="1400" b="1">
                <a:latin typeface="Century Gothic"/>
                <a:ea typeface="Century Gothic"/>
                <a:cs typeface="Century Gothic"/>
                <a:sym typeface="Century Gothic"/>
              </a:rPr>
              <a:t>Australia</a:t>
            </a:r>
            <a:endParaRPr lang="en-US" sz="1400" b="1" i="0" u="none" strike="noStrike" cap="none">
              <a:latin typeface="Century Gothic"/>
              <a:ea typeface="Century Gothic"/>
              <a:cs typeface="Century Gothic"/>
              <a:sym typeface="Century Gothic"/>
            </a:endParaRPr>
          </a:p>
        </p:txBody>
      </p:sp>
    </p:spTree>
    <p:extLst>
      <p:ext uri="{BB962C8B-B14F-4D97-AF65-F5344CB8AC3E}">
        <p14:creationId xmlns:p14="http://schemas.microsoft.com/office/powerpoint/2010/main" val="2309415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22ADD0-A8D5-D6B4-4F6E-DB73458E3F28}"/>
              </a:ext>
            </a:extLst>
          </p:cNvPr>
          <p:cNvSpPr/>
          <p:nvPr/>
        </p:nvSpPr>
        <p:spPr>
          <a:xfrm>
            <a:off x="10023894" y="0"/>
            <a:ext cx="2168106" cy="67856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594;p18">
            <a:extLst>
              <a:ext uri="{FF2B5EF4-FFF2-40B4-BE49-F238E27FC236}">
                <a16:creationId xmlns:a16="http://schemas.microsoft.com/office/drawing/2014/main" id="{9A8E4ACF-12FF-F7A4-2811-CC5D810A4CE5}"/>
              </a:ext>
            </a:extLst>
          </p:cNvPr>
          <p:cNvSpPr txBox="1"/>
          <p:nvPr/>
        </p:nvSpPr>
        <p:spPr>
          <a:xfrm>
            <a:off x="469498" y="1363582"/>
            <a:ext cx="2182315"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accent2"/>
              </a:buClr>
              <a:buSzPts val="7000"/>
              <a:buFont typeface="Century Gothic"/>
              <a:buNone/>
            </a:pPr>
            <a:r>
              <a:rPr lang="en-US" sz="3600" b="1" u="none" strike="noStrike" cap="none">
                <a:solidFill>
                  <a:schemeClr val="accent2"/>
                </a:solidFill>
                <a:latin typeface="Century Gothic" panose="020B0502020202020204" pitchFamily="34" charset="0"/>
                <a:ea typeface="Century Gothic"/>
                <a:cs typeface="Century Gothic"/>
                <a:sym typeface="Century Gothic"/>
              </a:rPr>
              <a:t>7,500+</a:t>
            </a:r>
            <a:endParaRPr sz="3600" b="1">
              <a:latin typeface="Century Gothic" panose="020B0502020202020204" pitchFamily="34" charset="0"/>
            </a:endParaRPr>
          </a:p>
        </p:txBody>
      </p:sp>
      <p:sp>
        <p:nvSpPr>
          <p:cNvPr id="6" name="Google Shape;595;p18">
            <a:extLst>
              <a:ext uri="{FF2B5EF4-FFF2-40B4-BE49-F238E27FC236}">
                <a16:creationId xmlns:a16="http://schemas.microsoft.com/office/drawing/2014/main" id="{C4F5079E-650D-8148-81B4-DF45105B029B}"/>
              </a:ext>
            </a:extLst>
          </p:cNvPr>
          <p:cNvSpPr txBox="1"/>
          <p:nvPr/>
        </p:nvSpPr>
        <p:spPr>
          <a:xfrm>
            <a:off x="469499" y="1980609"/>
            <a:ext cx="2117067" cy="34470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493"/>
              <a:buFont typeface="Century Gothic"/>
              <a:buNone/>
            </a:pPr>
            <a:r>
              <a:rPr lang="en-US" sz="1400">
                <a:solidFill>
                  <a:schemeClr val="dk1"/>
                </a:solidFill>
                <a:latin typeface="Century Gothic"/>
                <a:ea typeface="Century Gothic"/>
                <a:cs typeface="Century Gothic"/>
                <a:sym typeface="Century Gothic"/>
              </a:rPr>
              <a:t>enterprise customers across a wide range of industries including </a:t>
            </a:r>
            <a:r>
              <a:rPr lang="en-US" sz="1400">
                <a:solidFill>
                  <a:srgbClr val="000000"/>
                </a:solidFill>
                <a:latin typeface="Century Gothic"/>
                <a:ea typeface="Century Gothic"/>
                <a:cs typeface="Century Gothic"/>
                <a:sym typeface="Century Gothic"/>
              </a:rPr>
              <a:t>Construction and Heavy Equipment, Distribution, Field Services, Leasing and Car Rental, Government and Public Safety, Manufacturing and Automotive, Oil, Gas, and Chemical, Transportation and Logistics, Utilities and Telecommunications, and Cold Chain Logistics</a:t>
            </a:r>
            <a:endParaRPr/>
          </a:p>
        </p:txBody>
      </p:sp>
      <p:grpSp>
        <p:nvGrpSpPr>
          <p:cNvPr id="83" name="Group 82">
            <a:extLst>
              <a:ext uri="{FF2B5EF4-FFF2-40B4-BE49-F238E27FC236}">
                <a16:creationId xmlns:a16="http://schemas.microsoft.com/office/drawing/2014/main" id="{88C33F87-6BD4-C06B-F4E3-8AE33CAE5DCC}"/>
              </a:ext>
            </a:extLst>
          </p:cNvPr>
          <p:cNvGrpSpPr/>
          <p:nvPr/>
        </p:nvGrpSpPr>
        <p:grpSpPr>
          <a:xfrm>
            <a:off x="3055390" y="424114"/>
            <a:ext cx="8845732" cy="6019097"/>
            <a:chOff x="3378609" y="467430"/>
            <a:chExt cx="8479650" cy="5769996"/>
          </a:xfrm>
        </p:grpSpPr>
        <p:pic>
          <p:nvPicPr>
            <p:cNvPr id="84" name="Picture 4" descr="A logo to express the spirit of Stellantis | Stellantis">
              <a:extLst>
                <a:ext uri="{FF2B5EF4-FFF2-40B4-BE49-F238E27FC236}">
                  <a16:creationId xmlns:a16="http://schemas.microsoft.com/office/drawing/2014/main" id="{35BA0403-E887-B656-9B5D-193563903F9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26109" y="4428890"/>
              <a:ext cx="696406" cy="492385"/>
            </a:xfrm>
            <a:prstGeom prst="rect">
              <a:avLst/>
            </a:prstGeom>
            <a:noFill/>
            <a:extLst>
              <a:ext uri="{909E8E84-426E-40DD-AFC4-6F175D3DCCD1}">
                <a14:hiddenFill xmlns:a14="http://schemas.microsoft.com/office/drawing/2010/main">
                  <a:solidFill>
                    <a:srgbClr val="FFFFFF"/>
                  </a:solidFill>
                </a14:hiddenFill>
              </a:ext>
            </a:extLst>
          </p:spPr>
        </p:pic>
        <p:sp>
          <p:nvSpPr>
            <p:cNvPr id="85" name="Google Shape;596;p18">
              <a:extLst>
                <a:ext uri="{FF2B5EF4-FFF2-40B4-BE49-F238E27FC236}">
                  <a16:creationId xmlns:a16="http://schemas.microsoft.com/office/drawing/2014/main" id="{8E052009-C384-9F93-2DEE-38A39EDC6305}"/>
                </a:ext>
              </a:extLst>
            </p:cNvPr>
            <p:cNvSpPr/>
            <p:nvPr/>
          </p:nvSpPr>
          <p:spPr>
            <a:xfrm>
              <a:off x="7850462" y="467431"/>
              <a:ext cx="1698748" cy="425783"/>
            </a:xfrm>
            <a:prstGeom prst="round2DiagRect">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entury Gothic"/>
                <a:buNone/>
              </a:pPr>
              <a:r>
                <a:rPr lang="en-US" sz="1000" u="none" strike="noStrike" cap="none">
                  <a:solidFill>
                    <a:srgbClr val="FFFFFF"/>
                  </a:solidFill>
                  <a:latin typeface="Century Gothic"/>
                  <a:ea typeface="Century Gothic"/>
                  <a:cs typeface="Century Gothic"/>
                  <a:sym typeface="Century Gothic"/>
                </a:rPr>
                <a:t>Retail</a:t>
              </a:r>
              <a:endParaRPr sz="1000"/>
            </a:p>
          </p:txBody>
        </p:sp>
        <p:sp>
          <p:nvSpPr>
            <p:cNvPr id="86" name="Google Shape;597;p18">
              <a:extLst>
                <a:ext uri="{FF2B5EF4-FFF2-40B4-BE49-F238E27FC236}">
                  <a16:creationId xmlns:a16="http://schemas.microsoft.com/office/drawing/2014/main" id="{BF03222A-B20C-C2AB-8031-ECC6C7F2917F}"/>
                </a:ext>
              </a:extLst>
            </p:cNvPr>
            <p:cNvSpPr/>
            <p:nvPr/>
          </p:nvSpPr>
          <p:spPr>
            <a:xfrm>
              <a:off x="5615522" y="467433"/>
              <a:ext cx="1698748" cy="425783"/>
            </a:xfrm>
            <a:prstGeom prst="round2DiagRect">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entury Gothic"/>
                <a:buNone/>
              </a:pPr>
              <a:r>
                <a:rPr lang="en-US" sz="1000" u="none" strike="noStrike" cap="none">
                  <a:solidFill>
                    <a:srgbClr val="FFFFFF"/>
                  </a:solidFill>
                  <a:latin typeface="Century Gothic"/>
                  <a:ea typeface="Century Gothic"/>
                  <a:cs typeface="Century Gothic"/>
                  <a:sym typeface="Century Gothic"/>
                </a:rPr>
                <a:t>Transportation</a:t>
              </a:r>
              <a:endParaRPr sz="1000"/>
            </a:p>
          </p:txBody>
        </p:sp>
        <p:sp>
          <p:nvSpPr>
            <p:cNvPr id="87" name="Google Shape;598;p18">
              <a:extLst>
                <a:ext uri="{FF2B5EF4-FFF2-40B4-BE49-F238E27FC236}">
                  <a16:creationId xmlns:a16="http://schemas.microsoft.com/office/drawing/2014/main" id="{2420C5BD-9405-D714-FED3-E6A805942E4F}"/>
                </a:ext>
              </a:extLst>
            </p:cNvPr>
            <p:cNvSpPr/>
            <p:nvPr/>
          </p:nvSpPr>
          <p:spPr>
            <a:xfrm>
              <a:off x="3380582" y="472204"/>
              <a:ext cx="1698748" cy="425783"/>
            </a:xfrm>
            <a:prstGeom prst="round2DiagRect">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entury Gothic"/>
                <a:buNone/>
              </a:pPr>
              <a:r>
                <a:rPr lang="en-US" sz="1000" u="none" strike="noStrike" cap="none">
                  <a:solidFill>
                    <a:srgbClr val="FFFFFF"/>
                  </a:solidFill>
                  <a:latin typeface="Century Gothic"/>
                  <a:ea typeface="Century Gothic"/>
                  <a:cs typeface="Century Gothic"/>
                  <a:sym typeface="Century Gothic"/>
                </a:rPr>
                <a:t>Distribution</a:t>
              </a:r>
              <a:endParaRPr sz="1000"/>
            </a:p>
          </p:txBody>
        </p:sp>
        <p:sp>
          <p:nvSpPr>
            <p:cNvPr id="88" name="Google Shape;599;p18">
              <a:extLst>
                <a:ext uri="{FF2B5EF4-FFF2-40B4-BE49-F238E27FC236}">
                  <a16:creationId xmlns:a16="http://schemas.microsoft.com/office/drawing/2014/main" id="{E8FAFE99-AC90-275F-2E69-8D0F3CAF6C27}"/>
                </a:ext>
              </a:extLst>
            </p:cNvPr>
            <p:cNvSpPr/>
            <p:nvPr/>
          </p:nvSpPr>
          <p:spPr>
            <a:xfrm>
              <a:off x="10085399" y="2558326"/>
              <a:ext cx="1698748" cy="425783"/>
            </a:xfrm>
            <a:prstGeom prst="round2DiagRect">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entury Gothic"/>
                <a:buNone/>
              </a:pPr>
              <a:r>
                <a:rPr lang="en-US" sz="1000" u="none" strike="noStrike" cap="none">
                  <a:solidFill>
                    <a:srgbClr val="FFFFFF"/>
                  </a:solidFill>
                  <a:latin typeface="Century Gothic"/>
                  <a:ea typeface="Century Gothic"/>
                  <a:cs typeface="Century Gothic"/>
                  <a:sym typeface="Century Gothic"/>
                </a:rPr>
                <a:t>CPG/Food &amp; Beverage</a:t>
              </a:r>
              <a:endParaRPr sz="1000"/>
            </a:p>
          </p:txBody>
        </p:sp>
        <p:sp>
          <p:nvSpPr>
            <p:cNvPr id="89" name="Google Shape;600;p18">
              <a:extLst>
                <a:ext uri="{FF2B5EF4-FFF2-40B4-BE49-F238E27FC236}">
                  <a16:creationId xmlns:a16="http://schemas.microsoft.com/office/drawing/2014/main" id="{7BE9BD05-2FA5-6170-209B-F8B438AEA99C}"/>
                </a:ext>
              </a:extLst>
            </p:cNvPr>
            <p:cNvSpPr/>
            <p:nvPr/>
          </p:nvSpPr>
          <p:spPr>
            <a:xfrm>
              <a:off x="3378609" y="4869185"/>
              <a:ext cx="1698748" cy="425783"/>
            </a:xfrm>
            <a:prstGeom prst="round2DiagRect">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entury Gothic"/>
                <a:buNone/>
              </a:pPr>
              <a:r>
                <a:rPr lang="en-US" sz="1000" u="none" strike="noStrike" cap="none">
                  <a:solidFill>
                    <a:srgbClr val="FFFFFF"/>
                  </a:solidFill>
                  <a:latin typeface="Century Gothic"/>
                  <a:ea typeface="Century Gothic"/>
                  <a:cs typeface="Century Gothic"/>
                  <a:sym typeface="Century Gothic"/>
                </a:rPr>
                <a:t>Government</a:t>
              </a:r>
              <a:endParaRPr sz="1000"/>
            </a:p>
          </p:txBody>
        </p:sp>
        <p:sp>
          <p:nvSpPr>
            <p:cNvPr id="90" name="Google Shape;601;p18">
              <a:extLst>
                <a:ext uri="{FF2B5EF4-FFF2-40B4-BE49-F238E27FC236}">
                  <a16:creationId xmlns:a16="http://schemas.microsoft.com/office/drawing/2014/main" id="{1E8A70A1-4B8A-D9C5-69C9-23EA95229BBB}"/>
                </a:ext>
              </a:extLst>
            </p:cNvPr>
            <p:cNvSpPr/>
            <p:nvPr/>
          </p:nvSpPr>
          <p:spPr>
            <a:xfrm>
              <a:off x="5610521" y="4683293"/>
              <a:ext cx="1698748" cy="425783"/>
            </a:xfrm>
            <a:prstGeom prst="round2DiagRect">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entury Gothic"/>
                <a:buNone/>
              </a:pPr>
              <a:r>
                <a:rPr lang="en-US" sz="1000" u="none" strike="noStrike" cap="none">
                  <a:solidFill>
                    <a:srgbClr val="FFFFFF"/>
                  </a:solidFill>
                  <a:latin typeface="Century Gothic"/>
                  <a:ea typeface="Century Gothic"/>
                  <a:cs typeface="Century Gothic"/>
                  <a:sym typeface="Century Gothic"/>
                </a:rPr>
                <a:t>Rental Car</a:t>
              </a:r>
              <a:endParaRPr sz="1000"/>
            </a:p>
          </p:txBody>
        </p:sp>
        <p:sp>
          <p:nvSpPr>
            <p:cNvPr id="91" name="Google Shape;602;p18">
              <a:extLst>
                <a:ext uri="{FF2B5EF4-FFF2-40B4-BE49-F238E27FC236}">
                  <a16:creationId xmlns:a16="http://schemas.microsoft.com/office/drawing/2014/main" id="{DE9264F7-3517-76BD-9C5C-B7AF46A5E2B3}"/>
                </a:ext>
              </a:extLst>
            </p:cNvPr>
            <p:cNvSpPr/>
            <p:nvPr/>
          </p:nvSpPr>
          <p:spPr>
            <a:xfrm>
              <a:off x="3380582" y="2654510"/>
              <a:ext cx="1698748" cy="425783"/>
            </a:xfrm>
            <a:prstGeom prst="round2DiagRect">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entury Gothic"/>
                <a:buNone/>
              </a:pPr>
              <a:r>
                <a:rPr lang="en-US" sz="1000" u="none" strike="noStrike" cap="none">
                  <a:solidFill>
                    <a:srgbClr val="FFFFFF"/>
                  </a:solidFill>
                  <a:latin typeface="Century Gothic"/>
                  <a:ea typeface="Century Gothic"/>
                  <a:cs typeface="Century Gothic"/>
                  <a:sym typeface="Century Gothic"/>
                </a:rPr>
                <a:t>Automotive</a:t>
              </a:r>
              <a:endParaRPr sz="1000"/>
            </a:p>
          </p:txBody>
        </p:sp>
        <p:pic>
          <p:nvPicPr>
            <p:cNvPr id="92" name="Google Shape;603;p18" descr="A blue logo with white text&#10;&#10;Description automatically generated with low confidence">
              <a:extLst>
                <a:ext uri="{FF2B5EF4-FFF2-40B4-BE49-F238E27FC236}">
                  <a16:creationId xmlns:a16="http://schemas.microsoft.com/office/drawing/2014/main" id="{76539541-D1DB-5195-20D2-F9F97C4A67AA}"/>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604717" y="3232535"/>
              <a:ext cx="495749" cy="178469"/>
            </a:xfrm>
            <a:prstGeom prst="rect">
              <a:avLst/>
            </a:prstGeom>
            <a:noFill/>
            <a:ln>
              <a:noFill/>
            </a:ln>
          </p:spPr>
        </p:pic>
        <p:pic>
          <p:nvPicPr>
            <p:cNvPr id="93" name="Google Shape;604;p18" descr="Shape&#10;&#10;Description automatically generated with medium confidence">
              <a:extLst>
                <a:ext uri="{FF2B5EF4-FFF2-40B4-BE49-F238E27FC236}">
                  <a16:creationId xmlns:a16="http://schemas.microsoft.com/office/drawing/2014/main" id="{4705E7A3-CB2D-5D2D-7E63-7E377EC9C5BF}"/>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233069" y="3222613"/>
              <a:ext cx="699785" cy="192441"/>
            </a:xfrm>
            <a:prstGeom prst="rect">
              <a:avLst/>
            </a:prstGeom>
            <a:noFill/>
            <a:ln>
              <a:noFill/>
            </a:ln>
          </p:spPr>
        </p:pic>
        <p:pic>
          <p:nvPicPr>
            <p:cNvPr id="94" name="Google Shape;605;p18" descr="Logo&#10;&#10;Description automatically generated">
              <a:extLst>
                <a:ext uri="{FF2B5EF4-FFF2-40B4-BE49-F238E27FC236}">
                  <a16:creationId xmlns:a16="http://schemas.microsoft.com/office/drawing/2014/main" id="{1DE42911-22D6-5D93-BAB0-5F3DF22E7A4F}"/>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733505" y="3535280"/>
              <a:ext cx="282065" cy="282065"/>
            </a:xfrm>
            <a:prstGeom prst="rect">
              <a:avLst/>
            </a:prstGeom>
            <a:noFill/>
            <a:ln>
              <a:noFill/>
            </a:ln>
          </p:spPr>
        </p:pic>
        <p:pic>
          <p:nvPicPr>
            <p:cNvPr id="95" name="Google Shape;606;p18" descr="A picture containing shape&#10;&#10;Description automatically generated">
              <a:extLst>
                <a:ext uri="{FF2B5EF4-FFF2-40B4-BE49-F238E27FC236}">
                  <a16:creationId xmlns:a16="http://schemas.microsoft.com/office/drawing/2014/main" id="{B420C62B-54E8-F544-423E-6F4FDE9EB92F}"/>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3523192" y="3968466"/>
              <a:ext cx="595475" cy="214738"/>
            </a:xfrm>
            <a:prstGeom prst="rect">
              <a:avLst/>
            </a:prstGeom>
            <a:noFill/>
            <a:ln>
              <a:noFill/>
            </a:ln>
          </p:spPr>
        </p:pic>
        <p:pic>
          <p:nvPicPr>
            <p:cNvPr id="96" name="Google Shape;607;p18" descr="Logo&#10;&#10;Description automatically generated">
              <a:extLst>
                <a:ext uri="{FF2B5EF4-FFF2-40B4-BE49-F238E27FC236}">
                  <a16:creationId xmlns:a16="http://schemas.microsoft.com/office/drawing/2014/main" id="{7BCD60DC-6EEC-47E7-144E-3DE23F2D396E}"/>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3523192" y="4359326"/>
              <a:ext cx="661046" cy="123626"/>
            </a:xfrm>
            <a:prstGeom prst="rect">
              <a:avLst/>
            </a:prstGeom>
            <a:noFill/>
            <a:ln>
              <a:noFill/>
            </a:ln>
          </p:spPr>
        </p:pic>
        <p:pic>
          <p:nvPicPr>
            <p:cNvPr id="97" name="Google Shape;608;p18" descr="A picture containing text, brass knucks, clipart&#10;&#10;Description automatically generated">
              <a:extLst>
                <a:ext uri="{FF2B5EF4-FFF2-40B4-BE49-F238E27FC236}">
                  <a16:creationId xmlns:a16="http://schemas.microsoft.com/office/drawing/2014/main" id="{1FF06243-781B-4322-2586-B4B2E935CBB1}"/>
                </a:ext>
              </a:extLst>
            </p:cNvPr>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4149618" y="3581961"/>
              <a:ext cx="503557" cy="179335"/>
            </a:xfrm>
            <a:prstGeom prst="rect">
              <a:avLst/>
            </a:prstGeom>
            <a:noFill/>
            <a:ln>
              <a:noFill/>
            </a:ln>
          </p:spPr>
        </p:pic>
        <p:pic>
          <p:nvPicPr>
            <p:cNvPr id="98" name="Google Shape;609;p18">
              <a:extLst>
                <a:ext uri="{FF2B5EF4-FFF2-40B4-BE49-F238E27FC236}">
                  <a16:creationId xmlns:a16="http://schemas.microsoft.com/office/drawing/2014/main" id="{E3F8881A-6902-E40C-146D-E8FA95C3B90A}"/>
                </a:ext>
              </a:extLst>
            </p:cNvPr>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4251305" y="3857153"/>
              <a:ext cx="623375" cy="328362"/>
            </a:xfrm>
            <a:prstGeom prst="rect">
              <a:avLst/>
            </a:prstGeom>
            <a:noFill/>
            <a:ln>
              <a:noFill/>
            </a:ln>
          </p:spPr>
        </p:pic>
        <p:pic>
          <p:nvPicPr>
            <p:cNvPr id="99" name="Google Shape;610;p18" descr="Text, logo&#10;&#10;Description automatically generated with medium confidence">
              <a:extLst>
                <a:ext uri="{FF2B5EF4-FFF2-40B4-BE49-F238E27FC236}">
                  <a16:creationId xmlns:a16="http://schemas.microsoft.com/office/drawing/2014/main" id="{0677C5AA-C908-89DA-9F4C-32C9BA724FF6}"/>
                </a:ext>
              </a:extLst>
            </p:cNvPr>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a:off x="4298325" y="4341493"/>
              <a:ext cx="704509" cy="159292"/>
            </a:xfrm>
            <a:prstGeom prst="rect">
              <a:avLst/>
            </a:prstGeom>
            <a:noFill/>
            <a:ln>
              <a:noFill/>
            </a:ln>
          </p:spPr>
        </p:pic>
        <p:pic>
          <p:nvPicPr>
            <p:cNvPr id="100" name="Google Shape;611;p18" descr="Logo, company name&#10;&#10;Description automatically generated">
              <a:extLst>
                <a:ext uri="{FF2B5EF4-FFF2-40B4-BE49-F238E27FC236}">
                  <a16:creationId xmlns:a16="http://schemas.microsoft.com/office/drawing/2014/main" id="{D5E7797E-F9D3-C43C-9057-CC4BBF671E50}"/>
                </a:ext>
              </a:extLst>
            </p:cNvPr>
            <p:cNvPicPr preferRelativeResize="0"/>
            <p:nvPr/>
          </p:nvPicPr>
          <p:blipFill rotWithShape="1">
            <a:blip r:embed="rId12" cstate="email">
              <a:alphaModFix/>
              <a:extLst>
                <a:ext uri="{28A0092B-C50C-407E-A947-70E740481C1C}">
                  <a14:useLocalDpi xmlns:a14="http://schemas.microsoft.com/office/drawing/2010/main"/>
                </a:ext>
              </a:extLst>
            </a:blip>
            <a:srcRect/>
            <a:stretch/>
          </p:blipFill>
          <p:spPr>
            <a:xfrm>
              <a:off x="5624340" y="5209686"/>
              <a:ext cx="689456" cy="224178"/>
            </a:xfrm>
            <a:prstGeom prst="rect">
              <a:avLst/>
            </a:prstGeom>
            <a:noFill/>
            <a:ln>
              <a:noFill/>
            </a:ln>
          </p:spPr>
        </p:pic>
        <p:pic>
          <p:nvPicPr>
            <p:cNvPr id="101" name="Google Shape;612;p18" descr="Icon&#10;&#10;Description automatically generated with medium confidence">
              <a:extLst>
                <a:ext uri="{FF2B5EF4-FFF2-40B4-BE49-F238E27FC236}">
                  <a16:creationId xmlns:a16="http://schemas.microsoft.com/office/drawing/2014/main" id="{44E0CD66-7D00-ABA6-FF3C-E5B20E2145A5}"/>
                </a:ext>
              </a:extLst>
            </p:cNvPr>
            <p:cNvPicPr preferRelativeResize="0"/>
            <p:nvPr/>
          </p:nvPicPr>
          <p:blipFill rotWithShape="1">
            <a:blip r:embed="rId13" cstate="email">
              <a:alphaModFix/>
              <a:extLst>
                <a:ext uri="{28A0092B-C50C-407E-A947-70E740481C1C}">
                  <a14:useLocalDpi xmlns:a14="http://schemas.microsoft.com/office/drawing/2010/main"/>
                </a:ext>
              </a:extLst>
            </a:blip>
            <a:srcRect/>
            <a:stretch/>
          </p:blipFill>
          <p:spPr>
            <a:xfrm>
              <a:off x="6498286" y="5276658"/>
              <a:ext cx="794847" cy="168905"/>
            </a:xfrm>
            <a:prstGeom prst="rect">
              <a:avLst/>
            </a:prstGeom>
            <a:noFill/>
            <a:ln>
              <a:noFill/>
            </a:ln>
          </p:spPr>
        </p:pic>
        <p:pic>
          <p:nvPicPr>
            <p:cNvPr id="102" name="Google Shape;613;p18" descr="Logo, company name&#10;&#10;Description automatically generated">
              <a:extLst>
                <a:ext uri="{FF2B5EF4-FFF2-40B4-BE49-F238E27FC236}">
                  <a16:creationId xmlns:a16="http://schemas.microsoft.com/office/drawing/2014/main" id="{963ABC98-BD64-6ACC-861B-360E5F8BE744}"/>
                </a:ext>
              </a:extLst>
            </p:cNvPr>
            <p:cNvPicPr preferRelativeResize="0"/>
            <p:nvPr/>
          </p:nvPicPr>
          <p:blipFill rotWithShape="1">
            <a:blip r:embed="rId14" cstate="email">
              <a:alphaModFix/>
              <a:extLst>
                <a:ext uri="{28A0092B-C50C-407E-A947-70E740481C1C}">
                  <a14:useLocalDpi xmlns:a14="http://schemas.microsoft.com/office/drawing/2010/main"/>
                </a:ext>
              </a:extLst>
            </a:blip>
            <a:srcRect/>
            <a:stretch/>
          </p:blipFill>
          <p:spPr>
            <a:xfrm>
              <a:off x="4328868" y="5372117"/>
              <a:ext cx="468655" cy="386618"/>
            </a:xfrm>
            <a:prstGeom prst="rect">
              <a:avLst/>
            </a:prstGeom>
            <a:noFill/>
            <a:ln>
              <a:noFill/>
            </a:ln>
          </p:spPr>
        </p:pic>
        <p:pic>
          <p:nvPicPr>
            <p:cNvPr id="103" name="Google Shape;614;p18" descr="Logo&#10;&#10;Description automatically generated">
              <a:extLst>
                <a:ext uri="{FF2B5EF4-FFF2-40B4-BE49-F238E27FC236}">
                  <a16:creationId xmlns:a16="http://schemas.microsoft.com/office/drawing/2014/main" id="{6323D6A3-B7FD-A28E-2C56-31B1D2A994F6}"/>
                </a:ext>
              </a:extLst>
            </p:cNvPr>
            <p:cNvPicPr preferRelativeResize="0"/>
            <p:nvPr/>
          </p:nvPicPr>
          <p:blipFill rotWithShape="1">
            <a:blip r:embed="rId15" cstate="email">
              <a:alphaModFix/>
              <a:extLst>
                <a:ext uri="{28A0092B-C50C-407E-A947-70E740481C1C}">
                  <a14:useLocalDpi xmlns:a14="http://schemas.microsoft.com/office/drawing/2010/main"/>
                </a:ext>
              </a:extLst>
            </a:blip>
            <a:srcRect/>
            <a:stretch/>
          </p:blipFill>
          <p:spPr>
            <a:xfrm>
              <a:off x="3752972" y="5377781"/>
              <a:ext cx="410882" cy="410540"/>
            </a:xfrm>
            <a:prstGeom prst="rect">
              <a:avLst/>
            </a:prstGeom>
            <a:noFill/>
            <a:ln>
              <a:noFill/>
            </a:ln>
          </p:spPr>
        </p:pic>
        <p:pic>
          <p:nvPicPr>
            <p:cNvPr id="104" name="Google Shape;631;p18" descr="A black and white logo&#10;&#10;Description automatically generated with low confidence">
              <a:extLst>
                <a:ext uri="{FF2B5EF4-FFF2-40B4-BE49-F238E27FC236}">
                  <a16:creationId xmlns:a16="http://schemas.microsoft.com/office/drawing/2014/main" id="{70782E75-2346-1B7C-16B8-F64632710AFB}"/>
                </a:ext>
              </a:extLst>
            </p:cNvPr>
            <p:cNvPicPr preferRelativeResize="0"/>
            <p:nvPr/>
          </p:nvPicPr>
          <p:blipFill rotWithShape="1">
            <a:blip r:embed="rId16" cstate="email">
              <a:alphaModFix/>
              <a:extLst>
                <a:ext uri="{28A0092B-C50C-407E-A947-70E740481C1C}">
                  <a14:useLocalDpi xmlns:a14="http://schemas.microsoft.com/office/drawing/2010/main"/>
                </a:ext>
              </a:extLst>
            </a:blip>
            <a:srcRect/>
            <a:stretch/>
          </p:blipFill>
          <p:spPr>
            <a:xfrm>
              <a:off x="4378387" y="4513196"/>
              <a:ext cx="471632" cy="273031"/>
            </a:xfrm>
            <a:prstGeom prst="rect">
              <a:avLst/>
            </a:prstGeom>
            <a:noFill/>
            <a:ln>
              <a:noFill/>
            </a:ln>
          </p:spPr>
        </p:pic>
        <p:pic>
          <p:nvPicPr>
            <p:cNvPr id="105" name="Google Shape;633;p18" descr="canadian_tire_triangle.jpg">
              <a:extLst>
                <a:ext uri="{FF2B5EF4-FFF2-40B4-BE49-F238E27FC236}">
                  <a16:creationId xmlns:a16="http://schemas.microsoft.com/office/drawing/2014/main" id="{95C6F78F-4521-E49C-3720-D585665C4B45}"/>
                </a:ext>
              </a:extLst>
            </p:cNvPr>
            <p:cNvPicPr preferRelativeResize="0"/>
            <p:nvPr/>
          </p:nvPicPr>
          <p:blipFill rotWithShape="1">
            <a:blip r:embed="rId17" cstate="email">
              <a:alphaModFix/>
              <a:extLst>
                <a:ext uri="{28A0092B-C50C-407E-A947-70E740481C1C}">
                  <a14:useLocalDpi xmlns:a14="http://schemas.microsoft.com/office/drawing/2010/main"/>
                </a:ext>
              </a:extLst>
            </a:blip>
            <a:srcRect/>
            <a:stretch/>
          </p:blipFill>
          <p:spPr>
            <a:xfrm>
              <a:off x="8004234" y="2219931"/>
              <a:ext cx="356313" cy="280432"/>
            </a:xfrm>
            <a:prstGeom prst="rect">
              <a:avLst/>
            </a:prstGeom>
            <a:noFill/>
            <a:ln>
              <a:noFill/>
            </a:ln>
          </p:spPr>
        </p:pic>
        <p:pic>
          <p:nvPicPr>
            <p:cNvPr id="106" name="Google Shape;634;p18" descr="Logo&#10;&#10;Description automatically generated">
              <a:extLst>
                <a:ext uri="{FF2B5EF4-FFF2-40B4-BE49-F238E27FC236}">
                  <a16:creationId xmlns:a16="http://schemas.microsoft.com/office/drawing/2014/main" id="{B9A33AB0-A819-2F4C-DB64-541A0F0C84ED}"/>
                </a:ext>
              </a:extLst>
            </p:cNvPr>
            <p:cNvPicPr preferRelativeResize="0"/>
            <p:nvPr/>
          </p:nvPicPr>
          <p:blipFill rotWithShape="1">
            <a:blip r:embed="rId18" cstate="email">
              <a:alphaModFix/>
              <a:extLst>
                <a:ext uri="{28A0092B-C50C-407E-A947-70E740481C1C}">
                  <a14:useLocalDpi xmlns:a14="http://schemas.microsoft.com/office/drawing/2010/main"/>
                </a:ext>
              </a:extLst>
            </a:blip>
            <a:srcRect/>
            <a:stretch/>
          </p:blipFill>
          <p:spPr>
            <a:xfrm>
              <a:off x="8295925" y="1002814"/>
              <a:ext cx="854055" cy="202196"/>
            </a:xfrm>
            <a:prstGeom prst="rect">
              <a:avLst/>
            </a:prstGeom>
            <a:noFill/>
            <a:ln>
              <a:noFill/>
            </a:ln>
          </p:spPr>
        </p:pic>
        <p:pic>
          <p:nvPicPr>
            <p:cNvPr id="107" name="Google Shape;635;p18" descr="A picture containing night sky&#10;&#10;Description automatically generated">
              <a:extLst>
                <a:ext uri="{FF2B5EF4-FFF2-40B4-BE49-F238E27FC236}">
                  <a16:creationId xmlns:a16="http://schemas.microsoft.com/office/drawing/2014/main" id="{E65D3D46-0369-788A-06C6-DA889036DFC6}"/>
                </a:ext>
              </a:extLst>
            </p:cNvPr>
            <p:cNvPicPr preferRelativeResize="0"/>
            <p:nvPr/>
          </p:nvPicPr>
          <p:blipFill rotWithShape="1">
            <a:blip r:embed="rId19" cstate="email">
              <a:alphaModFix/>
              <a:extLst>
                <a:ext uri="{28A0092B-C50C-407E-A947-70E740481C1C}">
                  <a14:useLocalDpi xmlns:a14="http://schemas.microsoft.com/office/drawing/2010/main"/>
                </a:ext>
              </a:extLst>
            </a:blip>
            <a:srcRect/>
            <a:stretch/>
          </p:blipFill>
          <p:spPr>
            <a:xfrm>
              <a:off x="7988361" y="1335588"/>
              <a:ext cx="694053" cy="104802"/>
            </a:xfrm>
            <a:prstGeom prst="rect">
              <a:avLst/>
            </a:prstGeom>
            <a:noFill/>
            <a:ln>
              <a:noFill/>
            </a:ln>
          </p:spPr>
        </p:pic>
        <p:pic>
          <p:nvPicPr>
            <p:cNvPr id="108" name="Google Shape;636;p18" descr="Logo&#10;&#10;Description automatically generated">
              <a:extLst>
                <a:ext uri="{FF2B5EF4-FFF2-40B4-BE49-F238E27FC236}">
                  <a16:creationId xmlns:a16="http://schemas.microsoft.com/office/drawing/2014/main" id="{07C95138-5952-F7BE-01C0-06194C0EDDF4}"/>
                </a:ext>
              </a:extLst>
            </p:cNvPr>
            <p:cNvPicPr preferRelativeResize="0"/>
            <p:nvPr/>
          </p:nvPicPr>
          <p:blipFill rotWithShape="1">
            <a:blip r:embed="rId20" cstate="email">
              <a:alphaModFix/>
              <a:extLst>
                <a:ext uri="{28A0092B-C50C-407E-A947-70E740481C1C}">
                  <a14:useLocalDpi xmlns:a14="http://schemas.microsoft.com/office/drawing/2010/main"/>
                </a:ext>
              </a:extLst>
            </a:blip>
            <a:srcRect/>
            <a:stretch/>
          </p:blipFill>
          <p:spPr>
            <a:xfrm>
              <a:off x="8460748" y="2249428"/>
              <a:ext cx="526740" cy="204550"/>
            </a:xfrm>
            <a:prstGeom prst="rect">
              <a:avLst/>
            </a:prstGeom>
            <a:noFill/>
            <a:ln>
              <a:noFill/>
            </a:ln>
          </p:spPr>
        </p:pic>
        <p:pic>
          <p:nvPicPr>
            <p:cNvPr id="109" name="Google Shape;637;p18" descr="Logo, icon&#10;&#10;Description automatically generated">
              <a:extLst>
                <a:ext uri="{FF2B5EF4-FFF2-40B4-BE49-F238E27FC236}">
                  <a16:creationId xmlns:a16="http://schemas.microsoft.com/office/drawing/2014/main" id="{514DBCE2-B5F2-B6E0-EA96-0BFFCCEBDAAC}"/>
                </a:ext>
              </a:extLst>
            </p:cNvPr>
            <p:cNvPicPr preferRelativeResize="0"/>
            <p:nvPr/>
          </p:nvPicPr>
          <p:blipFill rotWithShape="1">
            <a:blip r:embed="rId21" cstate="email">
              <a:alphaModFix/>
              <a:extLst>
                <a:ext uri="{28A0092B-C50C-407E-A947-70E740481C1C}">
                  <a14:useLocalDpi xmlns:a14="http://schemas.microsoft.com/office/drawing/2010/main"/>
                </a:ext>
              </a:extLst>
            </a:blip>
            <a:srcRect/>
            <a:stretch/>
          </p:blipFill>
          <p:spPr>
            <a:xfrm>
              <a:off x="9101359" y="1576630"/>
              <a:ext cx="354819" cy="371687"/>
            </a:xfrm>
            <a:prstGeom prst="rect">
              <a:avLst/>
            </a:prstGeom>
            <a:noFill/>
            <a:ln>
              <a:noFill/>
            </a:ln>
          </p:spPr>
        </p:pic>
        <p:pic>
          <p:nvPicPr>
            <p:cNvPr id="110" name="Google Shape;638;p18" descr="Icon&#10;&#10;Description automatically generated">
              <a:extLst>
                <a:ext uri="{FF2B5EF4-FFF2-40B4-BE49-F238E27FC236}">
                  <a16:creationId xmlns:a16="http://schemas.microsoft.com/office/drawing/2014/main" id="{F6BCC20F-E8A7-F507-83CD-B4FC69DA324C}"/>
                </a:ext>
              </a:extLst>
            </p:cNvPr>
            <p:cNvPicPr preferRelativeResize="0"/>
            <p:nvPr/>
          </p:nvPicPr>
          <p:blipFill rotWithShape="1">
            <a:blip r:embed="rId22" cstate="email">
              <a:alphaModFix/>
              <a:extLst>
                <a:ext uri="{28A0092B-C50C-407E-A947-70E740481C1C}">
                  <a14:useLocalDpi xmlns:a14="http://schemas.microsoft.com/office/drawing/2010/main"/>
                </a:ext>
              </a:extLst>
            </a:blip>
            <a:srcRect/>
            <a:stretch/>
          </p:blipFill>
          <p:spPr>
            <a:xfrm>
              <a:off x="8022713" y="1598645"/>
              <a:ext cx="319357" cy="320783"/>
            </a:xfrm>
            <a:prstGeom prst="rect">
              <a:avLst/>
            </a:prstGeom>
            <a:noFill/>
            <a:ln>
              <a:noFill/>
            </a:ln>
          </p:spPr>
        </p:pic>
        <p:pic>
          <p:nvPicPr>
            <p:cNvPr id="111" name="Google Shape;639;p18" descr="Logo, company name&#10;&#10;Description automatically generated">
              <a:extLst>
                <a:ext uri="{FF2B5EF4-FFF2-40B4-BE49-F238E27FC236}">
                  <a16:creationId xmlns:a16="http://schemas.microsoft.com/office/drawing/2014/main" id="{C6638F48-61D1-58B0-767C-888EEA1C72FF}"/>
                </a:ext>
              </a:extLst>
            </p:cNvPr>
            <p:cNvPicPr preferRelativeResize="0"/>
            <p:nvPr/>
          </p:nvPicPr>
          <p:blipFill rotWithShape="1">
            <a:blip r:embed="rId23" cstate="email">
              <a:alphaModFix/>
              <a:extLst>
                <a:ext uri="{28A0092B-C50C-407E-A947-70E740481C1C}">
                  <a14:useLocalDpi xmlns:a14="http://schemas.microsoft.com/office/drawing/2010/main"/>
                </a:ext>
              </a:extLst>
            </a:blip>
            <a:srcRect/>
            <a:stretch/>
          </p:blipFill>
          <p:spPr>
            <a:xfrm>
              <a:off x="8505040" y="1797564"/>
              <a:ext cx="438157" cy="311579"/>
            </a:xfrm>
            <a:prstGeom prst="rect">
              <a:avLst/>
            </a:prstGeom>
            <a:noFill/>
            <a:ln>
              <a:noFill/>
            </a:ln>
          </p:spPr>
        </p:pic>
        <p:pic>
          <p:nvPicPr>
            <p:cNvPr id="112" name="Google Shape;640;p18" descr="Logo&#10;&#10;Description automatically generated">
              <a:extLst>
                <a:ext uri="{FF2B5EF4-FFF2-40B4-BE49-F238E27FC236}">
                  <a16:creationId xmlns:a16="http://schemas.microsoft.com/office/drawing/2014/main" id="{452A7FAD-A426-5C80-3C23-B3CF792CC9CE}"/>
                </a:ext>
              </a:extLst>
            </p:cNvPr>
            <p:cNvPicPr preferRelativeResize="0"/>
            <p:nvPr/>
          </p:nvPicPr>
          <p:blipFill rotWithShape="1">
            <a:blip r:embed="rId24" cstate="email">
              <a:alphaModFix/>
              <a:extLst>
                <a:ext uri="{28A0092B-C50C-407E-A947-70E740481C1C}">
                  <a14:useLocalDpi xmlns:a14="http://schemas.microsoft.com/office/drawing/2010/main"/>
                </a:ext>
              </a:extLst>
            </a:blip>
            <a:srcRect/>
            <a:stretch/>
          </p:blipFill>
          <p:spPr>
            <a:xfrm>
              <a:off x="9114408" y="2173938"/>
              <a:ext cx="326965" cy="325851"/>
            </a:xfrm>
            <a:prstGeom prst="rect">
              <a:avLst/>
            </a:prstGeom>
            <a:noFill/>
            <a:ln>
              <a:noFill/>
            </a:ln>
          </p:spPr>
        </p:pic>
        <p:pic>
          <p:nvPicPr>
            <p:cNvPr id="113" name="Google Shape;641;p18" descr="Logo&#10;&#10;Description automatically generated">
              <a:extLst>
                <a:ext uri="{FF2B5EF4-FFF2-40B4-BE49-F238E27FC236}">
                  <a16:creationId xmlns:a16="http://schemas.microsoft.com/office/drawing/2014/main" id="{55E81245-ACDC-D48E-33D1-6D7BBE4FF97A}"/>
                </a:ext>
              </a:extLst>
            </p:cNvPr>
            <p:cNvPicPr preferRelativeResize="0"/>
            <p:nvPr/>
          </p:nvPicPr>
          <p:blipFill rotWithShape="1">
            <a:blip r:embed="rId25" cstate="email">
              <a:alphaModFix/>
              <a:extLst>
                <a:ext uri="{28A0092B-C50C-407E-A947-70E740481C1C}">
                  <a14:useLocalDpi xmlns:a14="http://schemas.microsoft.com/office/drawing/2010/main"/>
                </a:ext>
              </a:extLst>
            </a:blip>
            <a:srcRect/>
            <a:stretch/>
          </p:blipFill>
          <p:spPr>
            <a:xfrm>
              <a:off x="8271954" y="2596132"/>
              <a:ext cx="907138" cy="192725"/>
            </a:xfrm>
            <a:prstGeom prst="rect">
              <a:avLst/>
            </a:prstGeom>
            <a:noFill/>
            <a:ln>
              <a:noFill/>
            </a:ln>
          </p:spPr>
        </p:pic>
        <p:pic>
          <p:nvPicPr>
            <p:cNvPr id="114" name="Google Shape;642;p18" descr="Logo&#10;&#10;Description automatically generated">
              <a:extLst>
                <a:ext uri="{FF2B5EF4-FFF2-40B4-BE49-F238E27FC236}">
                  <a16:creationId xmlns:a16="http://schemas.microsoft.com/office/drawing/2014/main" id="{612E89B1-0E7F-275B-C2F1-38E8401696D9}"/>
                </a:ext>
              </a:extLst>
            </p:cNvPr>
            <p:cNvPicPr preferRelativeResize="0"/>
            <p:nvPr/>
          </p:nvPicPr>
          <p:blipFill rotWithShape="1">
            <a:blip r:embed="rId26" cstate="email">
              <a:alphaModFix/>
              <a:extLst>
                <a:ext uri="{28A0092B-C50C-407E-A947-70E740481C1C}">
                  <a14:useLocalDpi xmlns:a14="http://schemas.microsoft.com/office/drawing/2010/main"/>
                </a:ext>
              </a:extLst>
            </a:blip>
            <a:srcRect/>
            <a:stretch/>
          </p:blipFill>
          <p:spPr>
            <a:xfrm>
              <a:off x="8778252" y="1324713"/>
              <a:ext cx="699289" cy="132209"/>
            </a:xfrm>
            <a:prstGeom prst="rect">
              <a:avLst/>
            </a:prstGeom>
            <a:noFill/>
            <a:ln>
              <a:noFill/>
            </a:ln>
          </p:spPr>
        </p:pic>
        <p:pic>
          <p:nvPicPr>
            <p:cNvPr id="115" name="Google Shape;643;p18" descr="Logo&#10;&#10;Description automatically generated">
              <a:extLst>
                <a:ext uri="{FF2B5EF4-FFF2-40B4-BE49-F238E27FC236}">
                  <a16:creationId xmlns:a16="http://schemas.microsoft.com/office/drawing/2014/main" id="{D03FA903-2F54-03F5-597D-76858BB44426}"/>
                </a:ext>
              </a:extLst>
            </p:cNvPr>
            <p:cNvPicPr preferRelativeResize="0"/>
            <p:nvPr/>
          </p:nvPicPr>
          <p:blipFill rotWithShape="1">
            <a:blip r:embed="rId27" cstate="email">
              <a:alphaModFix/>
              <a:extLst>
                <a:ext uri="{28A0092B-C50C-407E-A947-70E740481C1C}">
                  <a14:useLocalDpi xmlns:a14="http://schemas.microsoft.com/office/drawing/2010/main"/>
                </a:ext>
              </a:extLst>
            </a:blip>
            <a:srcRect/>
            <a:stretch/>
          </p:blipFill>
          <p:spPr>
            <a:xfrm>
              <a:off x="8325037" y="2901686"/>
              <a:ext cx="789371" cy="154512"/>
            </a:xfrm>
            <a:prstGeom prst="rect">
              <a:avLst/>
            </a:prstGeom>
            <a:noFill/>
            <a:ln>
              <a:noFill/>
            </a:ln>
          </p:spPr>
        </p:pic>
        <p:pic>
          <p:nvPicPr>
            <p:cNvPr id="116" name="Google Shape;644;p18">
              <a:extLst>
                <a:ext uri="{FF2B5EF4-FFF2-40B4-BE49-F238E27FC236}">
                  <a16:creationId xmlns:a16="http://schemas.microsoft.com/office/drawing/2014/main" id="{D351F58C-BB87-F547-47F0-8CA8E907BD29}"/>
                </a:ext>
              </a:extLst>
            </p:cNvPr>
            <p:cNvPicPr preferRelativeResize="0"/>
            <p:nvPr/>
          </p:nvPicPr>
          <p:blipFill rotWithShape="1">
            <a:blip r:embed="rId28" cstate="email">
              <a:alphaModFix/>
              <a:extLst>
                <a:ext uri="{28A0092B-C50C-407E-A947-70E740481C1C}">
                  <a14:useLocalDpi xmlns:a14="http://schemas.microsoft.com/office/drawing/2010/main"/>
                </a:ext>
              </a:extLst>
            </a:blip>
            <a:srcRect/>
            <a:stretch/>
          </p:blipFill>
          <p:spPr>
            <a:xfrm>
              <a:off x="8030307" y="3196818"/>
              <a:ext cx="1299718" cy="108435"/>
            </a:xfrm>
            <a:prstGeom prst="rect">
              <a:avLst/>
            </a:prstGeom>
            <a:noFill/>
            <a:ln>
              <a:noFill/>
            </a:ln>
          </p:spPr>
        </p:pic>
        <p:pic>
          <p:nvPicPr>
            <p:cNvPr id="117" name="Google Shape;645;p18">
              <a:extLst>
                <a:ext uri="{FF2B5EF4-FFF2-40B4-BE49-F238E27FC236}">
                  <a16:creationId xmlns:a16="http://schemas.microsoft.com/office/drawing/2014/main" id="{F5D9BD9B-6345-AE61-94EF-2155DBE4ECB3}"/>
                </a:ext>
              </a:extLst>
            </p:cNvPr>
            <p:cNvPicPr preferRelativeResize="0"/>
            <p:nvPr/>
          </p:nvPicPr>
          <p:blipFill rotWithShape="1">
            <a:blip r:embed="rId29" cstate="email">
              <a:alphaModFix/>
              <a:extLst>
                <a:ext uri="{28A0092B-C50C-407E-A947-70E740481C1C}">
                  <a14:useLocalDpi xmlns:a14="http://schemas.microsoft.com/office/drawing/2010/main"/>
                </a:ext>
              </a:extLst>
            </a:blip>
            <a:srcRect/>
            <a:stretch/>
          </p:blipFill>
          <p:spPr>
            <a:xfrm>
              <a:off x="5570842" y="2448412"/>
              <a:ext cx="996200" cy="210517"/>
            </a:xfrm>
            <a:prstGeom prst="rect">
              <a:avLst/>
            </a:prstGeom>
            <a:noFill/>
            <a:ln>
              <a:noFill/>
            </a:ln>
          </p:spPr>
        </p:pic>
        <p:pic>
          <p:nvPicPr>
            <p:cNvPr id="118" name="Google Shape;646;p18">
              <a:extLst>
                <a:ext uri="{FF2B5EF4-FFF2-40B4-BE49-F238E27FC236}">
                  <a16:creationId xmlns:a16="http://schemas.microsoft.com/office/drawing/2014/main" id="{F9EBB9FF-EB19-E9E5-D739-793A3D210932}"/>
                </a:ext>
              </a:extLst>
            </p:cNvPr>
            <p:cNvPicPr preferRelativeResize="0"/>
            <p:nvPr/>
          </p:nvPicPr>
          <p:blipFill rotWithShape="1">
            <a:blip r:embed="rId30" cstate="email">
              <a:alphaModFix/>
              <a:extLst>
                <a:ext uri="{28A0092B-C50C-407E-A947-70E740481C1C}">
                  <a14:useLocalDpi xmlns:a14="http://schemas.microsoft.com/office/drawing/2010/main"/>
                </a:ext>
              </a:extLst>
            </a:blip>
            <a:srcRect/>
            <a:stretch/>
          </p:blipFill>
          <p:spPr>
            <a:xfrm>
              <a:off x="5622621" y="2150454"/>
              <a:ext cx="807751" cy="121162"/>
            </a:xfrm>
            <a:prstGeom prst="rect">
              <a:avLst/>
            </a:prstGeom>
            <a:noFill/>
            <a:ln>
              <a:noFill/>
            </a:ln>
          </p:spPr>
        </p:pic>
        <p:pic>
          <p:nvPicPr>
            <p:cNvPr id="119" name="Google Shape;647;p18" descr="Text&#10;&#10;Description automatically generated">
              <a:extLst>
                <a:ext uri="{FF2B5EF4-FFF2-40B4-BE49-F238E27FC236}">
                  <a16:creationId xmlns:a16="http://schemas.microsoft.com/office/drawing/2014/main" id="{379C7FC9-627F-7F9F-CDDF-7E4D81BFDAF5}"/>
                </a:ext>
              </a:extLst>
            </p:cNvPr>
            <p:cNvPicPr preferRelativeResize="0"/>
            <p:nvPr/>
          </p:nvPicPr>
          <p:blipFill rotWithShape="1">
            <a:blip r:embed="rId31" cstate="email">
              <a:alphaModFix/>
              <a:extLst>
                <a:ext uri="{28A0092B-C50C-407E-A947-70E740481C1C}">
                  <a14:useLocalDpi xmlns:a14="http://schemas.microsoft.com/office/drawing/2010/main"/>
                </a:ext>
              </a:extLst>
            </a:blip>
            <a:srcRect/>
            <a:stretch/>
          </p:blipFill>
          <p:spPr>
            <a:xfrm>
              <a:off x="6494935" y="1300849"/>
              <a:ext cx="695587" cy="184085"/>
            </a:xfrm>
            <a:prstGeom prst="rect">
              <a:avLst/>
            </a:prstGeom>
            <a:noFill/>
            <a:ln>
              <a:noFill/>
            </a:ln>
          </p:spPr>
        </p:pic>
        <p:pic>
          <p:nvPicPr>
            <p:cNvPr id="120" name="Google Shape;648;p18" descr="Logo&#10;&#10;Description automatically generated">
              <a:extLst>
                <a:ext uri="{FF2B5EF4-FFF2-40B4-BE49-F238E27FC236}">
                  <a16:creationId xmlns:a16="http://schemas.microsoft.com/office/drawing/2014/main" id="{FD860732-5A89-3895-A408-BB13FBC7312B}"/>
                </a:ext>
              </a:extLst>
            </p:cNvPr>
            <p:cNvPicPr preferRelativeResize="0"/>
            <p:nvPr/>
          </p:nvPicPr>
          <p:blipFill rotWithShape="1">
            <a:blip r:embed="rId32" cstate="email">
              <a:alphaModFix/>
              <a:extLst>
                <a:ext uri="{28A0092B-C50C-407E-A947-70E740481C1C}">
                  <a14:useLocalDpi xmlns:a14="http://schemas.microsoft.com/office/drawing/2010/main"/>
                </a:ext>
              </a:extLst>
            </a:blip>
            <a:srcRect/>
            <a:stretch/>
          </p:blipFill>
          <p:spPr>
            <a:xfrm>
              <a:off x="5715450" y="986898"/>
              <a:ext cx="515505" cy="370153"/>
            </a:xfrm>
            <a:prstGeom prst="rect">
              <a:avLst/>
            </a:prstGeom>
            <a:noFill/>
            <a:ln>
              <a:noFill/>
            </a:ln>
          </p:spPr>
        </p:pic>
        <p:pic>
          <p:nvPicPr>
            <p:cNvPr id="121" name="Google Shape;649;p18">
              <a:extLst>
                <a:ext uri="{FF2B5EF4-FFF2-40B4-BE49-F238E27FC236}">
                  <a16:creationId xmlns:a16="http://schemas.microsoft.com/office/drawing/2014/main" id="{DEB51657-19E0-E8B8-475E-AB9210087921}"/>
                </a:ext>
              </a:extLst>
            </p:cNvPr>
            <p:cNvPicPr preferRelativeResize="0"/>
            <p:nvPr/>
          </p:nvPicPr>
          <p:blipFill rotWithShape="1">
            <a:blip r:embed="rId33" cstate="email">
              <a:alphaModFix/>
              <a:extLst>
                <a:ext uri="{28A0092B-C50C-407E-A947-70E740481C1C}">
                  <a14:useLocalDpi xmlns:a14="http://schemas.microsoft.com/office/drawing/2010/main"/>
                </a:ext>
              </a:extLst>
            </a:blip>
            <a:srcRect/>
            <a:stretch/>
          </p:blipFill>
          <p:spPr>
            <a:xfrm>
              <a:off x="5814109" y="1524670"/>
              <a:ext cx="337022" cy="468732"/>
            </a:xfrm>
            <a:prstGeom prst="rect">
              <a:avLst/>
            </a:prstGeom>
            <a:noFill/>
            <a:ln>
              <a:noFill/>
            </a:ln>
          </p:spPr>
        </p:pic>
        <p:pic>
          <p:nvPicPr>
            <p:cNvPr id="122" name="Google Shape;650;p18" descr="Logo&#10;&#10;Description automatically generated">
              <a:extLst>
                <a:ext uri="{FF2B5EF4-FFF2-40B4-BE49-F238E27FC236}">
                  <a16:creationId xmlns:a16="http://schemas.microsoft.com/office/drawing/2014/main" id="{AD9C6BAF-05E2-9376-DF4E-89825327B738}"/>
                </a:ext>
              </a:extLst>
            </p:cNvPr>
            <p:cNvPicPr preferRelativeResize="0"/>
            <p:nvPr/>
          </p:nvPicPr>
          <p:blipFill rotWithShape="1">
            <a:blip r:embed="rId34" cstate="email">
              <a:alphaModFix/>
              <a:extLst>
                <a:ext uri="{28A0092B-C50C-407E-A947-70E740481C1C}">
                  <a14:useLocalDpi xmlns:a14="http://schemas.microsoft.com/office/drawing/2010/main"/>
                </a:ext>
              </a:extLst>
            </a:blip>
            <a:srcRect/>
            <a:stretch/>
          </p:blipFill>
          <p:spPr>
            <a:xfrm>
              <a:off x="6420198" y="1590253"/>
              <a:ext cx="703752" cy="341430"/>
            </a:xfrm>
            <a:prstGeom prst="rect">
              <a:avLst/>
            </a:prstGeom>
            <a:noFill/>
            <a:ln>
              <a:noFill/>
            </a:ln>
          </p:spPr>
        </p:pic>
        <p:pic>
          <p:nvPicPr>
            <p:cNvPr id="123" name="Google Shape;651;p18" descr="A picture containing text, clipart&#10;&#10;Description automatically generated">
              <a:extLst>
                <a:ext uri="{FF2B5EF4-FFF2-40B4-BE49-F238E27FC236}">
                  <a16:creationId xmlns:a16="http://schemas.microsoft.com/office/drawing/2014/main" id="{D79A858F-61E4-6CE5-6A55-684A1E8AC803}"/>
                </a:ext>
              </a:extLst>
            </p:cNvPr>
            <p:cNvPicPr preferRelativeResize="0"/>
            <p:nvPr/>
          </p:nvPicPr>
          <p:blipFill rotWithShape="1">
            <a:blip r:embed="rId35" cstate="email">
              <a:alphaModFix/>
              <a:extLst>
                <a:ext uri="{28A0092B-C50C-407E-A947-70E740481C1C}">
                  <a14:useLocalDpi xmlns:a14="http://schemas.microsoft.com/office/drawing/2010/main"/>
                </a:ext>
              </a:extLst>
            </a:blip>
            <a:srcRect/>
            <a:stretch/>
          </p:blipFill>
          <p:spPr>
            <a:xfrm>
              <a:off x="5627828" y="2797105"/>
              <a:ext cx="642616" cy="212249"/>
            </a:xfrm>
            <a:prstGeom prst="rect">
              <a:avLst/>
            </a:prstGeom>
            <a:noFill/>
            <a:ln>
              <a:noFill/>
            </a:ln>
          </p:spPr>
        </p:pic>
        <p:pic>
          <p:nvPicPr>
            <p:cNvPr id="124" name="Google Shape;652;p18" descr="Logo, company name&#10;&#10;Description automatically generated">
              <a:extLst>
                <a:ext uri="{FF2B5EF4-FFF2-40B4-BE49-F238E27FC236}">
                  <a16:creationId xmlns:a16="http://schemas.microsoft.com/office/drawing/2014/main" id="{84FEF1F2-3F28-8934-C17C-97F83090350F}"/>
                </a:ext>
              </a:extLst>
            </p:cNvPr>
            <p:cNvPicPr preferRelativeResize="0"/>
            <p:nvPr/>
          </p:nvPicPr>
          <p:blipFill rotWithShape="1">
            <a:blip r:embed="rId36" cstate="email">
              <a:alphaModFix/>
              <a:extLst>
                <a:ext uri="{28A0092B-C50C-407E-A947-70E740481C1C}">
                  <a14:useLocalDpi xmlns:a14="http://schemas.microsoft.com/office/drawing/2010/main"/>
                </a:ext>
              </a:extLst>
            </a:blip>
            <a:srcRect/>
            <a:stretch/>
          </p:blipFill>
          <p:spPr>
            <a:xfrm>
              <a:off x="6607662" y="2496080"/>
              <a:ext cx="749089" cy="161394"/>
            </a:xfrm>
            <a:prstGeom prst="rect">
              <a:avLst/>
            </a:prstGeom>
            <a:noFill/>
            <a:ln>
              <a:noFill/>
            </a:ln>
          </p:spPr>
        </p:pic>
        <p:pic>
          <p:nvPicPr>
            <p:cNvPr id="125" name="Google Shape;653;p18">
              <a:extLst>
                <a:ext uri="{FF2B5EF4-FFF2-40B4-BE49-F238E27FC236}">
                  <a16:creationId xmlns:a16="http://schemas.microsoft.com/office/drawing/2014/main" id="{C0B8A478-D6EB-324D-FC7D-089D34378DD6}"/>
                </a:ext>
              </a:extLst>
            </p:cNvPr>
            <p:cNvPicPr preferRelativeResize="0"/>
            <p:nvPr/>
          </p:nvPicPr>
          <p:blipFill rotWithShape="1">
            <a:blip r:embed="rId37" cstate="email">
              <a:alphaModFix/>
              <a:extLst>
                <a:ext uri="{28A0092B-C50C-407E-A947-70E740481C1C}">
                  <a14:useLocalDpi xmlns:a14="http://schemas.microsoft.com/office/drawing/2010/main"/>
                </a:ext>
              </a:extLst>
            </a:blip>
            <a:srcRect/>
            <a:stretch/>
          </p:blipFill>
          <p:spPr>
            <a:xfrm>
              <a:off x="5951580" y="3126904"/>
              <a:ext cx="1013080" cy="150320"/>
            </a:xfrm>
            <a:prstGeom prst="rect">
              <a:avLst/>
            </a:prstGeom>
            <a:noFill/>
            <a:ln>
              <a:noFill/>
            </a:ln>
          </p:spPr>
        </p:pic>
        <p:pic>
          <p:nvPicPr>
            <p:cNvPr id="126" name="Google Shape;654;p18" descr="Logo&#10;&#10;Description automatically generated">
              <a:extLst>
                <a:ext uri="{FF2B5EF4-FFF2-40B4-BE49-F238E27FC236}">
                  <a16:creationId xmlns:a16="http://schemas.microsoft.com/office/drawing/2014/main" id="{12BF4A03-84B2-2333-7A80-764E1E514A94}"/>
                </a:ext>
              </a:extLst>
            </p:cNvPr>
            <p:cNvPicPr preferRelativeResize="0"/>
            <p:nvPr/>
          </p:nvPicPr>
          <p:blipFill rotWithShape="1">
            <a:blip r:embed="rId18" cstate="email">
              <a:alphaModFix/>
              <a:extLst>
                <a:ext uri="{28A0092B-C50C-407E-A947-70E740481C1C}">
                  <a14:useLocalDpi xmlns:a14="http://schemas.microsoft.com/office/drawing/2010/main"/>
                </a:ext>
              </a:extLst>
            </a:blip>
            <a:srcRect/>
            <a:stretch/>
          </p:blipFill>
          <p:spPr>
            <a:xfrm>
              <a:off x="6458120" y="984165"/>
              <a:ext cx="854055" cy="202196"/>
            </a:xfrm>
            <a:prstGeom prst="rect">
              <a:avLst/>
            </a:prstGeom>
            <a:noFill/>
            <a:ln>
              <a:noFill/>
            </a:ln>
          </p:spPr>
        </p:pic>
        <p:pic>
          <p:nvPicPr>
            <p:cNvPr id="127" name="Google Shape;655;p18" descr="Logo, company name&#10;&#10;Description automatically generated">
              <a:extLst>
                <a:ext uri="{FF2B5EF4-FFF2-40B4-BE49-F238E27FC236}">
                  <a16:creationId xmlns:a16="http://schemas.microsoft.com/office/drawing/2014/main" id="{2084497F-5CBA-25DA-E964-226E2AD83CB2}"/>
                </a:ext>
              </a:extLst>
            </p:cNvPr>
            <p:cNvPicPr preferRelativeResize="0"/>
            <p:nvPr/>
          </p:nvPicPr>
          <p:blipFill rotWithShape="1">
            <a:blip r:embed="rId38" cstate="email">
              <a:alphaModFix/>
              <a:extLst>
                <a:ext uri="{28A0092B-C50C-407E-A947-70E740481C1C}">
                  <a14:useLocalDpi xmlns:a14="http://schemas.microsoft.com/office/drawing/2010/main"/>
                </a:ext>
              </a:extLst>
            </a:blip>
            <a:srcRect/>
            <a:stretch/>
          </p:blipFill>
          <p:spPr>
            <a:xfrm>
              <a:off x="3383578" y="1011280"/>
              <a:ext cx="543452" cy="276995"/>
            </a:xfrm>
            <a:prstGeom prst="rect">
              <a:avLst/>
            </a:prstGeom>
            <a:noFill/>
            <a:ln>
              <a:noFill/>
            </a:ln>
          </p:spPr>
        </p:pic>
        <p:pic>
          <p:nvPicPr>
            <p:cNvPr id="128" name="Google Shape;656;p18" descr="Text&#10;&#10;Description automatically generated">
              <a:extLst>
                <a:ext uri="{FF2B5EF4-FFF2-40B4-BE49-F238E27FC236}">
                  <a16:creationId xmlns:a16="http://schemas.microsoft.com/office/drawing/2014/main" id="{5D28FC18-DE45-1ED7-86B2-EDFCE2CBE791}"/>
                </a:ext>
              </a:extLst>
            </p:cNvPr>
            <p:cNvPicPr preferRelativeResize="0"/>
            <p:nvPr/>
          </p:nvPicPr>
          <p:blipFill rotWithShape="1">
            <a:blip r:embed="rId39" cstate="email">
              <a:alphaModFix/>
              <a:extLst>
                <a:ext uri="{28A0092B-C50C-407E-A947-70E740481C1C}">
                  <a14:useLocalDpi xmlns:a14="http://schemas.microsoft.com/office/drawing/2010/main"/>
                </a:ext>
              </a:extLst>
            </a:blip>
            <a:srcRect/>
            <a:stretch/>
          </p:blipFill>
          <p:spPr>
            <a:xfrm>
              <a:off x="4291223" y="1011280"/>
              <a:ext cx="769522" cy="264861"/>
            </a:xfrm>
            <a:prstGeom prst="rect">
              <a:avLst/>
            </a:prstGeom>
            <a:noFill/>
            <a:ln>
              <a:noFill/>
            </a:ln>
          </p:spPr>
        </p:pic>
        <p:pic>
          <p:nvPicPr>
            <p:cNvPr id="129" name="Google Shape;657;p18" descr="Logo, company name&#10;&#10;Description automatically generated">
              <a:extLst>
                <a:ext uri="{FF2B5EF4-FFF2-40B4-BE49-F238E27FC236}">
                  <a16:creationId xmlns:a16="http://schemas.microsoft.com/office/drawing/2014/main" id="{078F0CF6-9907-63DD-68B0-ED76718EC9A3}"/>
                </a:ext>
              </a:extLst>
            </p:cNvPr>
            <p:cNvPicPr preferRelativeResize="0"/>
            <p:nvPr/>
          </p:nvPicPr>
          <p:blipFill rotWithShape="1">
            <a:blip r:embed="rId40" cstate="email">
              <a:alphaModFix/>
              <a:extLst>
                <a:ext uri="{28A0092B-C50C-407E-A947-70E740481C1C}">
                  <a14:useLocalDpi xmlns:a14="http://schemas.microsoft.com/office/drawing/2010/main"/>
                </a:ext>
              </a:extLst>
            </a:blip>
            <a:srcRect/>
            <a:stretch/>
          </p:blipFill>
          <p:spPr>
            <a:xfrm>
              <a:off x="3383578" y="1775296"/>
              <a:ext cx="610564" cy="213697"/>
            </a:xfrm>
            <a:prstGeom prst="rect">
              <a:avLst/>
            </a:prstGeom>
            <a:noFill/>
            <a:ln>
              <a:noFill/>
            </a:ln>
          </p:spPr>
        </p:pic>
        <p:pic>
          <p:nvPicPr>
            <p:cNvPr id="130" name="Google Shape;658;p18" descr="Text&#10;&#10;Description automatically generated">
              <a:extLst>
                <a:ext uri="{FF2B5EF4-FFF2-40B4-BE49-F238E27FC236}">
                  <a16:creationId xmlns:a16="http://schemas.microsoft.com/office/drawing/2014/main" id="{4EFA86B2-D7F7-CD28-077B-7FC1CA89B779}"/>
                </a:ext>
              </a:extLst>
            </p:cNvPr>
            <p:cNvPicPr preferRelativeResize="0"/>
            <p:nvPr/>
          </p:nvPicPr>
          <p:blipFill rotWithShape="1">
            <a:blip r:embed="rId41" cstate="email">
              <a:alphaModFix/>
              <a:extLst>
                <a:ext uri="{28A0092B-C50C-407E-A947-70E740481C1C}">
                  <a14:useLocalDpi xmlns:a14="http://schemas.microsoft.com/office/drawing/2010/main"/>
                </a:ext>
              </a:extLst>
            </a:blip>
            <a:srcRect/>
            <a:stretch/>
          </p:blipFill>
          <p:spPr>
            <a:xfrm>
              <a:off x="3622250" y="1392719"/>
              <a:ext cx="1270494" cy="247693"/>
            </a:xfrm>
            <a:prstGeom prst="rect">
              <a:avLst/>
            </a:prstGeom>
            <a:noFill/>
            <a:ln>
              <a:noFill/>
            </a:ln>
          </p:spPr>
        </p:pic>
        <p:cxnSp>
          <p:nvCxnSpPr>
            <p:cNvPr id="131" name="Google Shape;659;p18">
              <a:extLst>
                <a:ext uri="{FF2B5EF4-FFF2-40B4-BE49-F238E27FC236}">
                  <a16:creationId xmlns:a16="http://schemas.microsoft.com/office/drawing/2014/main" id="{66B1A26D-AB27-C4C3-F2C8-1CB93443FAA7}"/>
                </a:ext>
              </a:extLst>
            </p:cNvPr>
            <p:cNvCxnSpPr>
              <a:cxnSpLocks/>
            </p:cNvCxnSpPr>
            <p:nvPr/>
          </p:nvCxnSpPr>
          <p:spPr>
            <a:xfrm>
              <a:off x="5347426" y="467430"/>
              <a:ext cx="0" cy="5717632"/>
            </a:xfrm>
            <a:prstGeom prst="straightConnector1">
              <a:avLst/>
            </a:prstGeom>
            <a:noFill/>
            <a:ln w="9525" cap="flat" cmpd="sng">
              <a:solidFill>
                <a:srgbClr val="CFD0D0"/>
              </a:solidFill>
              <a:prstDash val="solid"/>
              <a:miter lim="800000"/>
              <a:headEnd type="none" w="sm" len="sm"/>
              <a:tailEnd type="none" w="sm" len="sm"/>
            </a:ln>
          </p:spPr>
        </p:cxnSp>
        <p:cxnSp>
          <p:nvCxnSpPr>
            <p:cNvPr id="132" name="Google Shape;660;p18">
              <a:extLst>
                <a:ext uri="{FF2B5EF4-FFF2-40B4-BE49-F238E27FC236}">
                  <a16:creationId xmlns:a16="http://schemas.microsoft.com/office/drawing/2014/main" id="{810104F2-D67A-24B9-1A31-7D986B2F17A1}"/>
                </a:ext>
              </a:extLst>
            </p:cNvPr>
            <p:cNvCxnSpPr>
              <a:cxnSpLocks/>
            </p:cNvCxnSpPr>
            <p:nvPr/>
          </p:nvCxnSpPr>
          <p:spPr>
            <a:xfrm>
              <a:off x="7582366" y="467430"/>
              <a:ext cx="0" cy="5715000"/>
            </a:xfrm>
            <a:prstGeom prst="straightConnector1">
              <a:avLst/>
            </a:prstGeom>
            <a:noFill/>
            <a:ln w="9525" cap="flat" cmpd="sng">
              <a:solidFill>
                <a:srgbClr val="CFD0D0"/>
              </a:solidFill>
              <a:prstDash val="solid"/>
              <a:miter lim="800000"/>
              <a:headEnd type="none" w="sm" len="sm"/>
              <a:tailEnd type="none" w="sm" len="sm"/>
            </a:ln>
          </p:spPr>
        </p:cxnSp>
        <p:cxnSp>
          <p:nvCxnSpPr>
            <p:cNvPr id="133" name="Google Shape;661;p18">
              <a:extLst>
                <a:ext uri="{FF2B5EF4-FFF2-40B4-BE49-F238E27FC236}">
                  <a16:creationId xmlns:a16="http://schemas.microsoft.com/office/drawing/2014/main" id="{D87F873D-81CD-11EB-E2AD-955166157232}"/>
                </a:ext>
              </a:extLst>
            </p:cNvPr>
            <p:cNvCxnSpPr>
              <a:cxnSpLocks/>
            </p:cNvCxnSpPr>
            <p:nvPr/>
          </p:nvCxnSpPr>
          <p:spPr>
            <a:xfrm>
              <a:off x="9817306" y="467430"/>
              <a:ext cx="0" cy="5715000"/>
            </a:xfrm>
            <a:prstGeom prst="straightConnector1">
              <a:avLst/>
            </a:prstGeom>
            <a:noFill/>
            <a:ln w="9525" cap="flat" cmpd="sng">
              <a:solidFill>
                <a:srgbClr val="CFD0D0"/>
              </a:solidFill>
              <a:prstDash val="solid"/>
              <a:miter lim="800000"/>
              <a:headEnd type="none" w="sm" len="sm"/>
              <a:tailEnd type="none" w="sm" len="sm"/>
            </a:ln>
          </p:spPr>
        </p:cxnSp>
        <p:sp>
          <p:nvSpPr>
            <p:cNvPr id="134" name="Google Shape;662;p18">
              <a:extLst>
                <a:ext uri="{FF2B5EF4-FFF2-40B4-BE49-F238E27FC236}">
                  <a16:creationId xmlns:a16="http://schemas.microsoft.com/office/drawing/2014/main" id="{7407E6F9-6F6D-0040-AF89-258FFEE52EBF}"/>
                </a:ext>
              </a:extLst>
            </p:cNvPr>
            <p:cNvSpPr/>
            <p:nvPr/>
          </p:nvSpPr>
          <p:spPr>
            <a:xfrm>
              <a:off x="10090823" y="467431"/>
              <a:ext cx="1698748" cy="425783"/>
            </a:xfrm>
            <a:prstGeom prst="round2DiagRect">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entury Gothic"/>
                <a:buNone/>
              </a:pPr>
              <a:r>
                <a:rPr lang="en-US" sz="1000" u="none" strike="noStrike" cap="none">
                  <a:solidFill>
                    <a:srgbClr val="FFFFFF"/>
                  </a:solidFill>
                  <a:latin typeface="Century Gothic"/>
                  <a:ea typeface="Century Gothic"/>
                  <a:cs typeface="Century Gothic"/>
                  <a:sym typeface="Century Gothic"/>
                </a:rPr>
                <a:t>Construction</a:t>
              </a:r>
              <a:endParaRPr sz="1000"/>
            </a:p>
          </p:txBody>
        </p:sp>
        <p:pic>
          <p:nvPicPr>
            <p:cNvPr id="135" name="Google Shape;663;p18">
              <a:extLst>
                <a:ext uri="{FF2B5EF4-FFF2-40B4-BE49-F238E27FC236}">
                  <a16:creationId xmlns:a16="http://schemas.microsoft.com/office/drawing/2014/main" id="{8C7333D0-4A9C-D070-2479-5CEA7A31AAFA}"/>
                </a:ext>
              </a:extLst>
            </p:cNvPr>
            <p:cNvPicPr preferRelativeResize="0"/>
            <p:nvPr/>
          </p:nvPicPr>
          <p:blipFill rotWithShape="1">
            <a:blip r:embed="rId42" cstate="email">
              <a:alphaModFix/>
              <a:extLst>
                <a:ext uri="{28A0092B-C50C-407E-A947-70E740481C1C}">
                  <a14:useLocalDpi xmlns:a14="http://schemas.microsoft.com/office/drawing/2010/main"/>
                </a:ext>
              </a:extLst>
            </a:blip>
            <a:srcRect/>
            <a:stretch/>
          </p:blipFill>
          <p:spPr>
            <a:xfrm>
              <a:off x="4317273" y="1765077"/>
              <a:ext cx="743472" cy="325791"/>
            </a:xfrm>
            <a:prstGeom prst="rect">
              <a:avLst/>
            </a:prstGeom>
            <a:noFill/>
            <a:ln>
              <a:noFill/>
            </a:ln>
          </p:spPr>
        </p:pic>
        <p:pic>
          <p:nvPicPr>
            <p:cNvPr id="136" name="Google Shape;664;p18" descr="Jungheinrich Logos">
              <a:extLst>
                <a:ext uri="{FF2B5EF4-FFF2-40B4-BE49-F238E27FC236}">
                  <a16:creationId xmlns:a16="http://schemas.microsoft.com/office/drawing/2014/main" id="{199EB9E4-A673-96F5-BE11-DEFC5428FB49}"/>
                </a:ext>
              </a:extLst>
            </p:cNvPr>
            <p:cNvPicPr preferRelativeResize="0"/>
            <p:nvPr/>
          </p:nvPicPr>
          <p:blipFill rotWithShape="1">
            <a:blip r:embed="rId43" cstate="email">
              <a:alphaModFix/>
              <a:extLst>
                <a:ext uri="{28A0092B-C50C-407E-A947-70E740481C1C}">
                  <a14:useLocalDpi xmlns:a14="http://schemas.microsoft.com/office/drawing/2010/main"/>
                </a:ext>
              </a:extLst>
            </a:blip>
            <a:srcRect/>
            <a:stretch/>
          </p:blipFill>
          <p:spPr>
            <a:xfrm>
              <a:off x="3772439" y="2056345"/>
              <a:ext cx="914295" cy="425783"/>
            </a:xfrm>
            <a:prstGeom prst="rect">
              <a:avLst/>
            </a:prstGeom>
            <a:noFill/>
            <a:ln>
              <a:noFill/>
            </a:ln>
          </p:spPr>
        </p:pic>
        <p:pic>
          <p:nvPicPr>
            <p:cNvPr id="137" name="Google Shape;665;p18" descr="Israeli Police Long Sleeved T-Shirt | aJudaica.com">
              <a:extLst>
                <a:ext uri="{FF2B5EF4-FFF2-40B4-BE49-F238E27FC236}">
                  <a16:creationId xmlns:a16="http://schemas.microsoft.com/office/drawing/2014/main" id="{1E486E7B-BADB-F2C2-B499-968EB561763F}"/>
                </a:ext>
              </a:extLst>
            </p:cNvPr>
            <p:cNvPicPr preferRelativeResize="0"/>
            <p:nvPr/>
          </p:nvPicPr>
          <p:blipFill rotWithShape="1">
            <a:blip r:embed="rId44" cstate="email">
              <a:alphaModFix/>
              <a:extLst>
                <a:ext uri="{28A0092B-C50C-407E-A947-70E740481C1C}">
                  <a14:useLocalDpi xmlns:a14="http://schemas.microsoft.com/office/drawing/2010/main"/>
                </a:ext>
              </a:extLst>
            </a:blip>
            <a:srcRect/>
            <a:stretch/>
          </p:blipFill>
          <p:spPr>
            <a:xfrm>
              <a:off x="4360055" y="5865255"/>
              <a:ext cx="427996" cy="372171"/>
            </a:xfrm>
            <a:prstGeom prst="rect">
              <a:avLst/>
            </a:prstGeom>
            <a:noFill/>
            <a:ln>
              <a:noFill/>
            </a:ln>
          </p:spPr>
        </p:pic>
        <p:pic>
          <p:nvPicPr>
            <p:cNvPr id="138" name="Google Shape;666;p18" descr="Kavak Boosts its Global Expansion by Investing US$500 Million in Brazil |  Business Wire">
              <a:extLst>
                <a:ext uri="{FF2B5EF4-FFF2-40B4-BE49-F238E27FC236}">
                  <a16:creationId xmlns:a16="http://schemas.microsoft.com/office/drawing/2014/main" id="{AD34535C-F165-5CC0-AD9C-74B3E5FF3F78}"/>
                </a:ext>
              </a:extLst>
            </p:cNvPr>
            <p:cNvPicPr preferRelativeResize="0"/>
            <p:nvPr/>
          </p:nvPicPr>
          <p:blipFill rotWithShape="1">
            <a:blip r:embed="rId45" cstate="email">
              <a:alphaModFix/>
              <a:extLst>
                <a:ext uri="{28A0092B-C50C-407E-A947-70E740481C1C}">
                  <a14:useLocalDpi xmlns:a14="http://schemas.microsoft.com/office/drawing/2010/main"/>
                </a:ext>
              </a:extLst>
            </a:blip>
            <a:srcRect/>
            <a:stretch/>
          </p:blipFill>
          <p:spPr>
            <a:xfrm>
              <a:off x="5624340" y="5495526"/>
              <a:ext cx="789255" cy="412406"/>
            </a:xfrm>
            <a:prstGeom prst="rect">
              <a:avLst/>
            </a:prstGeom>
            <a:noFill/>
            <a:ln>
              <a:noFill/>
            </a:ln>
          </p:spPr>
        </p:pic>
        <p:pic>
          <p:nvPicPr>
            <p:cNvPr id="139" name="Google Shape;616;p18" descr="Logo&#10;&#10;Description automatically generated">
              <a:extLst>
                <a:ext uri="{FF2B5EF4-FFF2-40B4-BE49-F238E27FC236}">
                  <a16:creationId xmlns:a16="http://schemas.microsoft.com/office/drawing/2014/main" id="{4329BD09-EF80-B13A-1723-0CC2D469966F}"/>
                </a:ext>
              </a:extLst>
            </p:cNvPr>
            <p:cNvPicPr preferRelativeResize="0"/>
            <p:nvPr/>
          </p:nvPicPr>
          <p:blipFill rotWithShape="1">
            <a:blip r:embed="rId46" cstate="email">
              <a:alphaModFix/>
              <a:extLst>
                <a:ext uri="{28A0092B-C50C-407E-A947-70E740481C1C}">
                  <a14:useLocalDpi xmlns:a14="http://schemas.microsoft.com/office/drawing/2010/main"/>
                </a:ext>
              </a:extLst>
            </a:blip>
            <a:srcRect/>
            <a:stretch/>
          </p:blipFill>
          <p:spPr>
            <a:xfrm>
              <a:off x="10455521" y="3276821"/>
              <a:ext cx="412465" cy="426267"/>
            </a:xfrm>
            <a:prstGeom prst="rect">
              <a:avLst/>
            </a:prstGeom>
            <a:noFill/>
            <a:ln>
              <a:noFill/>
            </a:ln>
          </p:spPr>
        </p:pic>
        <p:pic>
          <p:nvPicPr>
            <p:cNvPr id="140" name="Google Shape;618;p18" descr="http://www2.prnewswire.com/mnr/pg/33668/images/33368-logo.gif">
              <a:extLst>
                <a:ext uri="{FF2B5EF4-FFF2-40B4-BE49-F238E27FC236}">
                  <a16:creationId xmlns:a16="http://schemas.microsoft.com/office/drawing/2014/main" id="{B2ED63A4-086D-F5A9-4AF7-5D794CE2A0B0}"/>
                </a:ext>
              </a:extLst>
            </p:cNvPr>
            <p:cNvPicPr preferRelativeResize="0"/>
            <p:nvPr/>
          </p:nvPicPr>
          <p:blipFill rotWithShape="1">
            <a:blip r:embed="rId47" cstate="email">
              <a:alphaModFix/>
              <a:extLst>
                <a:ext uri="{28A0092B-C50C-407E-A947-70E740481C1C}">
                  <a14:useLocalDpi xmlns:a14="http://schemas.microsoft.com/office/drawing/2010/main"/>
                </a:ext>
              </a:extLst>
            </a:blip>
            <a:srcRect/>
            <a:stretch/>
          </p:blipFill>
          <p:spPr>
            <a:xfrm>
              <a:off x="10311451" y="4823775"/>
              <a:ext cx="484287" cy="209392"/>
            </a:xfrm>
            <a:prstGeom prst="rect">
              <a:avLst/>
            </a:prstGeom>
            <a:noFill/>
            <a:ln>
              <a:noFill/>
            </a:ln>
          </p:spPr>
        </p:pic>
        <p:pic>
          <p:nvPicPr>
            <p:cNvPr id="141" name="Google Shape;619;p18" descr="Logo&#10;&#10;Description automatically generated">
              <a:extLst>
                <a:ext uri="{FF2B5EF4-FFF2-40B4-BE49-F238E27FC236}">
                  <a16:creationId xmlns:a16="http://schemas.microsoft.com/office/drawing/2014/main" id="{2067F4BF-A730-779E-7019-4145258AEB11}"/>
                </a:ext>
              </a:extLst>
            </p:cNvPr>
            <p:cNvPicPr preferRelativeResize="0"/>
            <p:nvPr/>
          </p:nvPicPr>
          <p:blipFill rotWithShape="1">
            <a:blip r:embed="rId48" cstate="email">
              <a:alphaModFix/>
              <a:extLst>
                <a:ext uri="{28A0092B-C50C-407E-A947-70E740481C1C}">
                  <a14:useLocalDpi xmlns:a14="http://schemas.microsoft.com/office/drawing/2010/main"/>
                </a:ext>
              </a:extLst>
            </a:blip>
            <a:srcRect/>
            <a:stretch/>
          </p:blipFill>
          <p:spPr>
            <a:xfrm>
              <a:off x="10901166" y="5119222"/>
              <a:ext cx="799917" cy="259469"/>
            </a:xfrm>
            <a:prstGeom prst="rect">
              <a:avLst/>
            </a:prstGeom>
            <a:noFill/>
            <a:ln>
              <a:noFill/>
            </a:ln>
          </p:spPr>
        </p:pic>
        <p:pic>
          <p:nvPicPr>
            <p:cNvPr id="142" name="Google Shape;620;p18" descr="Icon&#10;&#10;Description automatically generated">
              <a:extLst>
                <a:ext uri="{FF2B5EF4-FFF2-40B4-BE49-F238E27FC236}">
                  <a16:creationId xmlns:a16="http://schemas.microsoft.com/office/drawing/2014/main" id="{265233A2-65D8-6C47-9B4F-B404777BB98A}"/>
                </a:ext>
              </a:extLst>
            </p:cNvPr>
            <p:cNvPicPr preferRelativeResize="0"/>
            <p:nvPr/>
          </p:nvPicPr>
          <p:blipFill rotWithShape="1">
            <a:blip r:embed="rId49" cstate="email">
              <a:alphaModFix/>
              <a:extLst>
                <a:ext uri="{28A0092B-C50C-407E-A947-70E740481C1C}">
                  <a14:useLocalDpi xmlns:a14="http://schemas.microsoft.com/office/drawing/2010/main"/>
                </a:ext>
              </a:extLst>
            </a:blip>
            <a:srcRect/>
            <a:stretch/>
          </p:blipFill>
          <p:spPr>
            <a:xfrm>
              <a:off x="11158724" y="4688360"/>
              <a:ext cx="340668" cy="340668"/>
            </a:xfrm>
            <a:prstGeom prst="rect">
              <a:avLst/>
            </a:prstGeom>
            <a:noFill/>
            <a:ln>
              <a:noFill/>
            </a:ln>
          </p:spPr>
        </p:pic>
        <p:pic>
          <p:nvPicPr>
            <p:cNvPr id="143" name="Google Shape;622;p18" descr="Logo&#10;&#10;Description automatically generated">
              <a:extLst>
                <a:ext uri="{FF2B5EF4-FFF2-40B4-BE49-F238E27FC236}">
                  <a16:creationId xmlns:a16="http://schemas.microsoft.com/office/drawing/2014/main" id="{6A39C2BA-96A3-E20B-57A8-70D7B1F0DAC2}"/>
                </a:ext>
              </a:extLst>
            </p:cNvPr>
            <p:cNvPicPr preferRelativeResize="0"/>
            <p:nvPr/>
          </p:nvPicPr>
          <p:blipFill rotWithShape="1">
            <a:blip r:embed="rId50" cstate="email">
              <a:alphaModFix/>
              <a:extLst>
                <a:ext uri="{28A0092B-C50C-407E-A947-70E740481C1C}">
                  <a14:useLocalDpi xmlns:a14="http://schemas.microsoft.com/office/drawing/2010/main"/>
                </a:ext>
              </a:extLst>
            </a:blip>
            <a:srcRect/>
            <a:stretch/>
          </p:blipFill>
          <p:spPr>
            <a:xfrm>
              <a:off x="10984196" y="3318833"/>
              <a:ext cx="633859" cy="369089"/>
            </a:xfrm>
            <a:prstGeom prst="rect">
              <a:avLst/>
            </a:prstGeom>
            <a:noFill/>
            <a:ln>
              <a:noFill/>
            </a:ln>
          </p:spPr>
        </p:pic>
        <p:pic>
          <p:nvPicPr>
            <p:cNvPr id="144" name="Google Shape;624;p18">
              <a:extLst>
                <a:ext uri="{FF2B5EF4-FFF2-40B4-BE49-F238E27FC236}">
                  <a16:creationId xmlns:a16="http://schemas.microsoft.com/office/drawing/2014/main" id="{1DCDFF5E-86EF-9D88-C837-0E2F7C52B9DD}"/>
                </a:ext>
              </a:extLst>
            </p:cNvPr>
            <p:cNvPicPr preferRelativeResize="0"/>
            <p:nvPr/>
          </p:nvPicPr>
          <p:blipFill rotWithShape="1">
            <a:blip r:embed="rId51" cstate="email">
              <a:alphaModFix/>
              <a:extLst>
                <a:ext uri="{28A0092B-C50C-407E-A947-70E740481C1C}">
                  <a14:useLocalDpi xmlns:a14="http://schemas.microsoft.com/office/drawing/2010/main"/>
                </a:ext>
              </a:extLst>
            </a:blip>
            <a:srcRect/>
            <a:stretch/>
          </p:blipFill>
          <p:spPr>
            <a:xfrm>
              <a:off x="10335617" y="4468879"/>
              <a:ext cx="460121" cy="256050"/>
            </a:xfrm>
            <a:prstGeom prst="rect">
              <a:avLst/>
            </a:prstGeom>
            <a:noFill/>
            <a:ln>
              <a:noFill/>
            </a:ln>
          </p:spPr>
        </p:pic>
        <p:pic>
          <p:nvPicPr>
            <p:cNvPr id="145" name="Google Shape;625;p18" descr="Logo, company name&#10;&#10;Description automatically generated">
              <a:extLst>
                <a:ext uri="{FF2B5EF4-FFF2-40B4-BE49-F238E27FC236}">
                  <a16:creationId xmlns:a16="http://schemas.microsoft.com/office/drawing/2014/main" id="{F5B218AA-347F-31B1-F266-9F85348CEC29}"/>
                </a:ext>
              </a:extLst>
            </p:cNvPr>
            <p:cNvPicPr preferRelativeResize="0"/>
            <p:nvPr/>
          </p:nvPicPr>
          <p:blipFill rotWithShape="1">
            <a:blip r:embed="rId52" cstate="email">
              <a:alphaModFix/>
              <a:extLst>
                <a:ext uri="{28A0092B-C50C-407E-A947-70E740481C1C}">
                  <a14:useLocalDpi xmlns:a14="http://schemas.microsoft.com/office/drawing/2010/main"/>
                </a:ext>
              </a:extLst>
            </a:blip>
            <a:srcRect/>
            <a:stretch/>
          </p:blipFill>
          <p:spPr>
            <a:xfrm>
              <a:off x="10977322" y="3817345"/>
              <a:ext cx="722735" cy="276778"/>
            </a:xfrm>
            <a:prstGeom prst="rect">
              <a:avLst/>
            </a:prstGeom>
            <a:noFill/>
            <a:ln>
              <a:noFill/>
            </a:ln>
          </p:spPr>
        </p:pic>
        <p:pic>
          <p:nvPicPr>
            <p:cNvPr id="146" name="Google Shape;626;p18" descr="Logo, company name&#10;&#10;Description automatically generated">
              <a:extLst>
                <a:ext uri="{FF2B5EF4-FFF2-40B4-BE49-F238E27FC236}">
                  <a16:creationId xmlns:a16="http://schemas.microsoft.com/office/drawing/2014/main" id="{AC8CF9DE-9356-3617-7F11-219AF180EEA5}"/>
                </a:ext>
              </a:extLst>
            </p:cNvPr>
            <p:cNvPicPr preferRelativeResize="0"/>
            <p:nvPr/>
          </p:nvPicPr>
          <p:blipFill rotWithShape="1">
            <a:blip r:embed="rId53" cstate="email">
              <a:alphaModFix/>
              <a:extLst>
                <a:ext uri="{28A0092B-C50C-407E-A947-70E740481C1C}">
                  <a14:useLocalDpi xmlns:a14="http://schemas.microsoft.com/office/drawing/2010/main"/>
                </a:ext>
              </a:extLst>
            </a:blip>
            <a:srcRect/>
            <a:stretch/>
          </p:blipFill>
          <p:spPr>
            <a:xfrm>
              <a:off x="11040061" y="4176174"/>
              <a:ext cx="577994" cy="416242"/>
            </a:xfrm>
            <a:prstGeom prst="rect">
              <a:avLst/>
            </a:prstGeom>
            <a:noFill/>
            <a:ln>
              <a:noFill/>
            </a:ln>
          </p:spPr>
        </p:pic>
        <p:pic>
          <p:nvPicPr>
            <p:cNvPr id="147" name="Google Shape;627;p18" descr="Logo, company name&#10;&#10;Description automatically generated">
              <a:extLst>
                <a:ext uri="{FF2B5EF4-FFF2-40B4-BE49-F238E27FC236}">
                  <a16:creationId xmlns:a16="http://schemas.microsoft.com/office/drawing/2014/main" id="{A7257285-C775-D8EE-5D0C-78835A83ADC5}"/>
                </a:ext>
              </a:extLst>
            </p:cNvPr>
            <p:cNvPicPr preferRelativeResize="0"/>
            <p:nvPr/>
          </p:nvPicPr>
          <p:blipFill rotWithShape="1">
            <a:blip r:embed="rId54" cstate="email">
              <a:alphaModFix/>
              <a:extLst>
                <a:ext uri="{28A0092B-C50C-407E-A947-70E740481C1C}">
                  <a14:useLocalDpi xmlns:a14="http://schemas.microsoft.com/office/drawing/2010/main"/>
                </a:ext>
              </a:extLst>
            </a:blip>
            <a:srcRect/>
            <a:stretch/>
          </p:blipFill>
          <p:spPr>
            <a:xfrm>
              <a:off x="10285313" y="5113134"/>
              <a:ext cx="563788" cy="425784"/>
            </a:xfrm>
            <a:prstGeom prst="rect">
              <a:avLst/>
            </a:prstGeom>
            <a:noFill/>
            <a:ln>
              <a:noFill/>
            </a:ln>
          </p:spPr>
        </p:pic>
        <p:pic>
          <p:nvPicPr>
            <p:cNvPr id="148" name="Google Shape;632;p18" descr="A picture containing logo&#10;&#10;Description automatically generated">
              <a:extLst>
                <a:ext uri="{FF2B5EF4-FFF2-40B4-BE49-F238E27FC236}">
                  <a16:creationId xmlns:a16="http://schemas.microsoft.com/office/drawing/2014/main" id="{FA9E3AA9-72E1-4606-69E7-E3DDDC99B738}"/>
                </a:ext>
              </a:extLst>
            </p:cNvPr>
            <p:cNvPicPr preferRelativeResize="0"/>
            <p:nvPr/>
          </p:nvPicPr>
          <p:blipFill rotWithShape="1">
            <a:blip r:embed="rId55" cstate="email">
              <a:alphaModFix/>
              <a:extLst>
                <a:ext uri="{28A0092B-C50C-407E-A947-70E740481C1C}">
                  <a14:useLocalDpi xmlns:a14="http://schemas.microsoft.com/office/drawing/2010/main"/>
                </a:ext>
              </a:extLst>
            </a:blip>
            <a:srcRect/>
            <a:stretch/>
          </p:blipFill>
          <p:spPr>
            <a:xfrm>
              <a:off x="10246143" y="3032899"/>
              <a:ext cx="1377260" cy="199636"/>
            </a:xfrm>
            <a:prstGeom prst="rect">
              <a:avLst/>
            </a:prstGeom>
            <a:noFill/>
            <a:ln>
              <a:noFill/>
            </a:ln>
          </p:spPr>
        </p:pic>
        <p:pic>
          <p:nvPicPr>
            <p:cNvPr id="149" name="Google Shape;615;p18" descr="Shape&#10;&#10;Description automatically generated with medium confidence">
              <a:extLst>
                <a:ext uri="{FF2B5EF4-FFF2-40B4-BE49-F238E27FC236}">
                  <a16:creationId xmlns:a16="http://schemas.microsoft.com/office/drawing/2014/main" id="{0BB464B6-1B8A-ACB5-C77C-07D6E4B61876}"/>
                </a:ext>
              </a:extLst>
            </p:cNvPr>
            <p:cNvPicPr preferRelativeResize="0"/>
            <p:nvPr/>
          </p:nvPicPr>
          <p:blipFill rotWithShape="1">
            <a:blip r:embed="rId56" cstate="email">
              <a:alphaModFix/>
              <a:extLst>
                <a:ext uri="{28A0092B-C50C-407E-A947-70E740481C1C}">
                  <a14:useLocalDpi xmlns:a14="http://schemas.microsoft.com/office/drawing/2010/main"/>
                </a:ext>
              </a:extLst>
            </a:blip>
            <a:srcRect/>
            <a:stretch/>
          </p:blipFill>
          <p:spPr>
            <a:xfrm>
              <a:off x="10085237" y="1038309"/>
              <a:ext cx="849536" cy="131206"/>
            </a:xfrm>
            <a:prstGeom prst="rect">
              <a:avLst/>
            </a:prstGeom>
            <a:noFill/>
            <a:ln>
              <a:noFill/>
            </a:ln>
          </p:spPr>
        </p:pic>
        <p:pic>
          <p:nvPicPr>
            <p:cNvPr id="150" name="Google Shape;617;p18" descr="Logo, company name&#10;&#10;Description automatically generated">
              <a:extLst>
                <a:ext uri="{FF2B5EF4-FFF2-40B4-BE49-F238E27FC236}">
                  <a16:creationId xmlns:a16="http://schemas.microsoft.com/office/drawing/2014/main" id="{8A1F3BEF-1550-D0D2-0520-0B616C53D30B}"/>
                </a:ext>
              </a:extLst>
            </p:cNvPr>
            <p:cNvPicPr preferRelativeResize="0"/>
            <p:nvPr/>
          </p:nvPicPr>
          <p:blipFill rotWithShape="1">
            <a:blip r:embed="rId57" cstate="email">
              <a:alphaModFix/>
              <a:extLst>
                <a:ext uri="{28A0092B-C50C-407E-A947-70E740481C1C}">
                  <a14:useLocalDpi xmlns:a14="http://schemas.microsoft.com/office/drawing/2010/main"/>
                </a:ext>
              </a:extLst>
            </a:blip>
            <a:srcRect/>
            <a:stretch/>
          </p:blipFill>
          <p:spPr>
            <a:xfrm>
              <a:off x="11043225" y="965512"/>
              <a:ext cx="746346" cy="335273"/>
            </a:xfrm>
            <a:prstGeom prst="rect">
              <a:avLst/>
            </a:prstGeom>
            <a:noFill/>
            <a:ln>
              <a:noFill/>
            </a:ln>
          </p:spPr>
        </p:pic>
        <p:pic>
          <p:nvPicPr>
            <p:cNvPr id="151" name="Picture 4" descr="Career Opportunities – Kearney Companies">
              <a:extLst>
                <a:ext uri="{FF2B5EF4-FFF2-40B4-BE49-F238E27FC236}">
                  <a16:creationId xmlns:a16="http://schemas.microsoft.com/office/drawing/2014/main" id="{5C4CB07C-6EEC-EEBF-4AC4-380B64551CDC}"/>
                </a:ext>
              </a:extLst>
            </p:cNvPr>
            <p:cNvPicPr>
              <a:picLocks noChangeAspect="1" noChangeArrowheads="1"/>
            </p:cNvPicPr>
            <p:nvPr/>
          </p:nvPicPr>
          <p:blipFill>
            <a:blip r:embed="rId58" cstate="email">
              <a:extLst>
                <a:ext uri="{28A0092B-C50C-407E-A947-70E740481C1C}">
                  <a14:useLocalDpi xmlns:a14="http://schemas.microsoft.com/office/drawing/2010/main"/>
                </a:ext>
              </a:extLst>
            </a:blip>
            <a:srcRect/>
            <a:stretch>
              <a:fillRect/>
            </a:stretch>
          </p:blipFill>
          <p:spPr bwMode="auto">
            <a:xfrm>
              <a:off x="10405039" y="1386452"/>
              <a:ext cx="1059468" cy="219481"/>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8">
              <a:extLst>
                <a:ext uri="{FF2B5EF4-FFF2-40B4-BE49-F238E27FC236}">
                  <a16:creationId xmlns:a16="http://schemas.microsoft.com/office/drawing/2014/main" id="{BFFECC2D-D406-89D1-75C0-C738EE52722B}"/>
                </a:ext>
              </a:extLst>
            </p:cNvPr>
            <p:cNvPicPr>
              <a:picLocks noChangeAspect="1" noChangeArrowheads="1"/>
            </p:cNvPicPr>
            <p:nvPr/>
          </p:nvPicPr>
          <p:blipFill>
            <a:blip r:embed="rId59" cstate="email">
              <a:extLst>
                <a:ext uri="{28A0092B-C50C-407E-A947-70E740481C1C}">
                  <a14:useLocalDpi xmlns:a14="http://schemas.microsoft.com/office/drawing/2010/main"/>
                </a:ext>
              </a:extLst>
            </a:blip>
            <a:srcRect/>
            <a:stretch>
              <a:fillRect/>
            </a:stretch>
          </p:blipFill>
          <p:spPr bwMode="auto">
            <a:xfrm>
              <a:off x="11043225" y="1647308"/>
              <a:ext cx="689170" cy="516877"/>
            </a:xfrm>
            <a:prstGeom prst="rect">
              <a:avLst/>
            </a:prstGeom>
            <a:noFill/>
            <a:extLst>
              <a:ext uri="{909E8E84-426E-40DD-AFC4-6F175D3DCCD1}">
                <a14:hiddenFill xmlns:a14="http://schemas.microsoft.com/office/drawing/2010/main">
                  <a:solidFill>
                    <a:srgbClr val="FFFFFF"/>
                  </a:solidFill>
                </a14:hiddenFill>
              </a:ext>
            </a:extLst>
          </p:spPr>
        </p:pic>
        <p:pic>
          <p:nvPicPr>
            <p:cNvPr id="153" name="object 85">
              <a:extLst>
                <a:ext uri="{FF2B5EF4-FFF2-40B4-BE49-F238E27FC236}">
                  <a16:creationId xmlns:a16="http://schemas.microsoft.com/office/drawing/2014/main" id="{07AF5117-90D5-F946-D267-F13F986EA2DD}"/>
                </a:ext>
              </a:extLst>
            </p:cNvPr>
            <p:cNvPicPr/>
            <p:nvPr/>
          </p:nvPicPr>
          <p:blipFill>
            <a:blip r:embed="rId60" cstate="email">
              <a:extLst>
                <a:ext uri="{28A0092B-C50C-407E-A947-70E740481C1C}">
                  <a14:useLocalDpi xmlns:a14="http://schemas.microsoft.com/office/drawing/2010/main"/>
                </a:ext>
              </a:extLst>
            </a:blip>
            <a:stretch>
              <a:fillRect/>
            </a:stretch>
          </p:blipFill>
          <p:spPr>
            <a:xfrm>
              <a:off x="5985031" y="3768432"/>
              <a:ext cx="866808" cy="153211"/>
            </a:xfrm>
            <a:prstGeom prst="rect">
              <a:avLst/>
            </a:prstGeom>
          </p:spPr>
        </p:pic>
        <p:pic>
          <p:nvPicPr>
            <p:cNvPr id="154" name="object 98">
              <a:extLst>
                <a:ext uri="{FF2B5EF4-FFF2-40B4-BE49-F238E27FC236}">
                  <a16:creationId xmlns:a16="http://schemas.microsoft.com/office/drawing/2014/main" id="{E4D385D1-B7D8-882C-52B8-85DA7035BAE0}"/>
                </a:ext>
              </a:extLst>
            </p:cNvPr>
            <p:cNvPicPr/>
            <p:nvPr/>
          </p:nvPicPr>
          <p:blipFill>
            <a:blip r:embed="rId61" cstate="email">
              <a:extLst>
                <a:ext uri="{28A0092B-C50C-407E-A947-70E740481C1C}">
                  <a14:useLocalDpi xmlns:a14="http://schemas.microsoft.com/office/drawing/2010/main"/>
                </a:ext>
              </a:extLst>
            </a:blip>
            <a:stretch>
              <a:fillRect/>
            </a:stretch>
          </p:blipFill>
          <p:spPr>
            <a:xfrm>
              <a:off x="6041848" y="5885505"/>
              <a:ext cx="901701" cy="330107"/>
            </a:xfrm>
            <a:prstGeom prst="rect">
              <a:avLst/>
            </a:prstGeom>
          </p:spPr>
        </p:pic>
        <p:pic>
          <p:nvPicPr>
            <p:cNvPr id="155" name="object 90">
              <a:extLst>
                <a:ext uri="{FF2B5EF4-FFF2-40B4-BE49-F238E27FC236}">
                  <a16:creationId xmlns:a16="http://schemas.microsoft.com/office/drawing/2014/main" id="{C85CC2A3-91EA-6A09-CF22-8D5E12390841}"/>
                </a:ext>
              </a:extLst>
            </p:cNvPr>
            <p:cNvPicPr/>
            <p:nvPr/>
          </p:nvPicPr>
          <p:blipFill>
            <a:blip r:embed="rId62" cstate="email">
              <a:extLst>
                <a:ext uri="{28A0092B-C50C-407E-A947-70E740481C1C}">
                  <a14:useLocalDpi xmlns:a14="http://schemas.microsoft.com/office/drawing/2010/main"/>
                </a:ext>
              </a:extLst>
            </a:blip>
            <a:stretch>
              <a:fillRect/>
            </a:stretch>
          </p:blipFill>
          <p:spPr>
            <a:xfrm>
              <a:off x="10934773" y="5425625"/>
              <a:ext cx="923486" cy="314852"/>
            </a:xfrm>
            <a:prstGeom prst="rect">
              <a:avLst/>
            </a:prstGeom>
          </p:spPr>
        </p:pic>
        <p:pic>
          <p:nvPicPr>
            <p:cNvPr id="156" name="object 105">
              <a:extLst>
                <a:ext uri="{FF2B5EF4-FFF2-40B4-BE49-F238E27FC236}">
                  <a16:creationId xmlns:a16="http://schemas.microsoft.com/office/drawing/2014/main" id="{D7AF80FE-FE78-371B-5C16-5095BF73D608}"/>
                </a:ext>
              </a:extLst>
            </p:cNvPr>
            <p:cNvPicPr/>
            <p:nvPr/>
          </p:nvPicPr>
          <p:blipFill>
            <a:blip r:embed="rId63" cstate="email">
              <a:extLst>
                <a:ext uri="{28A0092B-C50C-407E-A947-70E740481C1C}">
                  <a14:useLocalDpi xmlns:a14="http://schemas.microsoft.com/office/drawing/2010/main"/>
                </a:ext>
              </a:extLst>
            </a:blip>
            <a:stretch>
              <a:fillRect/>
            </a:stretch>
          </p:blipFill>
          <p:spPr>
            <a:xfrm>
              <a:off x="8037594" y="4376401"/>
              <a:ext cx="478293" cy="497601"/>
            </a:xfrm>
            <a:prstGeom prst="rect">
              <a:avLst/>
            </a:prstGeom>
          </p:spPr>
        </p:pic>
        <p:pic>
          <p:nvPicPr>
            <p:cNvPr id="157" name="object 66">
              <a:extLst>
                <a:ext uri="{FF2B5EF4-FFF2-40B4-BE49-F238E27FC236}">
                  <a16:creationId xmlns:a16="http://schemas.microsoft.com/office/drawing/2014/main" id="{599B22CC-E614-B2CD-32DF-373F5245CADC}"/>
                </a:ext>
              </a:extLst>
            </p:cNvPr>
            <p:cNvPicPr/>
            <p:nvPr/>
          </p:nvPicPr>
          <p:blipFill>
            <a:blip r:embed="rId64" cstate="email">
              <a:extLst>
                <a:ext uri="{28A0092B-C50C-407E-A947-70E740481C1C}">
                  <a14:useLocalDpi xmlns:a14="http://schemas.microsoft.com/office/drawing/2010/main"/>
                </a:ext>
              </a:extLst>
            </a:blip>
            <a:stretch>
              <a:fillRect/>
            </a:stretch>
          </p:blipFill>
          <p:spPr>
            <a:xfrm>
              <a:off x="8427478" y="4573587"/>
              <a:ext cx="539804" cy="497601"/>
            </a:xfrm>
            <a:prstGeom prst="rect">
              <a:avLst/>
            </a:prstGeom>
          </p:spPr>
        </p:pic>
        <p:pic>
          <p:nvPicPr>
            <p:cNvPr id="158" name="object 69">
              <a:extLst>
                <a:ext uri="{FF2B5EF4-FFF2-40B4-BE49-F238E27FC236}">
                  <a16:creationId xmlns:a16="http://schemas.microsoft.com/office/drawing/2014/main" id="{9A35DC39-B530-5FDF-5E46-C0F22D5AA32B}"/>
                </a:ext>
              </a:extLst>
            </p:cNvPr>
            <p:cNvPicPr/>
            <p:nvPr/>
          </p:nvPicPr>
          <p:blipFill>
            <a:blip r:embed="rId65" cstate="email">
              <a:extLst>
                <a:ext uri="{28A0092B-C50C-407E-A947-70E740481C1C}">
                  <a14:useLocalDpi xmlns:a14="http://schemas.microsoft.com/office/drawing/2010/main"/>
                </a:ext>
              </a:extLst>
            </a:blip>
            <a:stretch>
              <a:fillRect/>
            </a:stretch>
          </p:blipFill>
          <p:spPr>
            <a:xfrm>
              <a:off x="5854458" y="3997694"/>
              <a:ext cx="1103079" cy="228240"/>
            </a:xfrm>
            <a:prstGeom prst="rect">
              <a:avLst/>
            </a:prstGeom>
          </p:spPr>
        </p:pic>
        <p:grpSp>
          <p:nvGrpSpPr>
            <p:cNvPr id="159" name="Group 158">
              <a:extLst>
                <a:ext uri="{FF2B5EF4-FFF2-40B4-BE49-F238E27FC236}">
                  <a16:creationId xmlns:a16="http://schemas.microsoft.com/office/drawing/2014/main" id="{BAE8C65F-DACC-C871-773E-997E186FFA69}"/>
                </a:ext>
              </a:extLst>
            </p:cNvPr>
            <p:cNvGrpSpPr/>
            <p:nvPr/>
          </p:nvGrpSpPr>
          <p:grpSpPr>
            <a:xfrm>
              <a:off x="6527676" y="5613145"/>
              <a:ext cx="765457" cy="169754"/>
              <a:chOff x="5832763" y="5673313"/>
              <a:chExt cx="1331595" cy="295306"/>
            </a:xfrm>
          </p:grpSpPr>
          <p:sp>
            <p:nvSpPr>
              <p:cNvPr id="181" name="object 50">
                <a:extLst>
                  <a:ext uri="{FF2B5EF4-FFF2-40B4-BE49-F238E27FC236}">
                    <a16:creationId xmlns:a16="http://schemas.microsoft.com/office/drawing/2014/main" id="{C43B8551-35B3-E392-FAE5-1AE0CD904E28}"/>
                  </a:ext>
                </a:extLst>
              </p:cNvPr>
              <p:cNvSpPr/>
              <p:nvPr/>
            </p:nvSpPr>
            <p:spPr>
              <a:xfrm>
                <a:off x="5832763" y="5673313"/>
                <a:ext cx="1331595" cy="295306"/>
              </a:xfrm>
              <a:custGeom>
                <a:avLst/>
                <a:gdLst/>
                <a:ahLst/>
                <a:cxnLst/>
                <a:rect l="l" t="t" r="r" b="b"/>
                <a:pathLst>
                  <a:path w="887729" h="196850">
                    <a:moveTo>
                      <a:pt x="887107" y="0"/>
                    </a:moveTo>
                    <a:lnTo>
                      <a:pt x="0" y="0"/>
                    </a:lnTo>
                    <a:lnTo>
                      <a:pt x="0" y="196227"/>
                    </a:lnTo>
                    <a:lnTo>
                      <a:pt x="887107" y="196227"/>
                    </a:lnTo>
                    <a:lnTo>
                      <a:pt x="887107" y="0"/>
                    </a:lnTo>
                    <a:close/>
                  </a:path>
                </a:pathLst>
              </a:custGeom>
              <a:solidFill>
                <a:srgbClr val="18773E"/>
              </a:solidFill>
            </p:spPr>
            <p:txBody>
              <a:bodyPr wrap="square" lIns="0" tIns="0" rIns="0" bIns="0" rtlCol="0"/>
              <a:lstStyle/>
              <a:p>
                <a:endParaRPr/>
              </a:p>
            </p:txBody>
          </p:sp>
          <p:sp>
            <p:nvSpPr>
              <p:cNvPr id="182" name="object 52">
                <a:extLst>
                  <a:ext uri="{FF2B5EF4-FFF2-40B4-BE49-F238E27FC236}">
                    <a16:creationId xmlns:a16="http://schemas.microsoft.com/office/drawing/2014/main" id="{8CD4CA22-5B50-6A5F-0C1E-A2F2FC883AED}"/>
                  </a:ext>
                </a:extLst>
              </p:cNvPr>
              <p:cNvSpPr/>
              <p:nvPr/>
            </p:nvSpPr>
            <p:spPr>
              <a:xfrm>
                <a:off x="5975400" y="5724521"/>
                <a:ext cx="1062038" cy="216240"/>
              </a:xfrm>
              <a:custGeom>
                <a:avLst/>
                <a:gdLst/>
                <a:ahLst/>
                <a:cxnLst/>
                <a:rect l="l" t="t" r="r" b="b"/>
                <a:pathLst>
                  <a:path w="708025" h="144145">
                    <a:moveTo>
                      <a:pt x="108496" y="330"/>
                    </a:moveTo>
                    <a:lnTo>
                      <a:pt x="24904" y="0"/>
                    </a:lnTo>
                    <a:lnTo>
                      <a:pt x="0" y="103657"/>
                    </a:lnTo>
                    <a:lnTo>
                      <a:pt x="85369" y="103987"/>
                    </a:lnTo>
                    <a:lnTo>
                      <a:pt x="89636" y="86702"/>
                    </a:lnTo>
                    <a:lnTo>
                      <a:pt x="30949" y="86702"/>
                    </a:lnTo>
                    <a:lnTo>
                      <a:pt x="37706" y="58674"/>
                    </a:lnTo>
                    <a:lnTo>
                      <a:pt x="90703" y="59004"/>
                    </a:lnTo>
                    <a:lnTo>
                      <a:pt x="94983" y="41719"/>
                    </a:lnTo>
                    <a:lnTo>
                      <a:pt x="41617" y="41719"/>
                    </a:lnTo>
                    <a:lnTo>
                      <a:pt x="47663" y="17272"/>
                    </a:lnTo>
                    <a:lnTo>
                      <a:pt x="104228" y="17602"/>
                    </a:lnTo>
                    <a:lnTo>
                      <a:pt x="108496" y="330"/>
                    </a:lnTo>
                    <a:close/>
                  </a:path>
                  <a:path w="708025" h="144145">
                    <a:moveTo>
                      <a:pt x="197777" y="32270"/>
                    </a:moveTo>
                    <a:lnTo>
                      <a:pt x="171805" y="32270"/>
                    </a:lnTo>
                    <a:lnTo>
                      <a:pt x="161493" y="75298"/>
                    </a:lnTo>
                    <a:lnTo>
                      <a:pt x="158343" y="82296"/>
                    </a:lnTo>
                    <a:lnTo>
                      <a:pt x="153581" y="87528"/>
                    </a:lnTo>
                    <a:lnTo>
                      <a:pt x="147891" y="90792"/>
                    </a:lnTo>
                    <a:lnTo>
                      <a:pt x="141935" y="91922"/>
                    </a:lnTo>
                    <a:lnTo>
                      <a:pt x="129120" y="91922"/>
                    </a:lnTo>
                    <a:lnTo>
                      <a:pt x="128765" y="83121"/>
                    </a:lnTo>
                    <a:lnTo>
                      <a:pt x="130187" y="75298"/>
                    </a:lnTo>
                    <a:lnTo>
                      <a:pt x="140868" y="31953"/>
                    </a:lnTo>
                    <a:lnTo>
                      <a:pt x="114896" y="31953"/>
                    </a:lnTo>
                    <a:lnTo>
                      <a:pt x="103517" y="78892"/>
                    </a:lnTo>
                    <a:lnTo>
                      <a:pt x="102806" y="81165"/>
                    </a:lnTo>
                    <a:lnTo>
                      <a:pt x="102095" y="85737"/>
                    </a:lnTo>
                    <a:lnTo>
                      <a:pt x="126987" y="106273"/>
                    </a:lnTo>
                    <a:lnTo>
                      <a:pt x="136156" y="105498"/>
                    </a:lnTo>
                    <a:lnTo>
                      <a:pt x="144030" y="103289"/>
                    </a:lnTo>
                    <a:lnTo>
                      <a:pt x="150749" y="99809"/>
                    </a:lnTo>
                    <a:lnTo>
                      <a:pt x="156514" y="95186"/>
                    </a:lnTo>
                    <a:lnTo>
                      <a:pt x="155448" y="104317"/>
                    </a:lnTo>
                    <a:lnTo>
                      <a:pt x="181419" y="104317"/>
                    </a:lnTo>
                    <a:lnTo>
                      <a:pt x="181775" y="100076"/>
                    </a:lnTo>
                    <a:lnTo>
                      <a:pt x="182486" y="95834"/>
                    </a:lnTo>
                    <a:lnTo>
                      <a:pt x="197777" y="32270"/>
                    </a:lnTo>
                    <a:close/>
                  </a:path>
                  <a:path w="708025" h="144145">
                    <a:moveTo>
                      <a:pt x="268922" y="31623"/>
                    </a:moveTo>
                    <a:lnTo>
                      <a:pt x="259346" y="32067"/>
                    </a:lnTo>
                    <a:lnTo>
                      <a:pt x="250507" y="34188"/>
                    </a:lnTo>
                    <a:lnTo>
                      <a:pt x="242608" y="38455"/>
                    </a:lnTo>
                    <a:lnTo>
                      <a:pt x="235839" y="45313"/>
                    </a:lnTo>
                    <a:lnTo>
                      <a:pt x="235483" y="45313"/>
                    </a:lnTo>
                    <a:lnTo>
                      <a:pt x="238328" y="32270"/>
                    </a:lnTo>
                    <a:lnTo>
                      <a:pt x="214490" y="32270"/>
                    </a:lnTo>
                    <a:lnTo>
                      <a:pt x="213423" y="37490"/>
                    </a:lnTo>
                    <a:lnTo>
                      <a:pt x="212712" y="43675"/>
                    </a:lnTo>
                    <a:lnTo>
                      <a:pt x="198132" y="104305"/>
                    </a:lnTo>
                    <a:lnTo>
                      <a:pt x="223748" y="104635"/>
                    </a:lnTo>
                    <a:lnTo>
                      <a:pt x="232638" y="68783"/>
                    </a:lnTo>
                    <a:lnTo>
                      <a:pt x="233705" y="63893"/>
                    </a:lnTo>
                    <a:lnTo>
                      <a:pt x="235127" y="59969"/>
                    </a:lnTo>
                    <a:lnTo>
                      <a:pt x="242239" y="52806"/>
                    </a:lnTo>
                    <a:lnTo>
                      <a:pt x="248640" y="50850"/>
                    </a:lnTo>
                    <a:lnTo>
                      <a:pt x="263944" y="50850"/>
                    </a:lnTo>
                    <a:lnTo>
                      <a:pt x="268922" y="31623"/>
                    </a:lnTo>
                    <a:close/>
                  </a:path>
                  <a:path w="708025" h="144145">
                    <a:moveTo>
                      <a:pt x="358267" y="53327"/>
                    </a:moveTo>
                    <a:lnTo>
                      <a:pt x="354152" y="44983"/>
                    </a:lnTo>
                    <a:lnTo>
                      <a:pt x="352323" y="41275"/>
                    </a:lnTo>
                    <a:lnTo>
                      <a:pt x="339979" y="33439"/>
                    </a:lnTo>
                    <a:lnTo>
                      <a:pt x="332257" y="32270"/>
                    </a:lnTo>
                    <a:lnTo>
                      <a:pt x="332257" y="60248"/>
                    </a:lnTo>
                    <a:lnTo>
                      <a:pt x="330809" y="68783"/>
                    </a:lnTo>
                    <a:lnTo>
                      <a:pt x="328028" y="77304"/>
                    </a:lnTo>
                    <a:lnTo>
                      <a:pt x="323519" y="84963"/>
                    </a:lnTo>
                    <a:lnTo>
                      <a:pt x="316611" y="90462"/>
                    </a:lnTo>
                    <a:lnTo>
                      <a:pt x="306616" y="92583"/>
                    </a:lnTo>
                    <a:lnTo>
                      <a:pt x="297472" y="90462"/>
                    </a:lnTo>
                    <a:lnTo>
                      <a:pt x="293154" y="84963"/>
                    </a:lnTo>
                    <a:lnTo>
                      <a:pt x="292366" y="77304"/>
                    </a:lnTo>
                    <a:lnTo>
                      <a:pt x="293814" y="68783"/>
                    </a:lnTo>
                    <a:lnTo>
                      <a:pt x="296595" y="60109"/>
                    </a:lnTo>
                    <a:lnTo>
                      <a:pt x="301104" y="52476"/>
                    </a:lnTo>
                    <a:lnTo>
                      <a:pt x="308025" y="47053"/>
                    </a:lnTo>
                    <a:lnTo>
                      <a:pt x="318008" y="44983"/>
                    </a:lnTo>
                    <a:lnTo>
                      <a:pt x="327164" y="47091"/>
                    </a:lnTo>
                    <a:lnTo>
                      <a:pt x="331482" y="52603"/>
                    </a:lnTo>
                    <a:lnTo>
                      <a:pt x="332257" y="60248"/>
                    </a:lnTo>
                    <a:lnTo>
                      <a:pt x="332257" y="32270"/>
                    </a:lnTo>
                    <a:lnTo>
                      <a:pt x="285686" y="40982"/>
                    </a:lnTo>
                    <a:lnTo>
                      <a:pt x="266344" y="84086"/>
                    </a:lnTo>
                    <a:lnTo>
                      <a:pt x="272300" y="96240"/>
                    </a:lnTo>
                    <a:lnTo>
                      <a:pt x="284645" y="104114"/>
                    </a:lnTo>
                    <a:lnTo>
                      <a:pt x="303060" y="106921"/>
                    </a:lnTo>
                    <a:lnTo>
                      <a:pt x="322668" y="104165"/>
                    </a:lnTo>
                    <a:lnTo>
                      <a:pt x="338810" y="96405"/>
                    </a:lnTo>
                    <a:lnTo>
                      <a:pt x="342582" y="92583"/>
                    </a:lnTo>
                    <a:lnTo>
                      <a:pt x="350685" y="84366"/>
                    </a:lnTo>
                    <a:lnTo>
                      <a:pt x="357479" y="68783"/>
                    </a:lnTo>
                    <a:lnTo>
                      <a:pt x="358267" y="53327"/>
                    </a:lnTo>
                    <a:close/>
                  </a:path>
                  <a:path w="708025" h="144145">
                    <a:moveTo>
                      <a:pt x="460082" y="55168"/>
                    </a:moveTo>
                    <a:lnTo>
                      <a:pt x="433895" y="32118"/>
                    </a:lnTo>
                    <a:lnTo>
                      <a:pt x="433895" y="60706"/>
                    </a:lnTo>
                    <a:lnTo>
                      <a:pt x="432536" y="69100"/>
                    </a:lnTo>
                    <a:lnTo>
                      <a:pt x="429856" y="77508"/>
                    </a:lnTo>
                    <a:lnTo>
                      <a:pt x="425475" y="85166"/>
                    </a:lnTo>
                    <a:lnTo>
                      <a:pt x="418490" y="90741"/>
                    </a:lnTo>
                    <a:lnTo>
                      <a:pt x="407987" y="92900"/>
                    </a:lnTo>
                    <a:lnTo>
                      <a:pt x="399796" y="90563"/>
                    </a:lnTo>
                    <a:lnTo>
                      <a:pt x="395452" y="84670"/>
                    </a:lnTo>
                    <a:lnTo>
                      <a:pt x="394195" y="76949"/>
                    </a:lnTo>
                    <a:lnTo>
                      <a:pt x="395185" y="69100"/>
                    </a:lnTo>
                    <a:lnTo>
                      <a:pt x="398068" y="61125"/>
                    </a:lnTo>
                    <a:lnTo>
                      <a:pt x="403059" y="53416"/>
                    </a:lnTo>
                    <a:lnTo>
                      <a:pt x="410248" y="47599"/>
                    </a:lnTo>
                    <a:lnTo>
                      <a:pt x="419735" y="45300"/>
                    </a:lnTo>
                    <a:lnTo>
                      <a:pt x="428993" y="47459"/>
                    </a:lnTo>
                    <a:lnTo>
                      <a:pt x="433209" y="53047"/>
                    </a:lnTo>
                    <a:lnTo>
                      <a:pt x="433895" y="60706"/>
                    </a:lnTo>
                    <a:lnTo>
                      <a:pt x="433895" y="32118"/>
                    </a:lnTo>
                    <a:lnTo>
                      <a:pt x="427913" y="30962"/>
                    </a:lnTo>
                    <a:lnTo>
                      <a:pt x="421017" y="31724"/>
                    </a:lnTo>
                    <a:lnTo>
                      <a:pt x="414045" y="33858"/>
                    </a:lnTo>
                    <a:lnTo>
                      <a:pt x="407606" y="37160"/>
                    </a:lnTo>
                    <a:lnTo>
                      <a:pt x="402297" y="41389"/>
                    </a:lnTo>
                    <a:lnTo>
                      <a:pt x="401942" y="41389"/>
                    </a:lnTo>
                    <a:lnTo>
                      <a:pt x="403364" y="32918"/>
                    </a:lnTo>
                    <a:lnTo>
                      <a:pt x="377050" y="32918"/>
                    </a:lnTo>
                    <a:lnTo>
                      <a:pt x="376339" y="37477"/>
                    </a:lnTo>
                    <a:lnTo>
                      <a:pt x="375627" y="42367"/>
                    </a:lnTo>
                    <a:lnTo>
                      <a:pt x="374561" y="47256"/>
                    </a:lnTo>
                    <a:lnTo>
                      <a:pt x="348589" y="143421"/>
                    </a:lnTo>
                    <a:lnTo>
                      <a:pt x="374561" y="143751"/>
                    </a:lnTo>
                    <a:lnTo>
                      <a:pt x="388785" y="94856"/>
                    </a:lnTo>
                    <a:lnTo>
                      <a:pt x="389140" y="94856"/>
                    </a:lnTo>
                    <a:lnTo>
                      <a:pt x="392760" y="100368"/>
                    </a:lnTo>
                    <a:lnTo>
                      <a:pt x="398081" y="104228"/>
                    </a:lnTo>
                    <a:lnTo>
                      <a:pt x="404799" y="106502"/>
                    </a:lnTo>
                    <a:lnTo>
                      <a:pt x="412610" y="107238"/>
                    </a:lnTo>
                    <a:lnTo>
                      <a:pt x="429907" y="104038"/>
                    </a:lnTo>
                    <a:lnTo>
                      <a:pt x="443649" y="95313"/>
                    </a:lnTo>
                    <a:lnTo>
                      <a:pt x="444017" y="94856"/>
                    </a:lnTo>
                    <a:lnTo>
                      <a:pt x="445592" y="92900"/>
                    </a:lnTo>
                    <a:lnTo>
                      <a:pt x="453529" y="83083"/>
                    </a:lnTo>
                    <a:lnTo>
                      <a:pt x="459206" y="69430"/>
                    </a:lnTo>
                    <a:lnTo>
                      <a:pt x="460082" y="55168"/>
                    </a:lnTo>
                    <a:close/>
                  </a:path>
                  <a:path w="708025" h="144145">
                    <a:moveTo>
                      <a:pt x="547077" y="58674"/>
                    </a:moveTo>
                    <a:lnTo>
                      <a:pt x="547027" y="47244"/>
                    </a:lnTo>
                    <a:lnTo>
                      <a:pt x="541121" y="38620"/>
                    </a:lnTo>
                    <a:lnTo>
                      <a:pt x="530263" y="33185"/>
                    </a:lnTo>
                    <a:lnTo>
                      <a:pt x="515416" y="31292"/>
                    </a:lnTo>
                    <a:lnTo>
                      <a:pt x="497763" y="34544"/>
                    </a:lnTo>
                    <a:lnTo>
                      <a:pt x="483539" y="43154"/>
                    </a:lnTo>
                    <a:lnTo>
                      <a:pt x="473252" y="55359"/>
                    </a:lnTo>
                    <a:lnTo>
                      <a:pt x="467398" y="69430"/>
                    </a:lnTo>
                    <a:lnTo>
                      <a:pt x="466458" y="83362"/>
                    </a:lnTo>
                    <a:lnTo>
                      <a:pt x="470827" y="95592"/>
                    </a:lnTo>
                    <a:lnTo>
                      <a:pt x="480847" y="104267"/>
                    </a:lnTo>
                    <a:lnTo>
                      <a:pt x="496912" y="107569"/>
                    </a:lnTo>
                    <a:lnTo>
                      <a:pt x="513283" y="105892"/>
                    </a:lnTo>
                    <a:lnTo>
                      <a:pt x="542086" y="79209"/>
                    </a:lnTo>
                    <a:lnTo>
                      <a:pt x="515416" y="85077"/>
                    </a:lnTo>
                    <a:lnTo>
                      <a:pt x="510438" y="93230"/>
                    </a:lnTo>
                    <a:lnTo>
                      <a:pt x="500481" y="93230"/>
                    </a:lnTo>
                    <a:lnTo>
                      <a:pt x="494779" y="90271"/>
                    </a:lnTo>
                    <a:lnTo>
                      <a:pt x="493052" y="83286"/>
                    </a:lnTo>
                    <a:lnTo>
                      <a:pt x="493522" y="75069"/>
                    </a:lnTo>
                    <a:lnTo>
                      <a:pt x="511505" y="45631"/>
                    </a:lnTo>
                    <a:lnTo>
                      <a:pt x="521462" y="45631"/>
                    </a:lnTo>
                    <a:lnTo>
                      <a:pt x="522884" y="52806"/>
                    </a:lnTo>
                    <a:lnTo>
                      <a:pt x="521462" y="58674"/>
                    </a:lnTo>
                    <a:lnTo>
                      <a:pt x="547077" y="58674"/>
                    </a:lnTo>
                    <a:close/>
                  </a:path>
                  <a:path w="708025" h="144145">
                    <a:moveTo>
                      <a:pt x="631736" y="58674"/>
                    </a:moveTo>
                    <a:lnTo>
                      <a:pt x="601497" y="31610"/>
                    </a:lnTo>
                    <a:lnTo>
                      <a:pt x="594372" y="31826"/>
                    </a:lnTo>
                    <a:lnTo>
                      <a:pt x="558457" y="54102"/>
                    </a:lnTo>
                    <a:lnTo>
                      <a:pt x="583361" y="54102"/>
                    </a:lnTo>
                    <a:lnTo>
                      <a:pt x="584073" y="50850"/>
                    </a:lnTo>
                    <a:lnTo>
                      <a:pt x="588695" y="43675"/>
                    </a:lnTo>
                    <a:lnTo>
                      <a:pt x="606831" y="43675"/>
                    </a:lnTo>
                    <a:lnTo>
                      <a:pt x="607898" y="49542"/>
                    </a:lnTo>
                    <a:lnTo>
                      <a:pt x="605764" y="59321"/>
                    </a:lnTo>
                    <a:lnTo>
                      <a:pt x="602564" y="59321"/>
                    </a:lnTo>
                    <a:lnTo>
                      <a:pt x="602564" y="72034"/>
                    </a:lnTo>
                    <a:lnTo>
                      <a:pt x="600557" y="78968"/>
                    </a:lnTo>
                    <a:lnTo>
                      <a:pt x="597141" y="85966"/>
                    </a:lnTo>
                    <a:lnTo>
                      <a:pt x="591464" y="91376"/>
                    </a:lnTo>
                    <a:lnTo>
                      <a:pt x="582650" y="93548"/>
                    </a:lnTo>
                    <a:lnTo>
                      <a:pt x="575170" y="93548"/>
                    </a:lnTo>
                    <a:lnTo>
                      <a:pt x="570903" y="89306"/>
                    </a:lnTo>
                    <a:lnTo>
                      <a:pt x="572325" y="83121"/>
                    </a:lnTo>
                    <a:lnTo>
                      <a:pt x="576999" y="76530"/>
                    </a:lnTo>
                    <a:lnTo>
                      <a:pt x="585177" y="73177"/>
                    </a:lnTo>
                    <a:lnTo>
                      <a:pt x="594487" y="72021"/>
                    </a:lnTo>
                    <a:lnTo>
                      <a:pt x="602564" y="72034"/>
                    </a:lnTo>
                    <a:lnTo>
                      <a:pt x="602564" y="59321"/>
                    </a:lnTo>
                    <a:lnTo>
                      <a:pt x="560120" y="68402"/>
                    </a:lnTo>
                    <a:lnTo>
                      <a:pt x="546735" y="95377"/>
                    </a:lnTo>
                    <a:lnTo>
                      <a:pt x="551078" y="102222"/>
                    </a:lnTo>
                    <a:lnTo>
                      <a:pt x="559028" y="106451"/>
                    </a:lnTo>
                    <a:lnTo>
                      <a:pt x="569836" y="107886"/>
                    </a:lnTo>
                    <a:lnTo>
                      <a:pt x="578307" y="107251"/>
                    </a:lnTo>
                    <a:lnTo>
                      <a:pt x="586066" y="105206"/>
                    </a:lnTo>
                    <a:lnTo>
                      <a:pt x="593102" y="101561"/>
                    </a:lnTo>
                    <a:lnTo>
                      <a:pt x="599363" y="96151"/>
                    </a:lnTo>
                    <a:lnTo>
                      <a:pt x="599719" y="96151"/>
                    </a:lnTo>
                    <a:lnTo>
                      <a:pt x="599008" y="99085"/>
                    </a:lnTo>
                    <a:lnTo>
                      <a:pt x="598297" y="105930"/>
                    </a:lnTo>
                    <a:lnTo>
                      <a:pt x="621411" y="105930"/>
                    </a:lnTo>
                    <a:lnTo>
                      <a:pt x="621766" y="103657"/>
                    </a:lnTo>
                    <a:lnTo>
                      <a:pt x="621499" y="102222"/>
                    </a:lnTo>
                    <a:lnTo>
                      <a:pt x="621436" y="101561"/>
                    </a:lnTo>
                    <a:lnTo>
                      <a:pt x="622122" y="98107"/>
                    </a:lnTo>
                    <a:lnTo>
                      <a:pt x="622592" y="96151"/>
                    </a:lnTo>
                    <a:lnTo>
                      <a:pt x="623227" y="93548"/>
                    </a:lnTo>
                    <a:lnTo>
                      <a:pt x="628484" y="72021"/>
                    </a:lnTo>
                    <a:lnTo>
                      <a:pt x="631571" y="59321"/>
                    </a:lnTo>
                    <a:lnTo>
                      <a:pt x="631736" y="58674"/>
                    </a:lnTo>
                    <a:close/>
                  </a:path>
                  <a:path w="708025" h="144145">
                    <a:moveTo>
                      <a:pt x="707504" y="33248"/>
                    </a:moveTo>
                    <a:lnTo>
                      <a:pt x="698131" y="33693"/>
                    </a:lnTo>
                    <a:lnTo>
                      <a:pt x="689394" y="35814"/>
                    </a:lnTo>
                    <a:lnTo>
                      <a:pt x="681532" y="40081"/>
                    </a:lnTo>
                    <a:lnTo>
                      <a:pt x="674776" y="46939"/>
                    </a:lnTo>
                    <a:lnTo>
                      <a:pt x="674420" y="46939"/>
                    </a:lnTo>
                    <a:lnTo>
                      <a:pt x="676910" y="33896"/>
                    </a:lnTo>
                    <a:lnTo>
                      <a:pt x="653427" y="33896"/>
                    </a:lnTo>
                    <a:lnTo>
                      <a:pt x="652360" y="39116"/>
                    </a:lnTo>
                    <a:lnTo>
                      <a:pt x="651294" y="45300"/>
                    </a:lnTo>
                    <a:lnTo>
                      <a:pt x="637070" y="105930"/>
                    </a:lnTo>
                    <a:lnTo>
                      <a:pt x="662686" y="105930"/>
                    </a:lnTo>
                    <a:lnTo>
                      <a:pt x="671220" y="70396"/>
                    </a:lnTo>
                    <a:lnTo>
                      <a:pt x="672642" y="65519"/>
                    </a:lnTo>
                    <a:lnTo>
                      <a:pt x="674065" y="61595"/>
                    </a:lnTo>
                    <a:lnTo>
                      <a:pt x="681177" y="54432"/>
                    </a:lnTo>
                    <a:lnTo>
                      <a:pt x="687222" y="52476"/>
                    </a:lnTo>
                    <a:lnTo>
                      <a:pt x="691845" y="52146"/>
                    </a:lnTo>
                    <a:lnTo>
                      <a:pt x="702881" y="52476"/>
                    </a:lnTo>
                    <a:lnTo>
                      <a:pt x="707504" y="33248"/>
                    </a:lnTo>
                    <a:close/>
                  </a:path>
                </a:pathLst>
              </a:custGeom>
              <a:solidFill>
                <a:srgbClr val="FFFFFF"/>
              </a:solidFill>
            </p:spPr>
            <p:txBody>
              <a:bodyPr wrap="square" lIns="0" tIns="0" rIns="0" bIns="0" rtlCol="0"/>
              <a:lstStyle/>
              <a:p>
                <a:endParaRPr/>
              </a:p>
            </p:txBody>
          </p:sp>
        </p:grpSp>
        <p:pic>
          <p:nvPicPr>
            <p:cNvPr id="160" name="object 88">
              <a:extLst>
                <a:ext uri="{FF2B5EF4-FFF2-40B4-BE49-F238E27FC236}">
                  <a16:creationId xmlns:a16="http://schemas.microsoft.com/office/drawing/2014/main" id="{2D2F0A58-06B1-94A7-D814-6AD4A090D3B0}"/>
                </a:ext>
              </a:extLst>
            </p:cNvPr>
            <p:cNvPicPr/>
            <p:nvPr/>
          </p:nvPicPr>
          <p:blipFill>
            <a:blip r:embed="rId66" cstate="email">
              <a:extLst>
                <a:ext uri="{28A0092B-C50C-407E-A947-70E740481C1C}">
                  <a14:useLocalDpi xmlns:a14="http://schemas.microsoft.com/office/drawing/2010/main"/>
                </a:ext>
              </a:extLst>
            </a:blip>
            <a:stretch>
              <a:fillRect/>
            </a:stretch>
          </p:blipFill>
          <p:spPr>
            <a:xfrm>
              <a:off x="3658012" y="5900684"/>
              <a:ext cx="611875" cy="303257"/>
            </a:xfrm>
            <a:prstGeom prst="rect">
              <a:avLst/>
            </a:prstGeom>
          </p:spPr>
        </p:pic>
        <p:pic>
          <p:nvPicPr>
            <p:cNvPr id="161" name="object 89">
              <a:extLst>
                <a:ext uri="{FF2B5EF4-FFF2-40B4-BE49-F238E27FC236}">
                  <a16:creationId xmlns:a16="http://schemas.microsoft.com/office/drawing/2014/main" id="{B5CB9C5E-1CAB-F7FF-2E1A-65A0873E8873}"/>
                </a:ext>
              </a:extLst>
            </p:cNvPr>
            <p:cNvPicPr/>
            <p:nvPr/>
          </p:nvPicPr>
          <p:blipFill>
            <a:blip r:embed="rId67" cstate="email">
              <a:extLst>
                <a:ext uri="{28A0092B-C50C-407E-A947-70E740481C1C}">
                  <a14:useLocalDpi xmlns:a14="http://schemas.microsoft.com/office/drawing/2010/main"/>
                </a:ext>
              </a:extLst>
            </a:blip>
            <a:stretch>
              <a:fillRect/>
            </a:stretch>
          </p:blipFill>
          <p:spPr>
            <a:xfrm>
              <a:off x="10632656" y="2123431"/>
              <a:ext cx="681516" cy="291610"/>
            </a:xfrm>
            <a:prstGeom prst="rect">
              <a:avLst/>
            </a:prstGeom>
          </p:spPr>
        </p:pic>
        <p:pic>
          <p:nvPicPr>
            <p:cNvPr id="162" name="object 84">
              <a:extLst>
                <a:ext uri="{FF2B5EF4-FFF2-40B4-BE49-F238E27FC236}">
                  <a16:creationId xmlns:a16="http://schemas.microsoft.com/office/drawing/2014/main" id="{58F76658-6ACC-15EE-41E8-FC6BF2A7DBD4}"/>
                </a:ext>
              </a:extLst>
            </p:cNvPr>
            <p:cNvPicPr/>
            <p:nvPr/>
          </p:nvPicPr>
          <p:blipFill>
            <a:blip r:embed="rId68" cstate="email">
              <a:extLst>
                <a:ext uri="{28A0092B-C50C-407E-A947-70E740481C1C}">
                  <a14:useLocalDpi xmlns:a14="http://schemas.microsoft.com/office/drawing/2010/main"/>
                </a:ext>
              </a:extLst>
            </a:blip>
            <a:stretch>
              <a:fillRect/>
            </a:stretch>
          </p:blipFill>
          <p:spPr>
            <a:xfrm>
              <a:off x="8777670" y="4046785"/>
              <a:ext cx="647377" cy="246232"/>
            </a:xfrm>
            <a:prstGeom prst="rect">
              <a:avLst/>
            </a:prstGeom>
          </p:spPr>
        </p:pic>
        <p:pic>
          <p:nvPicPr>
            <p:cNvPr id="163" name="object 65">
              <a:extLst>
                <a:ext uri="{FF2B5EF4-FFF2-40B4-BE49-F238E27FC236}">
                  <a16:creationId xmlns:a16="http://schemas.microsoft.com/office/drawing/2014/main" id="{3A7DE923-C9CA-460E-97D8-674879F620C9}"/>
                </a:ext>
              </a:extLst>
            </p:cNvPr>
            <p:cNvPicPr/>
            <p:nvPr/>
          </p:nvPicPr>
          <p:blipFill>
            <a:blip r:embed="rId69" cstate="email">
              <a:extLst>
                <a:ext uri="{28A0092B-C50C-407E-A947-70E740481C1C}">
                  <a14:useLocalDpi xmlns:a14="http://schemas.microsoft.com/office/drawing/2010/main"/>
                </a:ext>
              </a:extLst>
            </a:blip>
            <a:stretch>
              <a:fillRect/>
            </a:stretch>
          </p:blipFill>
          <p:spPr>
            <a:xfrm>
              <a:off x="10197229" y="5576752"/>
              <a:ext cx="713528" cy="466104"/>
            </a:xfrm>
            <a:prstGeom prst="rect">
              <a:avLst/>
            </a:prstGeom>
          </p:spPr>
        </p:pic>
        <p:pic>
          <p:nvPicPr>
            <p:cNvPr id="164" name="object 102">
              <a:extLst>
                <a:ext uri="{FF2B5EF4-FFF2-40B4-BE49-F238E27FC236}">
                  <a16:creationId xmlns:a16="http://schemas.microsoft.com/office/drawing/2014/main" id="{88754F10-27A4-8A40-53DC-424FA566969B}"/>
                </a:ext>
              </a:extLst>
            </p:cNvPr>
            <p:cNvPicPr/>
            <p:nvPr/>
          </p:nvPicPr>
          <p:blipFill>
            <a:blip r:embed="rId70" cstate="email">
              <a:extLst>
                <a:ext uri="{28A0092B-C50C-407E-A947-70E740481C1C}">
                  <a14:useLocalDpi xmlns:a14="http://schemas.microsoft.com/office/drawing/2010/main"/>
                </a:ext>
              </a:extLst>
            </a:blip>
            <a:stretch>
              <a:fillRect/>
            </a:stretch>
          </p:blipFill>
          <p:spPr>
            <a:xfrm>
              <a:off x="8780768" y="4481320"/>
              <a:ext cx="501983" cy="131145"/>
            </a:xfrm>
            <a:prstGeom prst="rect">
              <a:avLst/>
            </a:prstGeom>
          </p:spPr>
        </p:pic>
        <p:pic>
          <p:nvPicPr>
            <p:cNvPr id="165" name="object 82">
              <a:extLst>
                <a:ext uri="{FF2B5EF4-FFF2-40B4-BE49-F238E27FC236}">
                  <a16:creationId xmlns:a16="http://schemas.microsoft.com/office/drawing/2014/main" id="{254002AA-36DC-0A76-BAC4-08FD3E5A55CB}"/>
                </a:ext>
              </a:extLst>
            </p:cNvPr>
            <p:cNvPicPr/>
            <p:nvPr/>
          </p:nvPicPr>
          <p:blipFill>
            <a:blip r:embed="rId71" cstate="email">
              <a:extLst>
                <a:ext uri="{28A0092B-C50C-407E-A947-70E740481C1C}">
                  <a14:useLocalDpi xmlns:a14="http://schemas.microsoft.com/office/drawing/2010/main"/>
                </a:ext>
              </a:extLst>
            </a:blip>
            <a:stretch>
              <a:fillRect/>
            </a:stretch>
          </p:blipFill>
          <p:spPr>
            <a:xfrm>
              <a:off x="6499859" y="3430743"/>
              <a:ext cx="739728" cy="209073"/>
            </a:xfrm>
            <a:prstGeom prst="rect">
              <a:avLst/>
            </a:prstGeom>
          </p:spPr>
        </p:pic>
        <p:pic>
          <p:nvPicPr>
            <p:cNvPr id="166" name="object 54">
              <a:extLst>
                <a:ext uri="{FF2B5EF4-FFF2-40B4-BE49-F238E27FC236}">
                  <a16:creationId xmlns:a16="http://schemas.microsoft.com/office/drawing/2014/main" id="{DE642D51-18E1-69C5-AA1F-0FE62CF96304}"/>
                </a:ext>
              </a:extLst>
            </p:cNvPr>
            <p:cNvPicPr/>
            <p:nvPr/>
          </p:nvPicPr>
          <p:blipFill>
            <a:blip r:embed="rId72" cstate="email">
              <a:extLst>
                <a:ext uri="{28A0092B-C50C-407E-A947-70E740481C1C}">
                  <a14:useLocalDpi xmlns:a14="http://schemas.microsoft.com/office/drawing/2010/main"/>
                </a:ext>
              </a:extLst>
            </a:blip>
            <a:stretch>
              <a:fillRect/>
            </a:stretch>
          </p:blipFill>
          <p:spPr>
            <a:xfrm>
              <a:off x="7937938" y="4021143"/>
              <a:ext cx="704902" cy="260047"/>
            </a:xfrm>
            <a:prstGeom prst="rect">
              <a:avLst/>
            </a:prstGeom>
          </p:spPr>
        </p:pic>
        <p:sp>
          <p:nvSpPr>
            <p:cNvPr id="167" name="object 103">
              <a:extLst>
                <a:ext uri="{FF2B5EF4-FFF2-40B4-BE49-F238E27FC236}">
                  <a16:creationId xmlns:a16="http://schemas.microsoft.com/office/drawing/2014/main" id="{1AFB5242-0945-6600-1EC7-9EBACA06A727}"/>
                </a:ext>
              </a:extLst>
            </p:cNvPr>
            <p:cNvSpPr/>
            <p:nvPr/>
          </p:nvSpPr>
          <p:spPr>
            <a:xfrm>
              <a:off x="8817905" y="6068054"/>
              <a:ext cx="700520" cy="147386"/>
            </a:xfrm>
            <a:custGeom>
              <a:avLst/>
              <a:gdLst/>
              <a:ahLst/>
              <a:cxnLst/>
              <a:rect l="l" t="t" r="r" b="b"/>
              <a:pathLst>
                <a:path w="869315" h="182879">
                  <a:moveTo>
                    <a:pt x="72809" y="123609"/>
                  </a:moveTo>
                  <a:lnTo>
                    <a:pt x="65163" y="80657"/>
                  </a:lnTo>
                  <a:lnTo>
                    <a:pt x="41795" y="58547"/>
                  </a:lnTo>
                  <a:lnTo>
                    <a:pt x="33439" y="51066"/>
                  </a:lnTo>
                  <a:lnTo>
                    <a:pt x="30302" y="46837"/>
                  </a:lnTo>
                  <a:lnTo>
                    <a:pt x="30302" y="23088"/>
                  </a:lnTo>
                  <a:lnTo>
                    <a:pt x="33083" y="21145"/>
                  </a:lnTo>
                  <a:lnTo>
                    <a:pt x="39014" y="21145"/>
                  </a:lnTo>
                  <a:lnTo>
                    <a:pt x="41795" y="23088"/>
                  </a:lnTo>
                  <a:lnTo>
                    <a:pt x="41795" y="49110"/>
                  </a:lnTo>
                  <a:lnTo>
                    <a:pt x="72110" y="49110"/>
                  </a:lnTo>
                  <a:lnTo>
                    <a:pt x="72110" y="26022"/>
                  </a:lnTo>
                  <a:lnTo>
                    <a:pt x="70929" y="21145"/>
                  </a:lnTo>
                  <a:lnTo>
                    <a:pt x="69100" y="13627"/>
                  </a:lnTo>
                  <a:lnTo>
                    <a:pt x="61099" y="5372"/>
                  </a:lnTo>
                  <a:lnTo>
                    <a:pt x="52552" y="1955"/>
                  </a:lnTo>
                  <a:lnTo>
                    <a:pt x="19710" y="1955"/>
                  </a:lnTo>
                  <a:lnTo>
                    <a:pt x="11061" y="5410"/>
                  </a:lnTo>
                  <a:lnTo>
                    <a:pt x="3022" y="13766"/>
                  </a:lnTo>
                  <a:lnTo>
                    <a:pt x="88" y="26022"/>
                  </a:lnTo>
                  <a:lnTo>
                    <a:pt x="0" y="44246"/>
                  </a:lnTo>
                  <a:lnTo>
                    <a:pt x="1244" y="54013"/>
                  </a:lnTo>
                  <a:lnTo>
                    <a:pt x="4445" y="61645"/>
                  </a:lnTo>
                  <a:lnTo>
                    <a:pt x="8813" y="67564"/>
                  </a:lnTo>
                  <a:lnTo>
                    <a:pt x="13576" y="72212"/>
                  </a:lnTo>
                  <a:lnTo>
                    <a:pt x="18453" y="76441"/>
                  </a:lnTo>
                  <a:lnTo>
                    <a:pt x="22288" y="80022"/>
                  </a:lnTo>
                  <a:lnTo>
                    <a:pt x="41795" y="110274"/>
                  </a:lnTo>
                  <a:lnTo>
                    <a:pt x="41795" y="127838"/>
                  </a:lnTo>
                  <a:lnTo>
                    <a:pt x="39014" y="129781"/>
                  </a:lnTo>
                  <a:lnTo>
                    <a:pt x="33083" y="129781"/>
                  </a:lnTo>
                  <a:lnTo>
                    <a:pt x="30302" y="128155"/>
                  </a:lnTo>
                  <a:lnTo>
                    <a:pt x="30302" y="95961"/>
                  </a:lnTo>
                  <a:lnTo>
                    <a:pt x="0" y="95961"/>
                  </a:lnTo>
                  <a:lnTo>
                    <a:pt x="0" y="124599"/>
                  </a:lnTo>
                  <a:lnTo>
                    <a:pt x="3022" y="137363"/>
                  </a:lnTo>
                  <a:lnTo>
                    <a:pt x="11061" y="145808"/>
                  </a:lnTo>
                  <a:lnTo>
                    <a:pt x="22631" y="150469"/>
                  </a:lnTo>
                  <a:lnTo>
                    <a:pt x="36220" y="151904"/>
                  </a:lnTo>
                  <a:lnTo>
                    <a:pt x="49733" y="150456"/>
                  </a:lnTo>
                  <a:lnTo>
                    <a:pt x="61442" y="145694"/>
                  </a:lnTo>
                  <a:lnTo>
                    <a:pt x="69697" y="136956"/>
                  </a:lnTo>
                  <a:lnTo>
                    <a:pt x="71374" y="129781"/>
                  </a:lnTo>
                  <a:lnTo>
                    <a:pt x="72809" y="123609"/>
                  </a:lnTo>
                  <a:close/>
                </a:path>
                <a:path w="869315" h="182879">
                  <a:moveTo>
                    <a:pt x="144932" y="55626"/>
                  </a:moveTo>
                  <a:lnTo>
                    <a:pt x="142303" y="43992"/>
                  </a:lnTo>
                  <a:lnTo>
                    <a:pt x="135216" y="35534"/>
                  </a:lnTo>
                  <a:lnTo>
                    <a:pt x="124790" y="30378"/>
                  </a:lnTo>
                  <a:lnTo>
                    <a:pt x="112179" y="28625"/>
                  </a:lnTo>
                  <a:lnTo>
                    <a:pt x="99707" y="30327"/>
                  </a:lnTo>
                  <a:lnTo>
                    <a:pt x="89268" y="35407"/>
                  </a:lnTo>
                  <a:lnTo>
                    <a:pt x="82105" y="43853"/>
                  </a:lnTo>
                  <a:lnTo>
                    <a:pt x="79438" y="55626"/>
                  </a:lnTo>
                  <a:lnTo>
                    <a:pt x="79438" y="124256"/>
                  </a:lnTo>
                  <a:lnTo>
                    <a:pt x="82105" y="136156"/>
                  </a:lnTo>
                  <a:lnTo>
                    <a:pt x="89268" y="144589"/>
                  </a:lnTo>
                  <a:lnTo>
                    <a:pt x="99707" y="149593"/>
                  </a:lnTo>
                  <a:lnTo>
                    <a:pt x="112179" y="151257"/>
                  </a:lnTo>
                  <a:lnTo>
                    <a:pt x="124790" y="149555"/>
                  </a:lnTo>
                  <a:lnTo>
                    <a:pt x="135216" y="144462"/>
                  </a:lnTo>
                  <a:lnTo>
                    <a:pt x="142303" y="136017"/>
                  </a:lnTo>
                  <a:lnTo>
                    <a:pt x="144932" y="124256"/>
                  </a:lnTo>
                  <a:lnTo>
                    <a:pt x="144932" y="102463"/>
                  </a:lnTo>
                  <a:lnTo>
                    <a:pt x="117754" y="102463"/>
                  </a:lnTo>
                  <a:lnTo>
                    <a:pt x="117754" y="129794"/>
                  </a:lnTo>
                  <a:lnTo>
                    <a:pt x="115316" y="131749"/>
                  </a:lnTo>
                  <a:lnTo>
                    <a:pt x="109397" y="131749"/>
                  </a:lnTo>
                  <a:lnTo>
                    <a:pt x="106603" y="129794"/>
                  </a:lnTo>
                  <a:lnTo>
                    <a:pt x="106603" y="50101"/>
                  </a:lnTo>
                  <a:lnTo>
                    <a:pt x="109397" y="48475"/>
                  </a:lnTo>
                  <a:lnTo>
                    <a:pt x="115316" y="48475"/>
                  </a:lnTo>
                  <a:lnTo>
                    <a:pt x="117754" y="50419"/>
                  </a:lnTo>
                  <a:lnTo>
                    <a:pt x="117754" y="54000"/>
                  </a:lnTo>
                  <a:lnTo>
                    <a:pt x="117754" y="75145"/>
                  </a:lnTo>
                  <a:lnTo>
                    <a:pt x="144932" y="75145"/>
                  </a:lnTo>
                  <a:lnTo>
                    <a:pt x="144932" y="55626"/>
                  </a:lnTo>
                  <a:close/>
                </a:path>
                <a:path w="869315" h="182879">
                  <a:moveTo>
                    <a:pt x="217385" y="50419"/>
                  </a:moveTo>
                  <a:lnTo>
                    <a:pt x="215506" y="40157"/>
                  </a:lnTo>
                  <a:lnTo>
                    <a:pt x="210718" y="33426"/>
                  </a:lnTo>
                  <a:lnTo>
                    <a:pt x="204304" y="29743"/>
                  </a:lnTo>
                  <a:lnTo>
                    <a:pt x="197523" y="28625"/>
                  </a:lnTo>
                  <a:lnTo>
                    <a:pt x="188125" y="28625"/>
                  </a:lnTo>
                  <a:lnTo>
                    <a:pt x="181152" y="35128"/>
                  </a:lnTo>
                  <a:lnTo>
                    <a:pt x="179412" y="38392"/>
                  </a:lnTo>
                  <a:lnTo>
                    <a:pt x="179057" y="38392"/>
                  </a:lnTo>
                  <a:lnTo>
                    <a:pt x="179057" y="0"/>
                  </a:lnTo>
                  <a:lnTo>
                    <a:pt x="151536" y="0"/>
                  </a:lnTo>
                  <a:lnTo>
                    <a:pt x="151536" y="149961"/>
                  </a:lnTo>
                  <a:lnTo>
                    <a:pt x="178714" y="149961"/>
                  </a:lnTo>
                  <a:lnTo>
                    <a:pt x="178714" y="57251"/>
                  </a:lnTo>
                  <a:lnTo>
                    <a:pt x="178714" y="53352"/>
                  </a:lnTo>
                  <a:lnTo>
                    <a:pt x="181495" y="51727"/>
                  </a:lnTo>
                  <a:lnTo>
                    <a:pt x="187426" y="51727"/>
                  </a:lnTo>
                  <a:lnTo>
                    <a:pt x="190207" y="53670"/>
                  </a:lnTo>
                  <a:lnTo>
                    <a:pt x="190207" y="149961"/>
                  </a:lnTo>
                  <a:lnTo>
                    <a:pt x="217385" y="149961"/>
                  </a:lnTo>
                  <a:lnTo>
                    <a:pt x="217385" y="50419"/>
                  </a:lnTo>
                  <a:close/>
                </a:path>
                <a:path w="869315" h="182879">
                  <a:moveTo>
                    <a:pt x="251180" y="0"/>
                  </a:moveTo>
                  <a:lnTo>
                    <a:pt x="224002" y="0"/>
                  </a:lnTo>
                  <a:lnTo>
                    <a:pt x="224002" y="149961"/>
                  </a:lnTo>
                  <a:lnTo>
                    <a:pt x="251180" y="149961"/>
                  </a:lnTo>
                  <a:lnTo>
                    <a:pt x="251180" y="0"/>
                  </a:lnTo>
                  <a:close/>
                </a:path>
                <a:path w="869315" h="182879">
                  <a:moveTo>
                    <a:pt x="323646" y="30251"/>
                  </a:moveTo>
                  <a:lnTo>
                    <a:pt x="296468" y="30251"/>
                  </a:lnTo>
                  <a:lnTo>
                    <a:pt x="296468" y="123926"/>
                  </a:lnTo>
                  <a:lnTo>
                    <a:pt x="296468" y="127508"/>
                  </a:lnTo>
                  <a:lnTo>
                    <a:pt x="293687" y="129451"/>
                  </a:lnTo>
                  <a:lnTo>
                    <a:pt x="287756" y="129451"/>
                  </a:lnTo>
                  <a:lnTo>
                    <a:pt x="284975" y="127825"/>
                  </a:lnTo>
                  <a:lnTo>
                    <a:pt x="284975" y="30251"/>
                  </a:lnTo>
                  <a:lnTo>
                    <a:pt x="257797" y="30251"/>
                  </a:lnTo>
                  <a:lnTo>
                    <a:pt x="257797" y="129781"/>
                  </a:lnTo>
                  <a:lnTo>
                    <a:pt x="259486" y="138772"/>
                  </a:lnTo>
                  <a:lnTo>
                    <a:pt x="263982" y="145516"/>
                  </a:lnTo>
                  <a:lnTo>
                    <a:pt x="270433" y="149771"/>
                  </a:lnTo>
                  <a:lnTo>
                    <a:pt x="278003" y="151244"/>
                  </a:lnTo>
                  <a:lnTo>
                    <a:pt x="288810" y="151244"/>
                  </a:lnTo>
                  <a:lnTo>
                    <a:pt x="294373" y="144094"/>
                  </a:lnTo>
                  <a:lnTo>
                    <a:pt x="296125" y="141490"/>
                  </a:lnTo>
                  <a:lnTo>
                    <a:pt x="296811" y="141490"/>
                  </a:lnTo>
                  <a:lnTo>
                    <a:pt x="297167" y="149948"/>
                  </a:lnTo>
                  <a:lnTo>
                    <a:pt x="323646" y="149948"/>
                  </a:lnTo>
                  <a:lnTo>
                    <a:pt x="323646" y="30251"/>
                  </a:lnTo>
                  <a:close/>
                </a:path>
                <a:path w="869315" h="182879">
                  <a:moveTo>
                    <a:pt x="434416" y="51727"/>
                  </a:moveTo>
                  <a:lnTo>
                    <a:pt x="432727" y="41109"/>
                  </a:lnTo>
                  <a:lnTo>
                    <a:pt x="428231" y="33947"/>
                  </a:lnTo>
                  <a:lnTo>
                    <a:pt x="421779" y="29895"/>
                  </a:lnTo>
                  <a:lnTo>
                    <a:pt x="414210" y="28625"/>
                  </a:lnTo>
                  <a:lnTo>
                    <a:pt x="403758" y="28625"/>
                  </a:lnTo>
                  <a:lnTo>
                    <a:pt x="396798" y="35788"/>
                  </a:lnTo>
                  <a:lnTo>
                    <a:pt x="394703" y="40335"/>
                  </a:lnTo>
                  <a:lnTo>
                    <a:pt x="394360" y="40335"/>
                  </a:lnTo>
                  <a:lnTo>
                    <a:pt x="392963" y="36106"/>
                  </a:lnTo>
                  <a:lnTo>
                    <a:pt x="386346" y="28625"/>
                  </a:lnTo>
                  <a:lnTo>
                    <a:pt x="366483" y="28625"/>
                  </a:lnTo>
                  <a:lnTo>
                    <a:pt x="359867" y="34810"/>
                  </a:lnTo>
                  <a:lnTo>
                    <a:pt x="358127" y="38392"/>
                  </a:lnTo>
                  <a:lnTo>
                    <a:pt x="357428" y="38392"/>
                  </a:lnTo>
                  <a:lnTo>
                    <a:pt x="357085" y="30251"/>
                  </a:lnTo>
                  <a:lnTo>
                    <a:pt x="330250" y="30251"/>
                  </a:lnTo>
                  <a:lnTo>
                    <a:pt x="330250" y="149961"/>
                  </a:lnTo>
                  <a:lnTo>
                    <a:pt x="357428" y="149961"/>
                  </a:lnTo>
                  <a:lnTo>
                    <a:pt x="357428" y="52374"/>
                  </a:lnTo>
                  <a:lnTo>
                    <a:pt x="359867" y="50419"/>
                  </a:lnTo>
                  <a:lnTo>
                    <a:pt x="366141" y="50419"/>
                  </a:lnTo>
                  <a:lnTo>
                    <a:pt x="368579" y="52374"/>
                  </a:lnTo>
                  <a:lnTo>
                    <a:pt x="368579" y="149961"/>
                  </a:lnTo>
                  <a:lnTo>
                    <a:pt x="396100" y="149961"/>
                  </a:lnTo>
                  <a:lnTo>
                    <a:pt x="396100" y="52374"/>
                  </a:lnTo>
                  <a:lnTo>
                    <a:pt x="398538" y="50419"/>
                  </a:lnTo>
                  <a:lnTo>
                    <a:pt x="404812" y="50419"/>
                  </a:lnTo>
                  <a:lnTo>
                    <a:pt x="407250" y="52374"/>
                  </a:lnTo>
                  <a:lnTo>
                    <a:pt x="407250" y="149961"/>
                  </a:lnTo>
                  <a:lnTo>
                    <a:pt x="434416" y="149961"/>
                  </a:lnTo>
                  <a:lnTo>
                    <a:pt x="434416" y="51727"/>
                  </a:lnTo>
                  <a:close/>
                </a:path>
                <a:path w="869315" h="182879">
                  <a:moveTo>
                    <a:pt x="507238" y="50419"/>
                  </a:moveTo>
                  <a:lnTo>
                    <a:pt x="505536" y="41389"/>
                  </a:lnTo>
                  <a:lnTo>
                    <a:pt x="503529" y="38379"/>
                  </a:lnTo>
                  <a:lnTo>
                    <a:pt x="500964" y="34518"/>
                  </a:lnTo>
                  <a:lnTo>
                    <a:pt x="494296" y="30149"/>
                  </a:lnTo>
                  <a:lnTo>
                    <a:pt x="486333" y="28625"/>
                  </a:lnTo>
                  <a:lnTo>
                    <a:pt x="479717" y="28625"/>
                  </a:lnTo>
                  <a:lnTo>
                    <a:pt x="479717" y="52374"/>
                  </a:lnTo>
                  <a:lnTo>
                    <a:pt x="479717" y="127838"/>
                  </a:lnTo>
                  <a:lnTo>
                    <a:pt x="477278" y="129794"/>
                  </a:lnTo>
                  <a:lnTo>
                    <a:pt x="471004" y="129794"/>
                  </a:lnTo>
                  <a:lnTo>
                    <a:pt x="468566" y="127838"/>
                  </a:lnTo>
                  <a:lnTo>
                    <a:pt x="468566" y="52374"/>
                  </a:lnTo>
                  <a:lnTo>
                    <a:pt x="471004" y="50419"/>
                  </a:lnTo>
                  <a:lnTo>
                    <a:pt x="477278" y="50419"/>
                  </a:lnTo>
                  <a:lnTo>
                    <a:pt x="479717" y="52374"/>
                  </a:lnTo>
                  <a:lnTo>
                    <a:pt x="479717" y="28625"/>
                  </a:lnTo>
                  <a:lnTo>
                    <a:pt x="477278" y="28625"/>
                  </a:lnTo>
                  <a:lnTo>
                    <a:pt x="470662" y="35775"/>
                  </a:lnTo>
                  <a:lnTo>
                    <a:pt x="468909" y="38379"/>
                  </a:lnTo>
                  <a:lnTo>
                    <a:pt x="468566" y="38379"/>
                  </a:lnTo>
                  <a:lnTo>
                    <a:pt x="468566" y="0"/>
                  </a:lnTo>
                  <a:lnTo>
                    <a:pt x="441388" y="0"/>
                  </a:lnTo>
                  <a:lnTo>
                    <a:pt x="441388" y="149961"/>
                  </a:lnTo>
                  <a:lnTo>
                    <a:pt x="468223" y="149961"/>
                  </a:lnTo>
                  <a:lnTo>
                    <a:pt x="468566" y="141503"/>
                  </a:lnTo>
                  <a:lnTo>
                    <a:pt x="468909" y="141503"/>
                  </a:lnTo>
                  <a:lnTo>
                    <a:pt x="470306" y="144754"/>
                  </a:lnTo>
                  <a:lnTo>
                    <a:pt x="476224" y="151257"/>
                  </a:lnTo>
                  <a:lnTo>
                    <a:pt x="486333" y="151257"/>
                  </a:lnTo>
                  <a:lnTo>
                    <a:pt x="506945" y="129794"/>
                  </a:lnTo>
                  <a:lnTo>
                    <a:pt x="507238" y="128168"/>
                  </a:lnTo>
                  <a:lnTo>
                    <a:pt x="507238" y="50419"/>
                  </a:lnTo>
                  <a:close/>
                </a:path>
                <a:path w="869315" h="182879">
                  <a:moveTo>
                    <a:pt x="579335" y="55626"/>
                  </a:moveTo>
                  <a:lnTo>
                    <a:pt x="552170" y="29413"/>
                  </a:lnTo>
                  <a:lnTo>
                    <a:pt x="552170" y="50419"/>
                  </a:lnTo>
                  <a:lnTo>
                    <a:pt x="552170" y="76123"/>
                  </a:lnTo>
                  <a:lnTo>
                    <a:pt x="541020" y="76123"/>
                  </a:lnTo>
                  <a:lnTo>
                    <a:pt x="541020" y="50101"/>
                  </a:lnTo>
                  <a:lnTo>
                    <a:pt x="543458" y="48475"/>
                  </a:lnTo>
                  <a:lnTo>
                    <a:pt x="549732" y="48475"/>
                  </a:lnTo>
                  <a:lnTo>
                    <a:pt x="552170" y="50419"/>
                  </a:lnTo>
                  <a:lnTo>
                    <a:pt x="552170" y="29413"/>
                  </a:lnTo>
                  <a:lnTo>
                    <a:pt x="516509" y="43853"/>
                  </a:lnTo>
                  <a:lnTo>
                    <a:pt x="513842" y="55626"/>
                  </a:lnTo>
                  <a:lnTo>
                    <a:pt x="513842" y="124256"/>
                  </a:lnTo>
                  <a:lnTo>
                    <a:pt x="516509" y="136156"/>
                  </a:lnTo>
                  <a:lnTo>
                    <a:pt x="523684" y="144589"/>
                  </a:lnTo>
                  <a:lnTo>
                    <a:pt x="534136" y="149593"/>
                  </a:lnTo>
                  <a:lnTo>
                    <a:pt x="546595" y="151257"/>
                  </a:lnTo>
                  <a:lnTo>
                    <a:pt x="558914" y="149593"/>
                  </a:lnTo>
                  <a:lnTo>
                    <a:pt x="569366" y="144589"/>
                  </a:lnTo>
                  <a:lnTo>
                    <a:pt x="576618" y="136156"/>
                  </a:lnTo>
                  <a:lnTo>
                    <a:pt x="577634" y="131737"/>
                  </a:lnTo>
                  <a:lnTo>
                    <a:pt x="579335" y="124256"/>
                  </a:lnTo>
                  <a:lnTo>
                    <a:pt x="579335" y="102463"/>
                  </a:lnTo>
                  <a:lnTo>
                    <a:pt x="552170" y="102463"/>
                  </a:lnTo>
                  <a:lnTo>
                    <a:pt x="552170" y="129794"/>
                  </a:lnTo>
                  <a:lnTo>
                    <a:pt x="549732" y="131737"/>
                  </a:lnTo>
                  <a:lnTo>
                    <a:pt x="543458" y="131737"/>
                  </a:lnTo>
                  <a:lnTo>
                    <a:pt x="541020" y="129794"/>
                  </a:lnTo>
                  <a:lnTo>
                    <a:pt x="541020" y="94335"/>
                  </a:lnTo>
                  <a:lnTo>
                    <a:pt x="579335" y="94335"/>
                  </a:lnTo>
                  <a:lnTo>
                    <a:pt x="579335" y="76123"/>
                  </a:lnTo>
                  <a:lnTo>
                    <a:pt x="579335" y="55626"/>
                  </a:lnTo>
                  <a:close/>
                </a:path>
                <a:path w="869315" h="182879">
                  <a:moveTo>
                    <a:pt x="651802" y="49441"/>
                  </a:moveTo>
                  <a:lnTo>
                    <a:pt x="650227" y="40830"/>
                  </a:lnTo>
                  <a:lnTo>
                    <a:pt x="645972" y="34277"/>
                  </a:lnTo>
                  <a:lnTo>
                    <a:pt x="639749" y="30099"/>
                  </a:lnTo>
                  <a:lnTo>
                    <a:pt x="632294" y="28625"/>
                  </a:lnTo>
                  <a:lnTo>
                    <a:pt x="622896" y="28625"/>
                  </a:lnTo>
                  <a:lnTo>
                    <a:pt x="616623" y="35128"/>
                  </a:lnTo>
                  <a:lnTo>
                    <a:pt x="613841" y="38379"/>
                  </a:lnTo>
                  <a:lnTo>
                    <a:pt x="613143" y="38379"/>
                  </a:lnTo>
                  <a:lnTo>
                    <a:pt x="612787" y="30251"/>
                  </a:lnTo>
                  <a:lnTo>
                    <a:pt x="585965" y="30251"/>
                  </a:lnTo>
                  <a:lnTo>
                    <a:pt x="585965" y="149961"/>
                  </a:lnTo>
                  <a:lnTo>
                    <a:pt x="613486" y="149961"/>
                  </a:lnTo>
                  <a:lnTo>
                    <a:pt x="613486" y="52374"/>
                  </a:lnTo>
                  <a:lnTo>
                    <a:pt x="615924" y="50419"/>
                  </a:lnTo>
                  <a:lnTo>
                    <a:pt x="619061" y="50419"/>
                  </a:lnTo>
                  <a:lnTo>
                    <a:pt x="621842" y="50419"/>
                  </a:lnTo>
                  <a:lnTo>
                    <a:pt x="624636" y="52374"/>
                  </a:lnTo>
                  <a:lnTo>
                    <a:pt x="624636" y="94335"/>
                  </a:lnTo>
                  <a:lnTo>
                    <a:pt x="651802" y="94335"/>
                  </a:lnTo>
                  <a:lnTo>
                    <a:pt x="651802" y="49441"/>
                  </a:lnTo>
                  <a:close/>
                </a:path>
                <a:path w="869315" h="182879">
                  <a:moveTo>
                    <a:pt x="724281" y="30251"/>
                  </a:moveTo>
                  <a:lnTo>
                    <a:pt x="697445" y="30251"/>
                  </a:lnTo>
                  <a:lnTo>
                    <a:pt x="697103" y="38379"/>
                  </a:lnTo>
                  <a:lnTo>
                    <a:pt x="697103" y="52374"/>
                  </a:lnTo>
                  <a:lnTo>
                    <a:pt x="697103" y="120027"/>
                  </a:lnTo>
                  <a:lnTo>
                    <a:pt x="694321" y="121983"/>
                  </a:lnTo>
                  <a:lnTo>
                    <a:pt x="688390" y="121983"/>
                  </a:lnTo>
                  <a:lnTo>
                    <a:pt x="685609" y="120357"/>
                  </a:lnTo>
                  <a:lnTo>
                    <a:pt x="685609" y="52374"/>
                  </a:lnTo>
                  <a:lnTo>
                    <a:pt x="688390" y="50419"/>
                  </a:lnTo>
                  <a:lnTo>
                    <a:pt x="694321" y="50419"/>
                  </a:lnTo>
                  <a:lnTo>
                    <a:pt x="697103" y="52374"/>
                  </a:lnTo>
                  <a:lnTo>
                    <a:pt x="697103" y="38379"/>
                  </a:lnTo>
                  <a:lnTo>
                    <a:pt x="696404" y="38379"/>
                  </a:lnTo>
                  <a:lnTo>
                    <a:pt x="695007" y="35775"/>
                  </a:lnTo>
                  <a:lnTo>
                    <a:pt x="688390" y="28625"/>
                  </a:lnTo>
                  <a:lnTo>
                    <a:pt x="678294" y="28625"/>
                  </a:lnTo>
                  <a:lnTo>
                    <a:pt x="671068" y="29946"/>
                  </a:lnTo>
                  <a:lnTo>
                    <a:pt x="664705" y="33832"/>
                  </a:lnTo>
                  <a:lnTo>
                    <a:pt x="660158" y="40157"/>
                  </a:lnTo>
                  <a:lnTo>
                    <a:pt x="658431" y="48793"/>
                  </a:lnTo>
                  <a:lnTo>
                    <a:pt x="658431" y="120357"/>
                  </a:lnTo>
                  <a:lnTo>
                    <a:pt x="660069" y="129527"/>
                  </a:lnTo>
                  <a:lnTo>
                    <a:pt x="664476" y="136372"/>
                  </a:lnTo>
                  <a:lnTo>
                    <a:pt x="670915" y="140665"/>
                  </a:lnTo>
                  <a:lnTo>
                    <a:pt x="678637" y="142151"/>
                  </a:lnTo>
                  <a:lnTo>
                    <a:pt x="688746" y="142151"/>
                  </a:lnTo>
                  <a:lnTo>
                    <a:pt x="694664" y="135648"/>
                  </a:lnTo>
                  <a:lnTo>
                    <a:pt x="696061" y="133362"/>
                  </a:lnTo>
                  <a:lnTo>
                    <a:pt x="697103" y="133362"/>
                  </a:lnTo>
                  <a:lnTo>
                    <a:pt x="697103" y="162318"/>
                  </a:lnTo>
                  <a:lnTo>
                    <a:pt x="694321" y="164261"/>
                  </a:lnTo>
                  <a:lnTo>
                    <a:pt x="688390" y="164261"/>
                  </a:lnTo>
                  <a:lnTo>
                    <a:pt x="685609" y="162318"/>
                  </a:lnTo>
                  <a:lnTo>
                    <a:pt x="685609" y="148983"/>
                  </a:lnTo>
                  <a:lnTo>
                    <a:pt x="658431" y="148983"/>
                  </a:lnTo>
                  <a:lnTo>
                    <a:pt x="658431" y="155486"/>
                  </a:lnTo>
                  <a:lnTo>
                    <a:pt x="660895" y="167665"/>
                  </a:lnTo>
                  <a:lnTo>
                    <a:pt x="667740" y="176060"/>
                  </a:lnTo>
                  <a:lnTo>
                    <a:pt x="678116" y="180924"/>
                  </a:lnTo>
                  <a:lnTo>
                    <a:pt x="691184" y="182486"/>
                  </a:lnTo>
                  <a:lnTo>
                    <a:pt x="704278" y="180924"/>
                  </a:lnTo>
                  <a:lnTo>
                    <a:pt x="714781" y="176060"/>
                  </a:lnTo>
                  <a:lnTo>
                    <a:pt x="721753" y="167665"/>
                  </a:lnTo>
                  <a:lnTo>
                    <a:pt x="722452" y="164261"/>
                  </a:lnTo>
                  <a:lnTo>
                    <a:pt x="724281" y="155486"/>
                  </a:lnTo>
                  <a:lnTo>
                    <a:pt x="724281" y="133362"/>
                  </a:lnTo>
                  <a:lnTo>
                    <a:pt x="724281" y="121983"/>
                  </a:lnTo>
                  <a:lnTo>
                    <a:pt x="724281" y="50419"/>
                  </a:lnTo>
                  <a:lnTo>
                    <a:pt x="724281" y="38379"/>
                  </a:lnTo>
                  <a:lnTo>
                    <a:pt x="724281" y="30251"/>
                  </a:lnTo>
                  <a:close/>
                </a:path>
                <a:path w="869315" h="182879">
                  <a:moveTo>
                    <a:pt x="796378" y="55626"/>
                  </a:moveTo>
                  <a:lnTo>
                    <a:pt x="769213" y="29413"/>
                  </a:lnTo>
                  <a:lnTo>
                    <a:pt x="769213" y="50419"/>
                  </a:lnTo>
                  <a:lnTo>
                    <a:pt x="769213" y="76123"/>
                  </a:lnTo>
                  <a:lnTo>
                    <a:pt x="758063" y="76123"/>
                  </a:lnTo>
                  <a:lnTo>
                    <a:pt x="758063" y="50101"/>
                  </a:lnTo>
                  <a:lnTo>
                    <a:pt x="760844" y="48475"/>
                  </a:lnTo>
                  <a:lnTo>
                    <a:pt x="766775" y="48475"/>
                  </a:lnTo>
                  <a:lnTo>
                    <a:pt x="769213" y="50419"/>
                  </a:lnTo>
                  <a:lnTo>
                    <a:pt x="769213" y="29413"/>
                  </a:lnTo>
                  <a:lnTo>
                    <a:pt x="733552" y="43853"/>
                  </a:lnTo>
                  <a:lnTo>
                    <a:pt x="730885" y="55626"/>
                  </a:lnTo>
                  <a:lnTo>
                    <a:pt x="730885" y="124256"/>
                  </a:lnTo>
                  <a:lnTo>
                    <a:pt x="733552" y="136156"/>
                  </a:lnTo>
                  <a:lnTo>
                    <a:pt x="740727" y="144589"/>
                  </a:lnTo>
                  <a:lnTo>
                    <a:pt x="751166" y="149593"/>
                  </a:lnTo>
                  <a:lnTo>
                    <a:pt x="763638" y="151257"/>
                  </a:lnTo>
                  <a:lnTo>
                    <a:pt x="775957" y="149593"/>
                  </a:lnTo>
                  <a:lnTo>
                    <a:pt x="786409" y="144589"/>
                  </a:lnTo>
                  <a:lnTo>
                    <a:pt x="793661" y="136156"/>
                  </a:lnTo>
                  <a:lnTo>
                    <a:pt x="794677" y="131737"/>
                  </a:lnTo>
                  <a:lnTo>
                    <a:pt x="796378" y="124256"/>
                  </a:lnTo>
                  <a:lnTo>
                    <a:pt x="796378" y="102463"/>
                  </a:lnTo>
                  <a:lnTo>
                    <a:pt x="769213" y="102463"/>
                  </a:lnTo>
                  <a:lnTo>
                    <a:pt x="769213" y="129794"/>
                  </a:lnTo>
                  <a:lnTo>
                    <a:pt x="766775" y="131737"/>
                  </a:lnTo>
                  <a:lnTo>
                    <a:pt x="760844" y="131737"/>
                  </a:lnTo>
                  <a:lnTo>
                    <a:pt x="758063" y="129794"/>
                  </a:lnTo>
                  <a:lnTo>
                    <a:pt x="758063" y="94335"/>
                  </a:lnTo>
                  <a:lnTo>
                    <a:pt x="796378" y="94335"/>
                  </a:lnTo>
                  <a:lnTo>
                    <a:pt x="796378" y="76123"/>
                  </a:lnTo>
                  <a:lnTo>
                    <a:pt x="796378" y="55626"/>
                  </a:lnTo>
                  <a:close/>
                </a:path>
                <a:path w="869315" h="182879">
                  <a:moveTo>
                    <a:pt x="868857" y="49441"/>
                  </a:moveTo>
                  <a:lnTo>
                    <a:pt x="867270" y="40830"/>
                  </a:lnTo>
                  <a:lnTo>
                    <a:pt x="862965" y="34277"/>
                  </a:lnTo>
                  <a:lnTo>
                    <a:pt x="856640" y="30099"/>
                  </a:lnTo>
                  <a:lnTo>
                    <a:pt x="848995" y="28625"/>
                  </a:lnTo>
                  <a:lnTo>
                    <a:pt x="839939" y="28625"/>
                  </a:lnTo>
                  <a:lnTo>
                    <a:pt x="833323" y="35128"/>
                  </a:lnTo>
                  <a:lnTo>
                    <a:pt x="830884" y="38379"/>
                  </a:lnTo>
                  <a:lnTo>
                    <a:pt x="830186" y="38379"/>
                  </a:lnTo>
                  <a:lnTo>
                    <a:pt x="829830" y="30251"/>
                  </a:lnTo>
                  <a:lnTo>
                    <a:pt x="803008" y="30251"/>
                  </a:lnTo>
                  <a:lnTo>
                    <a:pt x="803008" y="149961"/>
                  </a:lnTo>
                  <a:lnTo>
                    <a:pt x="830186" y="149961"/>
                  </a:lnTo>
                  <a:lnTo>
                    <a:pt x="830186" y="52374"/>
                  </a:lnTo>
                  <a:lnTo>
                    <a:pt x="832967" y="50419"/>
                  </a:lnTo>
                  <a:lnTo>
                    <a:pt x="835761" y="50419"/>
                  </a:lnTo>
                  <a:lnTo>
                    <a:pt x="836104" y="50419"/>
                  </a:lnTo>
                  <a:lnTo>
                    <a:pt x="838542" y="50419"/>
                  </a:lnTo>
                  <a:lnTo>
                    <a:pt x="841679" y="52374"/>
                  </a:lnTo>
                  <a:lnTo>
                    <a:pt x="841679" y="94335"/>
                  </a:lnTo>
                  <a:lnTo>
                    <a:pt x="868857" y="94335"/>
                  </a:lnTo>
                  <a:lnTo>
                    <a:pt x="868857" y="49441"/>
                  </a:lnTo>
                  <a:close/>
                </a:path>
              </a:pathLst>
            </a:custGeom>
            <a:solidFill>
              <a:srgbClr val="1C478F"/>
            </a:solidFill>
          </p:spPr>
          <p:txBody>
            <a:bodyPr wrap="square" lIns="0" tIns="0" rIns="0" bIns="0" rtlCol="0"/>
            <a:lstStyle/>
            <a:p>
              <a:endParaRPr/>
            </a:p>
          </p:txBody>
        </p:sp>
        <p:pic>
          <p:nvPicPr>
            <p:cNvPr id="168" name="object 79">
              <a:extLst>
                <a:ext uri="{FF2B5EF4-FFF2-40B4-BE49-F238E27FC236}">
                  <a16:creationId xmlns:a16="http://schemas.microsoft.com/office/drawing/2014/main" id="{C557B618-0FA3-9927-CBF5-44DC5E951303}"/>
                </a:ext>
              </a:extLst>
            </p:cNvPr>
            <p:cNvPicPr/>
            <p:nvPr/>
          </p:nvPicPr>
          <p:blipFill>
            <a:blip r:embed="rId73" cstate="email">
              <a:extLst>
                <a:ext uri="{28A0092B-C50C-407E-A947-70E740481C1C}">
                  <a14:useLocalDpi xmlns:a14="http://schemas.microsoft.com/office/drawing/2010/main"/>
                </a:ext>
              </a:extLst>
            </a:blip>
            <a:stretch>
              <a:fillRect/>
            </a:stretch>
          </p:blipFill>
          <p:spPr>
            <a:xfrm>
              <a:off x="10089020" y="1765077"/>
              <a:ext cx="746338" cy="264015"/>
            </a:xfrm>
            <a:prstGeom prst="rect">
              <a:avLst/>
            </a:prstGeom>
          </p:spPr>
        </p:pic>
        <p:pic>
          <p:nvPicPr>
            <p:cNvPr id="169" name="Picture 10" descr="American Leasing">
              <a:extLst>
                <a:ext uri="{FF2B5EF4-FFF2-40B4-BE49-F238E27FC236}">
                  <a16:creationId xmlns:a16="http://schemas.microsoft.com/office/drawing/2014/main" id="{32A8872D-E29E-21B2-AF50-6B61B8FE0B79}"/>
                </a:ext>
              </a:extLst>
            </p:cNvPr>
            <p:cNvPicPr>
              <a:picLocks noChangeAspect="1" noChangeArrowheads="1"/>
            </p:cNvPicPr>
            <p:nvPr/>
          </p:nvPicPr>
          <p:blipFill>
            <a:blip r:embed="rId74" cstate="email">
              <a:extLst>
                <a:ext uri="{28A0092B-C50C-407E-A947-70E740481C1C}">
                  <a14:useLocalDpi xmlns:a14="http://schemas.microsoft.com/office/drawing/2010/main"/>
                </a:ext>
              </a:extLst>
            </a:blip>
            <a:srcRect/>
            <a:stretch>
              <a:fillRect/>
            </a:stretch>
          </p:blipFill>
          <p:spPr bwMode="auto">
            <a:xfrm>
              <a:off x="6602656" y="2036111"/>
              <a:ext cx="667296" cy="333648"/>
            </a:xfrm>
            <a:prstGeom prst="rect">
              <a:avLst/>
            </a:prstGeom>
            <a:noFill/>
            <a:extLst>
              <a:ext uri="{909E8E84-426E-40DD-AFC4-6F175D3DCCD1}">
                <a14:hiddenFill xmlns:a14="http://schemas.microsoft.com/office/drawing/2010/main">
                  <a:solidFill>
                    <a:srgbClr val="FFFFFF"/>
                  </a:solidFill>
                </a14:hiddenFill>
              </a:ext>
            </a:extLst>
          </p:spPr>
        </p:pic>
        <p:pic>
          <p:nvPicPr>
            <p:cNvPr id="170" name="object 99">
              <a:extLst>
                <a:ext uri="{FF2B5EF4-FFF2-40B4-BE49-F238E27FC236}">
                  <a16:creationId xmlns:a16="http://schemas.microsoft.com/office/drawing/2014/main" id="{42A034D8-2041-D6C5-E6FF-6E9A70A7637C}"/>
                </a:ext>
              </a:extLst>
            </p:cNvPr>
            <p:cNvPicPr/>
            <p:nvPr/>
          </p:nvPicPr>
          <p:blipFill>
            <a:blip r:embed="rId75" cstate="email">
              <a:extLst>
                <a:ext uri="{28A0092B-C50C-407E-A947-70E740481C1C}">
                  <a14:useLocalDpi xmlns:a14="http://schemas.microsoft.com/office/drawing/2010/main"/>
                </a:ext>
              </a:extLst>
            </a:blip>
            <a:stretch>
              <a:fillRect/>
            </a:stretch>
          </p:blipFill>
          <p:spPr>
            <a:xfrm>
              <a:off x="6581365" y="2721231"/>
              <a:ext cx="635737" cy="317314"/>
            </a:xfrm>
            <a:prstGeom prst="rect">
              <a:avLst/>
            </a:prstGeom>
          </p:spPr>
        </p:pic>
        <p:sp>
          <p:nvSpPr>
            <p:cNvPr id="171" name="Google Shape;596;p18">
              <a:extLst>
                <a:ext uri="{FF2B5EF4-FFF2-40B4-BE49-F238E27FC236}">
                  <a16:creationId xmlns:a16="http://schemas.microsoft.com/office/drawing/2014/main" id="{F70B781D-7A56-9A0C-4E08-8F24C9EE75C3}"/>
                </a:ext>
              </a:extLst>
            </p:cNvPr>
            <p:cNvSpPr/>
            <p:nvPr/>
          </p:nvSpPr>
          <p:spPr>
            <a:xfrm>
              <a:off x="7850462" y="3464233"/>
              <a:ext cx="1698748" cy="425783"/>
            </a:xfrm>
            <a:prstGeom prst="round2DiagRect">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entury Gothic"/>
                <a:buNone/>
              </a:pPr>
              <a:r>
                <a:rPr lang="en-US" sz="1000" u="none" strike="noStrike" cap="none">
                  <a:solidFill>
                    <a:srgbClr val="FFFFFF"/>
                  </a:solidFill>
                  <a:latin typeface="Century Gothic"/>
                  <a:ea typeface="Century Gothic"/>
                  <a:cs typeface="Century Gothic"/>
                  <a:sym typeface="Century Gothic"/>
                </a:rPr>
                <a:t>Oil &amp; Gas</a:t>
              </a:r>
              <a:endParaRPr sz="1000"/>
            </a:p>
          </p:txBody>
        </p:sp>
        <p:pic>
          <p:nvPicPr>
            <p:cNvPr id="172" name="object 53">
              <a:extLst>
                <a:ext uri="{FF2B5EF4-FFF2-40B4-BE49-F238E27FC236}">
                  <a16:creationId xmlns:a16="http://schemas.microsoft.com/office/drawing/2014/main" id="{B352A8D7-399A-5445-CB73-2E50CDA10543}"/>
                </a:ext>
              </a:extLst>
            </p:cNvPr>
            <p:cNvPicPr/>
            <p:nvPr/>
          </p:nvPicPr>
          <p:blipFill>
            <a:blip r:embed="rId76" cstate="email">
              <a:extLst>
                <a:ext uri="{28A0092B-C50C-407E-A947-70E740481C1C}">
                  <a14:useLocalDpi xmlns:a14="http://schemas.microsoft.com/office/drawing/2010/main"/>
                </a:ext>
              </a:extLst>
            </a:blip>
            <a:stretch>
              <a:fillRect/>
            </a:stretch>
          </p:blipFill>
          <p:spPr>
            <a:xfrm>
              <a:off x="11032368" y="5809804"/>
              <a:ext cx="537512" cy="228888"/>
            </a:xfrm>
            <a:prstGeom prst="rect">
              <a:avLst/>
            </a:prstGeom>
          </p:spPr>
        </p:pic>
        <p:pic>
          <p:nvPicPr>
            <p:cNvPr id="173" name="object 100">
              <a:extLst>
                <a:ext uri="{FF2B5EF4-FFF2-40B4-BE49-F238E27FC236}">
                  <a16:creationId xmlns:a16="http://schemas.microsoft.com/office/drawing/2014/main" id="{5C4F70FB-0222-0775-E7DD-FE52AC4B6800}"/>
                </a:ext>
              </a:extLst>
            </p:cNvPr>
            <p:cNvPicPr/>
            <p:nvPr/>
          </p:nvPicPr>
          <p:blipFill>
            <a:blip r:embed="rId77" cstate="email">
              <a:extLst>
                <a:ext uri="{28A0092B-C50C-407E-A947-70E740481C1C}">
                  <a14:useLocalDpi xmlns:a14="http://schemas.microsoft.com/office/drawing/2010/main"/>
                </a:ext>
              </a:extLst>
            </a:blip>
            <a:stretch>
              <a:fillRect/>
            </a:stretch>
          </p:blipFill>
          <p:spPr>
            <a:xfrm>
              <a:off x="8781415" y="5596094"/>
              <a:ext cx="577949" cy="404888"/>
            </a:xfrm>
            <a:prstGeom prst="rect">
              <a:avLst/>
            </a:prstGeom>
          </p:spPr>
        </p:pic>
        <p:pic>
          <p:nvPicPr>
            <p:cNvPr id="174" name="object 106">
              <a:extLst>
                <a:ext uri="{FF2B5EF4-FFF2-40B4-BE49-F238E27FC236}">
                  <a16:creationId xmlns:a16="http://schemas.microsoft.com/office/drawing/2014/main" id="{9BE9249C-C03E-A9A5-B79F-CC01E51AFE05}"/>
                </a:ext>
              </a:extLst>
            </p:cNvPr>
            <p:cNvPicPr/>
            <p:nvPr/>
          </p:nvPicPr>
          <p:blipFill>
            <a:blip r:embed="rId78" cstate="email">
              <a:extLst>
                <a:ext uri="{28A0092B-C50C-407E-A947-70E740481C1C}">
                  <a14:useLocalDpi xmlns:a14="http://schemas.microsoft.com/office/drawing/2010/main"/>
                </a:ext>
              </a:extLst>
            </a:blip>
            <a:stretch>
              <a:fillRect/>
            </a:stretch>
          </p:blipFill>
          <p:spPr>
            <a:xfrm>
              <a:off x="8004234" y="5676275"/>
              <a:ext cx="625724" cy="286861"/>
            </a:xfrm>
            <a:prstGeom prst="rect">
              <a:avLst/>
            </a:prstGeom>
          </p:spPr>
        </p:pic>
        <p:pic>
          <p:nvPicPr>
            <p:cNvPr id="175" name="object 80">
              <a:extLst>
                <a:ext uri="{FF2B5EF4-FFF2-40B4-BE49-F238E27FC236}">
                  <a16:creationId xmlns:a16="http://schemas.microsoft.com/office/drawing/2014/main" id="{49A3C812-89D0-AB90-C156-7232FCAA7ABA}"/>
                </a:ext>
              </a:extLst>
            </p:cNvPr>
            <p:cNvPicPr/>
            <p:nvPr/>
          </p:nvPicPr>
          <p:blipFill>
            <a:blip r:embed="rId79" cstate="email">
              <a:extLst>
                <a:ext uri="{28A0092B-C50C-407E-A947-70E740481C1C}">
                  <a14:useLocalDpi xmlns:a14="http://schemas.microsoft.com/office/drawing/2010/main"/>
                </a:ext>
              </a:extLst>
            </a:blip>
            <a:stretch>
              <a:fillRect/>
            </a:stretch>
          </p:blipFill>
          <p:spPr>
            <a:xfrm>
              <a:off x="6030222" y="4326544"/>
              <a:ext cx="820643" cy="121744"/>
            </a:xfrm>
            <a:prstGeom prst="rect">
              <a:avLst/>
            </a:prstGeom>
          </p:spPr>
        </p:pic>
        <p:sp>
          <p:nvSpPr>
            <p:cNvPr id="176" name="Google Shape;596;p18">
              <a:extLst>
                <a:ext uri="{FF2B5EF4-FFF2-40B4-BE49-F238E27FC236}">
                  <a16:creationId xmlns:a16="http://schemas.microsoft.com/office/drawing/2014/main" id="{0DB892C3-3A3E-F28D-9F13-A5269436E97A}"/>
                </a:ext>
              </a:extLst>
            </p:cNvPr>
            <p:cNvSpPr/>
            <p:nvPr/>
          </p:nvSpPr>
          <p:spPr>
            <a:xfrm>
              <a:off x="7850462" y="5113135"/>
              <a:ext cx="1698748" cy="425783"/>
            </a:xfrm>
            <a:prstGeom prst="round2DiagRect">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entury Gothic"/>
                <a:buNone/>
              </a:pPr>
              <a:r>
                <a:rPr lang="en-US" sz="1000" u="none" strike="noStrike" cap="none">
                  <a:solidFill>
                    <a:srgbClr val="FFFFFF"/>
                  </a:solidFill>
                  <a:latin typeface="Century Gothic"/>
                  <a:ea typeface="Century Gothic"/>
                  <a:cs typeface="Century Gothic"/>
                  <a:sym typeface="Century Gothic"/>
                </a:rPr>
                <a:t>Utilities</a:t>
              </a:r>
              <a:endParaRPr sz="1000"/>
            </a:p>
          </p:txBody>
        </p:sp>
        <p:pic>
          <p:nvPicPr>
            <p:cNvPr id="177" name="object 46">
              <a:extLst>
                <a:ext uri="{FF2B5EF4-FFF2-40B4-BE49-F238E27FC236}">
                  <a16:creationId xmlns:a16="http://schemas.microsoft.com/office/drawing/2014/main" id="{DC7C644B-6C2D-93E7-B953-C659182BCF98}"/>
                </a:ext>
              </a:extLst>
            </p:cNvPr>
            <p:cNvPicPr/>
            <p:nvPr/>
          </p:nvPicPr>
          <p:blipFill>
            <a:blip r:embed="rId80" cstate="email">
              <a:extLst>
                <a:ext uri="{28A0092B-C50C-407E-A947-70E740481C1C}">
                  <a14:useLocalDpi xmlns:a14="http://schemas.microsoft.com/office/drawing/2010/main"/>
                </a:ext>
              </a:extLst>
            </a:blip>
            <a:stretch>
              <a:fillRect/>
            </a:stretch>
          </p:blipFill>
          <p:spPr>
            <a:xfrm>
              <a:off x="7871600" y="6037841"/>
              <a:ext cx="821935" cy="175220"/>
            </a:xfrm>
            <a:prstGeom prst="rect">
              <a:avLst/>
            </a:prstGeom>
          </p:spPr>
        </p:pic>
        <p:pic>
          <p:nvPicPr>
            <p:cNvPr id="178" name="Picture 2">
              <a:extLst>
                <a:ext uri="{FF2B5EF4-FFF2-40B4-BE49-F238E27FC236}">
                  <a16:creationId xmlns:a16="http://schemas.microsoft.com/office/drawing/2014/main" id="{CE0A60B2-81DB-F3C6-A62C-C363A2DCDC91}"/>
                </a:ext>
              </a:extLst>
            </p:cNvPr>
            <p:cNvPicPr>
              <a:picLocks noChangeAspect="1" noChangeArrowheads="1"/>
            </p:cNvPicPr>
            <p:nvPr/>
          </p:nvPicPr>
          <p:blipFill>
            <a:blip r:embed="rId81" cstate="email">
              <a:extLst>
                <a:ext uri="{28A0092B-C50C-407E-A947-70E740481C1C}">
                  <a14:useLocalDpi xmlns:a14="http://schemas.microsoft.com/office/drawing/2010/main"/>
                </a:ext>
              </a:extLst>
            </a:blip>
            <a:srcRect/>
            <a:stretch>
              <a:fillRect/>
            </a:stretch>
          </p:blipFill>
          <p:spPr bwMode="auto">
            <a:xfrm>
              <a:off x="10243971" y="3826471"/>
              <a:ext cx="643411" cy="225194"/>
            </a:xfrm>
            <a:prstGeom prst="rect">
              <a:avLst/>
            </a:prstGeom>
            <a:noFill/>
            <a:extLst>
              <a:ext uri="{909E8E84-426E-40DD-AFC4-6F175D3DCCD1}">
                <a14:hiddenFill xmlns:a14="http://schemas.microsoft.com/office/drawing/2010/main">
                  <a:solidFill>
                    <a:srgbClr val="FFFFFF"/>
                  </a:solidFill>
                </a14:hiddenFill>
              </a:ext>
            </a:extLst>
          </p:spPr>
        </p:pic>
        <p:pic>
          <p:nvPicPr>
            <p:cNvPr id="179" name="Picture 4">
              <a:extLst>
                <a:ext uri="{FF2B5EF4-FFF2-40B4-BE49-F238E27FC236}">
                  <a16:creationId xmlns:a16="http://schemas.microsoft.com/office/drawing/2014/main" id="{A5EE64FB-8A5C-6A86-9D17-96157F88E1C9}"/>
                </a:ext>
              </a:extLst>
            </p:cNvPr>
            <p:cNvPicPr>
              <a:picLocks noChangeAspect="1" noChangeArrowheads="1"/>
            </p:cNvPicPr>
            <p:nvPr/>
          </p:nvPicPr>
          <p:blipFill>
            <a:blip r:embed="rId82" cstate="email">
              <a:extLst>
                <a:ext uri="{28A0092B-C50C-407E-A947-70E740481C1C}">
                  <a14:useLocalDpi xmlns:a14="http://schemas.microsoft.com/office/drawing/2010/main"/>
                </a:ext>
              </a:extLst>
            </a:blip>
            <a:srcRect/>
            <a:stretch>
              <a:fillRect/>
            </a:stretch>
          </p:blipFill>
          <p:spPr bwMode="auto">
            <a:xfrm>
              <a:off x="10299156" y="4178000"/>
              <a:ext cx="525506" cy="164768"/>
            </a:xfrm>
            <a:prstGeom prst="rect">
              <a:avLst/>
            </a:prstGeom>
            <a:noFill/>
            <a:extLst>
              <a:ext uri="{909E8E84-426E-40DD-AFC4-6F175D3DCCD1}">
                <a14:hiddenFill xmlns:a14="http://schemas.microsoft.com/office/drawing/2010/main">
                  <a:solidFill>
                    <a:srgbClr val="FFFFFF"/>
                  </a:solidFill>
                </a14:hiddenFill>
              </a:ext>
            </a:extLst>
          </p:spPr>
        </p:pic>
        <p:pic>
          <p:nvPicPr>
            <p:cNvPr id="180" name="Picture 6" descr="NZ Bus Auckland Depot Upgrade - Fuelchief | SuperVault Case Study">
              <a:extLst>
                <a:ext uri="{FF2B5EF4-FFF2-40B4-BE49-F238E27FC236}">
                  <a16:creationId xmlns:a16="http://schemas.microsoft.com/office/drawing/2014/main" id="{E12C231D-4212-FA3E-E31C-882920C6E212}"/>
                </a:ext>
              </a:extLst>
            </p:cNvPr>
            <p:cNvPicPr>
              <a:picLocks noChangeAspect="1" noChangeArrowheads="1"/>
            </p:cNvPicPr>
            <p:nvPr/>
          </p:nvPicPr>
          <p:blipFill>
            <a:blip r:embed="rId83" cstate="email">
              <a:extLst>
                <a:ext uri="{28A0092B-C50C-407E-A947-70E740481C1C}">
                  <a14:useLocalDpi xmlns:a14="http://schemas.microsoft.com/office/drawing/2010/main"/>
                </a:ext>
              </a:extLst>
            </a:blip>
            <a:srcRect/>
            <a:stretch>
              <a:fillRect/>
            </a:stretch>
          </p:blipFill>
          <p:spPr bwMode="auto">
            <a:xfrm>
              <a:off x="5600180" y="3392557"/>
              <a:ext cx="777594" cy="27215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49908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 Diagonal Corner of Rectangle 19">
            <a:extLst>
              <a:ext uri="{FF2B5EF4-FFF2-40B4-BE49-F238E27FC236}">
                <a16:creationId xmlns:a16="http://schemas.microsoft.com/office/drawing/2014/main" id="{940E0016-1A07-0108-6B69-80168AAC3E67}"/>
              </a:ext>
            </a:extLst>
          </p:cNvPr>
          <p:cNvSpPr/>
          <p:nvPr/>
        </p:nvSpPr>
        <p:spPr>
          <a:xfrm>
            <a:off x="477723" y="1718362"/>
            <a:ext cx="2501066" cy="1664874"/>
          </a:xfrm>
          <a:prstGeom prst="round2DiagRect">
            <a:avLst>
              <a:gd name="adj1" fmla="val 16667"/>
              <a:gd name="adj2" fmla="val 302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Oval 39">
            <a:extLst>
              <a:ext uri="{FF2B5EF4-FFF2-40B4-BE49-F238E27FC236}">
                <a16:creationId xmlns:a16="http://schemas.microsoft.com/office/drawing/2014/main" id="{35EC201E-DA6C-98AE-7DEE-A5A3FF809DB4}"/>
              </a:ext>
            </a:extLst>
          </p:cNvPr>
          <p:cNvSpPr/>
          <p:nvPr/>
        </p:nvSpPr>
        <p:spPr>
          <a:xfrm>
            <a:off x="1258871" y="1278100"/>
            <a:ext cx="938770" cy="919825"/>
          </a:xfrm>
          <a:prstGeom prst="ellipse">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 Placeholder 1">
            <a:extLst>
              <a:ext uri="{FF2B5EF4-FFF2-40B4-BE49-F238E27FC236}">
                <a16:creationId xmlns:a16="http://schemas.microsoft.com/office/drawing/2014/main" id="{504B4C6F-0E35-AC81-905D-CAE56CA9CFE5}"/>
              </a:ext>
            </a:extLst>
          </p:cNvPr>
          <p:cNvSpPr txBox="1">
            <a:spLocks/>
          </p:cNvSpPr>
          <p:nvPr/>
        </p:nvSpPr>
        <p:spPr>
          <a:xfrm>
            <a:off x="472434" y="311500"/>
            <a:ext cx="10400354" cy="8886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 </a:t>
            </a:r>
            <a:r>
              <a:rPr lang="en-US" b="1"/>
              <a:t>Mission-Critical Provider </a:t>
            </a:r>
            <a:r>
              <a:rPr lang="en-US"/>
              <a:t>to </a:t>
            </a:r>
            <a:r>
              <a:rPr lang="en-US" b="1"/>
              <a:t>Fortune 500 </a:t>
            </a:r>
            <a:r>
              <a:rPr lang="en-US"/>
              <a:t>Companies Across </a:t>
            </a:r>
            <a:r>
              <a:rPr lang="en-US" b="1"/>
              <a:t>Various Industries</a:t>
            </a:r>
          </a:p>
        </p:txBody>
      </p:sp>
      <p:sp>
        <p:nvSpPr>
          <p:cNvPr id="17" name="Round Diagonal Corner of Rectangle 19">
            <a:extLst>
              <a:ext uri="{FF2B5EF4-FFF2-40B4-BE49-F238E27FC236}">
                <a16:creationId xmlns:a16="http://schemas.microsoft.com/office/drawing/2014/main" id="{6795C69B-EDB7-E212-6E24-C7F4DBFBB138}"/>
              </a:ext>
            </a:extLst>
          </p:cNvPr>
          <p:cNvSpPr/>
          <p:nvPr/>
        </p:nvSpPr>
        <p:spPr>
          <a:xfrm flipV="1">
            <a:off x="477723" y="4015460"/>
            <a:ext cx="2499509" cy="1920240"/>
          </a:xfrm>
          <a:prstGeom prst="round2DiagRect">
            <a:avLst>
              <a:gd name="adj1" fmla="val 16667"/>
              <a:gd name="adj2" fmla="val 302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Round Diagonal Corner of Rectangle 19">
            <a:extLst>
              <a:ext uri="{FF2B5EF4-FFF2-40B4-BE49-F238E27FC236}">
                <a16:creationId xmlns:a16="http://schemas.microsoft.com/office/drawing/2014/main" id="{8071C5C6-3806-B91F-F607-9DD8A6229B1B}"/>
              </a:ext>
            </a:extLst>
          </p:cNvPr>
          <p:cNvSpPr/>
          <p:nvPr/>
        </p:nvSpPr>
        <p:spPr>
          <a:xfrm flipH="1" flipV="1">
            <a:off x="3390563" y="4017119"/>
            <a:ext cx="2499509" cy="1918581"/>
          </a:xfrm>
          <a:prstGeom prst="round2DiagRect">
            <a:avLst>
              <a:gd name="adj1" fmla="val 16667"/>
              <a:gd name="adj2" fmla="val 302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ound Diagonal Corner of Rectangle 19">
            <a:extLst>
              <a:ext uri="{FF2B5EF4-FFF2-40B4-BE49-F238E27FC236}">
                <a16:creationId xmlns:a16="http://schemas.microsoft.com/office/drawing/2014/main" id="{6456E776-9FFA-AA55-BD2A-08C271C83541}"/>
              </a:ext>
            </a:extLst>
          </p:cNvPr>
          <p:cNvSpPr/>
          <p:nvPr/>
        </p:nvSpPr>
        <p:spPr>
          <a:xfrm flipV="1">
            <a:off x="6313432" y="4021476"/>
            <a:ext cx="2499509" cy="1918582"/>
          </a:xfrm>
          <a:prstGeom prst="round2DiagRect">
            <a:avLst>
              <a:gd name="adj1" fmla="val 16667"/>
              <a:gd name="adj2" fmla="val 302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ound Diagonal Corner of Rectangle 19">
            <a:extLst>
              <a:ext uri="{FF2B5EF4-FFF2-40B4-BE49-F238E27FC236}">
                <a16:creationId xmlns:a16="http://schemas.microsoft.com/office/drawing/2014/main" id="{4668341E-016D-7FFC-B113-FBFDDAEC1289}"/>
              </a:ext>
            </a:extLst>
          </p:cNvPr>
          <p:cNvSpPr/>
          <p:nvPr/>
        </p:nvSpPr>
        <p:spPr>
          <a:xfrm>
            <a:off x="9216241" y="4017118"/>
            <a:ext cx="2499509" cy="1918582"/>
          </a:xfrm>
          <a:prstGeom prst="round2DiagRect">
            <a:avLst>
              <a:gd name="adj1" fmla="val 16667"/>
              <a:gd name="adj2" fmla="val 302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ound Diagonal Corner of Rectangle 19">
            <a:extLst>
              <a:ext uri="{FF2B5EF4-FFF2-40B4-BE49-F238E27FC236}">
                <a16:creationId xmlns:a16="http://schemas.microsoft.com/office/drawing/2014/main" id="{41A0CC42-7B10-E5F9-9B91-7A5E68146D1C}"/>
              </a:ext>
            </a:extLst>
          </p:cNvPr>
          <p:cNvSpPr/>
          <p:nvPr/>
        </p:nvSpPr>
        <p:spPr>
          <a:xfrm>
            <a:off x="9216240" y="5215414"/>
            <a:ext cx="2499509" cy="720286"/>
          </a:xfrm>
          <a:prstGeom prst="round2DiagRect">
            <a:avLst>
              <a:gd name="adj1" fmla="val 45940"/>
              <a:gd name="adj2" fmla="val 717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4" name="Round Diagonal Corner of Rectangle 19">
            <a:extLst>
              <a:ext uri="{FF2B5EF4-FFF2-40B4-BE49-F238E27FC236}">
                <a16:creationId xmlns:a16="http://schemas.microsoft.com/office/drawing/2014/main" id="{A5FCF408-32C5-C3C6-9B48-F1D8DA035BBE}"/>
              </a:ext>
            </a:extLst>
          </p:cNvPr>
          <p:cNvSpPr/>
          <p:nvPr/>
        </p:nvSpPr>
        <p:spPr>
          <a:xfrm flipH="1">
            <a:off x="6313432" y="5219772"/>
            <a:ext cx="2499509" cy="720286"/>
          </a:xfrm>
          <a:prstGeom prst="round2DiagRect">
            <a:avLst>
              <a:gd name="adj1" fmla="val 45940"/>
              <a:gd name="adj2" fmla="val 717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ound Diagonal Corner of Rectangle 19">
            <a:extLst>
              <a:ext uri="{FF2B5EF4-FFF2-40B4-BE49-F238E27FC236}">
                <a16:creationId xmlns:a16="http://schemas.microsoft.com/office/drawing/2014/main" id="{5909EDE5-1895-E0EC-7AF6-EA4E400C9BED}"/>
              </a:ext>
            </a:extLst>
          </p:cNvPr>
          <p:cNvSpPr/>
          <p:nvPr/>
        </p:nvSpPr>
        <p:spPr>
          <a:xfrm>
            <a:off x="3390563" y="5215414"/>
            <a:ext cx="2499509" cy="720286"/>
          </a:xfrm>
          <a:prstGeom prst="round2DiagRect">
            <a:avLst>
              <a:gd name="adj1" fmla="val 45940"/>
              <a:gd name="adj2" fmla="val 717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ound Diagonal Corner of Rectangle 19">
            <a:extLst>
              <a:ext uri="{FF2B5EF4-FFF2-40B4-BE49-F238E27FC236}">
                <a16:creationId xmlns:a16="http://schemas.microsoft.com/office/drawing/2014/main" id="{060474B8-4705-B0C5-2F84-861FE6ED6518}"/>
              </a:ext>
            </a:extLst>
          </p:cNvPr>
          <p:cNvSpPr/>
          <p:nvPr/>
        </p:nvSpPr>
        <p:spPr>
          <a:xfrm flipH="1">
            <a:off x="477723" y="5215414"/>
            <a:ext cx="2499509" cy="720286"/>
          </a:xfrm>
          <a:prstGeom prst="round2DiagRect">
            <a:avLst>
              <a:gd name="adj1" fmla="val 45940"/>
              <a:gd name="adj2" fmla="val 717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ound Diagonal Corner of Rectangle 19">
            <a:extLst>
              <a:ext uri="{FF2B5EF4-FFF2-40B4-BE49-F238E27FC236}">
                <a16:creationId xmlns:a16="http://schemas.microsoft.com/office/drawing/2014/main" id="{E1A9F7F0-ED7B-9364-832E-FAD30A88AC06}"/>
              </a:ext>
            </a:extLst>
          </p:cNvPr>
          <p:cNvSpPr/>
          <p:nvPr/>
        </p:nvSpPr>
        <p:spPr>
          <a:xfrm>
            <a:off x="6303403" y="1718362"/>
            <a:ext cx="2501066" cy="1664874"/>
          </a:xfrm>
          <a:prstGeom prst="round2DiagRect">
            <a:avLst>
              <a:gd name="adj1" fmla="val 16667"/>
              <a:gd name="adj2" fmla="val 302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ound Diagonal Corner of Rectangle 19">
            <a:extLst>
              <a:ext uri="{FF2B5EF4-FFF2-40B4-BE49-F238E27FC236}">
                <a16:creationId xmlns:a16="http://schemas.microsoft.com/office/drawing/2014/main" id="{299AB345-AFF8-80C3-EE9E-77B5F7932307}"/>
              </a:ext>
            </a:extLst>
          </p:cNvPr>
          <p:cNvSpPr/>
          <p:nvPr/>
        </p:nvSpPr>
        <p:spPr>
          <a:xfrm flipV="1">
            <a:off x="9216240" y="1718361"/>
            <a:ext cx="2499509" cy="1664874"/>
          </a:xfrm>
          <a:prstGeom prst="round2DiagRect">
            <a:avLst>
              <a:gd name="adj1" fmla="val 16667"/>
              <a:gd name="adj2" fmla="val 302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ound Diagonal Corner of Rectangle 19">
            <a:extLst>
              <a:ext uri="{FF2B5EF4-FFF2-40B4-BE49-F238E27FC236}">
                <a16:creationId xmlns:a16="http://schemas.microsoft.com/office/drawing/2014/main" id="{541C8C17-2824-DD96-7A49-39C32F8BF2D6}"/>
              </a:ext>
            </a:extLst>
          </p:cNvPr>
          <p:cNvSpPr/>
          <p:nvPr/>
        </p:nvSpPr>
        <p:spPr>
          <a:xfrm flipH="1">
            <a:off x="9216240" y="2662950"/>
            <a:ext cx="2499509" cy="720286"/>
          </a:xfrm>
          <a:prstGeom prst="round2DiagRect">
            <a:avLst>
              <a:gd name="adj1" fmla="val 45940"/>
              <a:gd name="adj2" fmla="val 717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ound Diagonal Corner of Rectangle 29">
            <a:extLst>
              <a:ext uri="{FF2B5EF4-FFF2-40B4-BE49-F238E27FC236}">
                <a16:creationId xmlns:a16="http://schemas.microsoft.com/office/drawing/2014/main" id="{69D6DEC1-5928-412F-557D-C0E299BEB65B}"/>
              </a:ext>
            </a:extLst>
          </p:cNvPr>
          <p:cNvSpPr/>
          <p:nvPr/>
        </p:nvSpPr>
        <p:spPr>
          <a:xfrm>
            <a:off x="6303403" y="2662950"/>
            <a:ext cx="2499509" cy="720286"/>
          </a:xfrm>
          <a:prstGeom prst="round2DiagRect">
            <a:avLst>
              <a:gd name="adj1" fmla="val 45940"/>
              <a:gd name="adj2" fmla="val 717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ound Diagonal Corner of Rectangle 19">
            <a:extLst>
              <a:ext uri="{FF2B5EF4-FFF2-40B4-BE49-F238E27FC236}">
                <a16:creationId xmlns:a16="http://schemas.microsoft.com/office/drawing/2014/main" id="{4B60E31B-079B-7D9D-23F1-CE8AA6445859}"/>
              </a:ext>
            </a:extLst>
          </p:cNvPr>
          <p:cNvSpPr/>
          <p:nvPr/>
        </p:nvSpPr>
        <p:spPr>
          <a:xfrm flipV="1">
            <a:off x="3390563" y="1718361"/>
            <a:ext cx="2499509" cy="1664874"/>
          </a:xfrm>
          <a:prstGeom prst="round2DiagRect">
            <a:avLst>
              <a:gd name="adj1" fmla="val 16667"/>
              <a:gd name="adj2" fmla="val 302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Round Diagonal Corner of Rectangle 19">
            <a:extLst>
              <a:ext uri="{FF2B5EF4-FFF2-40B4-BE49-F238E27FC236}">
                <a16:creationId xmlns:a16="http://schemas.microsoft.com/office/drawing/2014/main" id="{3991622A-25EB-718D-AD01-A0BE693BD256}"/>
              </a:ext>
            </a:extLst>
          </p:cNvPr>
          <p:cNvSpPr/>
          <p:nvPr/>
        </p:nvSpPr>
        <p:spPr>
          <a:xfrm flipH="1">
            <a:off x="3390563" y="2662950"/>
            <a:ext cx="2499509" cy="720286"/>
          </a:xfrm>
          <a:prstGeom prst="round2DiagRect">
            <a:avLst>
              <a:gd name="adj1" fmla="val 45940"/>
              <a:gd name="adj2" fmla="val 717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9" name="Round Diagonal Corner of Rectangle 19">
            <a:extLst>
              <a:ext uri="{FF2B5EF4-FFF2-40B4-BE49-F238E27FC236}">
                <a16:creationId xmlns:a16="http://schemas.microsoft.com/office/drawing/2014/main" id="{47E8391C-953B-A1FE-4F24-EB1C68836EBA}"/>
              </a:ext>
            </a:extLst>
          </p:cNvPr>
          <p:cNvSpPr/>
          <p:nvPr/>
        </p:nvSpPr>
        <p:spPr>
          <a:xfrm>
            <a:off x="479280" y="2662950"/>
            <a:ext cx="2499509" cy="720286"/>
          </a:xfrm>
          <a:prstGeom prst="round2DiagRect">
            <a:avLst>
              <a:gd name="adj1" fmla="val 45940"/>
              <a:gd name="adj2" fmla="val 717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70C01CF5-B879-3AD8-68C9-DC3953AFE8DA}"/>
              </a:ext>
            </a:extLst>
          </p:cNvPr>
          <p:cNvSpPr/>
          <p:nvPr/>
        </p:nvSpPr>
        <p:spPr>
          <a:xfrm>
            <a:off x="605667" y="2099674"/>
            <a:ext cx="2228466"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tx1"/>
                </a:solidFill>
                <a:effectLst/>
                <a:uLnTx/>
                <a:uFillTx/>
                <a:latin typeface="Century Gothic" panose="020B0502020202020204" pitchFamily="34" charset="0"/>
                <a:ea typeface="+mn-ea"/>
                <a:cs typeface="+mn-cs"/>
              </a:rPr>
              <a:t>Automotive</a:t>
            </a:r>
          </a:p>
        </p:txBody>
      </p:sp>
      <p:sp>
        <p:nvSpPr>
          <p:cNvPr id="42" name="Oval 41">
            <a:extLst>
              <a:ext uri="{FF2B5EF4-FFF2-40B4-BE49-F238E27FC236}">
                <a16:creationId xmlns:a16="http://schemas.microsoft.com/office/drawing/2014/main" id="{C66B8CC0-9B38-77F0-0760-74F86E40C0E4}"/>
              </a:ext>
            </a:extLst>
          </p:cNvPr>
          <p:cNvSpPr/>
          <p:nvPr/>
        </p:nvSpPr>
        <p:spPr>
          <a:xfrm>
            <a:off x="4171711" y="1260553"/>
            <a:ext cx="938770" cy="919825"/>
          </a:xfrm>
          <a:prstGeom prst="ellipse">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DECA9EB0-5126-E34F-EA1A-9687DD74D20C}"/>
              </a:ext>
            </a:extLst>
          </p:cNvPr>
          <p:cNvSpPr/>
          <p:nvPr/>
        </p:nvSpPr>
        <p:spPr>
          <a:xfrm>
            <a:off x="3518507" y="2123975"/>
            <a:ext cx="2228466"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tx1"/>
                </a:solidFill>
                <a:effectLst/>
                <a:uLnTx/>
                <a:uFillTx/>
                <a:latin typeface="Century Gothic" panose="020B0502020202020204" pitchFamily="34" charset="0"/>
                <a:ea typeface="+mn-ea"/>
                <a:cs typeface="+mn-cs"/>
              </a:rPr>
              <a:t>Retail</a:t>
            </a:r>
            <a:endParaRPr kumimoji="0" lang="en-GB" b="0" i="0" u="none" strike="noStrike" kern="1200" cap="none" spc="0" normalizeH="0" baseline="0" noProof="0">
              <a:ln>
                <a:noFill/>
              </a:ln>
              <a:solidFill>
                <a:schemeClr val="tx1"/>
              </a:solidFill>
              <a:effectLst/>
              <a:uLnTx/>
              <a:uFillTx/>
              <a:latin typeface="Century Gothic" panose="020B0502020202020204" pitchFamily="34" charset="0"/>
              <a:ea typeface="+mn-ea"/>
              <a:cs typeface="+mn-cs"/>
            </a:endParaRPr>
          </a:p>
        </p:txBody>
      </p:sp>
      <p:sp>
        <p:nvSpPr>
          <p:cNvPr id="44" name="Oval 43">
            <a:extLst>
              <a:ext uri="{FF2B5EF4-FFF2-40B4-BE49-F238E27FC236}">
                <a16:creationId xmlns:a16="http://schemas.microsoft.com/office/drawing/2014/main" id="{98BA0742-3D3D-ADBF-4D35-9AE2D2971541}"/>
              </a:ext>
            </a:extLst>
          </p:cNvPr>
          <p:cNvSpPr/>
          <p:nvPr/>
        </p:nvSpPr>
        <p:spPr>
          <a:xfrm>
            <a:off x="7084551" y="1228726"/>
            <a:ext cx="938770" cy="919825"/>
          </a:xfrm>
          <a:prstGeom prst="ellipse">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160F2062-E0FD-FC53-87A2-B71062C1FDD7}"/>
              </a:ext>
            </a:extLst>
          </p:cNvPr>
          <p:cNvSpPr/>
          <p:nvPr/>
        </p:nvSpPr>
        <p:spPr>
          <a:xfrm>
            <a:off x="6431347" y="2128942"/>
            <a:ext cx="2228466"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tx1"/>
                </a:solidFill>
                <a:effectLst/>
                <a:uLnTx/>
                <a:uFillTx/>
                <a:latin typeface="Century Gothic" panose="020B0502020202020204" pitchFamily="34" charset="0"/>
                <a:ea typeface="+mn-ea"/>
                <a:cs typeface="+mn-cs"/>
              </a:rPr>
              <a:t>Construction</a:t>
            </a:r>
            <a:endParaRPr kumimoji="0" lang="en-GB" b="0" i="0" u="none" strike="noStrike" kern="1200" cap="none" spc="0" normalizeH="0" baseline="0" noProof="0">
              <a:ln>
                <a:noFill/>
              </a:ln>
              <a:solidFill>
                <a:schemeClr val="tx1"/>
              </a:solidFill>
              <a:effectLst/>
              <a:uLnTx/>
              <a:uFillTx/>
              <a:latin typeface="Century Gothic" panose="020B0502020202020204" pitchFamily="34" charset="0"/>
              <a:ea typeface="+mn-ea"/>
              <a:cs typeface="+mn-cs"/>
            </a:endParaRPr>
          </a:p>
        </p:txBody>
      </p:sp>
      <p:sp>
        <p:nvSpPr>
          <p:cNvPr id="46" name="Oval 45">
            <a:extLst>
              <a:ext uri="{FF2B5EF4-FFF2-40B4-BE49-F238E27FC236}">
                <a16:creationId xmlns:a16="http://schemas.microsoft.com/office/drawing/2014/main" id="{EF5AD10A-EC4B-9EAD-27A4-A93D635E9DE7}"/>
              </a:ext>
            </a:extLst>
          </p:cNvPr>
          <p:cNvSpPr/>
          <p:nvPr/>
        </p:nvSpPr>
        <p:spPr>
          <a:xfrm>
            <a:off x="9997390" y="1258558"/>
            <a:ext cx="938770" cy="919825"/>
          </a:xfrm>
          <a:prstGeom prst="ellipse">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7A57C1A2-1B4B-8FB3-C960-5040B8224110}"/>
              </a:ext>
            </a:extLst>
          </p:cNvPr>
          <p:cNvSpPr/>
          <p:nvPr/>
        </p:nvSpPr>
        <p:spPr>
          <a:xfrm>
            <a:off x="9298130" y="2119046"/>
            <a:ext cx="2417620"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tx1"/>
                </a:solidFill>
                <a:effectLst/>
                <a:uLnTx/>
                <a:uFillTx/>
                <a:latin typeface="Century Gothic" panose="020B0502020202020204" pitchFamily="34" charset="0"/>
                <a:ea typeface="+mn-ea"/>
                <a:cs typeface="+mn-cs"/>
              </a:rPr>
              <a:t>Food &amp; Beverage</a:t>
            </a:r>
            <a:endParaRPr kumimoji="0" lang="en-GB" b="0" i="0" u="none" strike="noStrike" kern="1200" cap="none" spc="0" normalizeH="0" baseline="0" noProof="0">
              <a:ln>
                <a:noFill/>
              </a:ln>
              <a:solidFill>
                <a:schemeClr val="tx1"/>
              </a:solidFill>
              <a:effectLst/>
              <a:uLnTx/>
              <a:uFillTx/>
              <a:latin typeface="Century Gothic" panose="020B0502020202020204" pitchFamily="34" charset="0"/>
              <a:ea typeface="+mn-ea"/>
              <a:cs typeface="+mn-cs"/>
            </a:endParaRPr>
          </a:p>
        </p:txBody>
      </p:sp>
      <p:sp>
        <p:nvSpPr>
          <p:cNvPr id="48" name="Oval 47">
            <a:extLst>
              <a:ext uri="{FF2B5EF4-FFF2-40B4-BE49-F238E27FC236}">
                <a16:creationId xmlns:a16="http://schemas.microsoft.com/office/drawing/2014/main" id="{CFB717A0-BFC8-64EC-7B44-7DCFC4011276}"/>
              </a:ext>
            </a:extLst>
          </p:cNvPr>
          <p:cNvSpPr/>
          <p:nvPr/>
        </p:nvSpPr>
        <p:spPr>
          <a:xfrm>
            <a:off x="1250513" y="3561772"/>
            <a:ext cx="938770" cy="919825"/>
          </a:xfrm>
          <a:prstGeom prst="ellipse">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0B744792-C1D2-F5D6-E358-CC63AFBA0EF7}"/>
              </a:ext>
            </a:extLst>
          </p:cNvPr>
          <p:cNvSpPr/>
          <p:nvPr/>
        </p:nvSpPr>
        <p:spPr>
          <a:xfrm>
            <a:off x="472434" y="4538728"/>
            <a:ext cx="2499509"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tx1"/>
                </a:solidFill>
                <a:effectLst/>
                <a:uLnTx/>
                <a:uFillTx/>
                <a:latin typeface="Century Gothic" panose="020B0502020202020204" pitchFamily="34" charset="0"/>
                <a:ea typeface="+mn-ea"/>
                <a:cs typeface="+mn-cs"/>
              </a:rPr>
              <a:t>Transportation &amp; Logistics</a:t>
            </a:r>
            <a:endParaRPr kumimoji="0" lang="en-GB" b="0" i="0" u="none" strike="noStrike" kern="1200" cap="none" spc="0" normalizeH="0" baseline="0" noProof="0">
              <a:ln>
                <a:noFill/>
              </a:ln>
              <a:solidFill>
                <a:schemeClr val="tx1"/>
              </a:solidFill>
              <a:effectLst/>
              <a:uLnTx/>
              <a:uFillTx/>
              <a:latin typeface="Century Gothic" panose="020B0502020202020204" pitchFamily="34" charset="0"/>
              <a:ea typeface="+mn-ea"/>
              <a:cs typeface="+mn-cs"/>
            </a:endParaRPr>
          </a:p>
        </p:txBody>
      </p:sp>
      <p:sp>
        <p:nvSpPr>
          <p:cNvPr id="50" name="Oval 49">
            <a:extLst>
              <a:ext uri="{FF2B5EF4-FFF2-40B4-BE49-F238E27FC236}">
                <a16:creationId xmlns:a16="http://schemas.microsoft.com/office/drawing/2014/main" id="{7B178B78-1864-3DB1-C533-29EB4C762F86}"/>
              </a:ext>
            </a:extLst>
          </p:cNvPr>
          <p:cNvSpPr/>
          <p:nvPr/>
        </p:nvSpPr>
        <p:spPr>
          <a:xfrm>
            <a:off x="4163353" y="3561772"/>
            <a:ext cx="938770" cy="919825"/>
          </a:xfrm>
          <a:prstGeom prst="ellipse">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74CD7386-9681-442A-98D4-25E1D1691C3F}"/>
              </a:ext>
            </a:extLst>
          </p:cNvPr>
          <p:cNvSpPr/>
          <p:nvPr/>
        </p:nvSpPr>
        <p:spPr>
          <a:xfrm>
            <a:off x="3518507" y="4538728"/>
            <a:ext cx="2228466"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tx1"/>
                </a:solidFill>
                <a:effectLst/>
                <a:uLnTx/>
                <a:uFillTx/>
                <a:latin typeface="Century Gothic" panose="020B0502020202020204" pitchFamily="34" charset="0"/>
                <a:ea typeface="+mn-ea"/>
                <a:cs typeface="+mn-cs"/>
              </a:rPr>
              <a:t>CPG</a:t>
            </a:r>
            <a:endParaRPr kumimoji="0" lang="en-GB" b="0" i="0" u="none" strike="noStrike" kern="1200" cap="none" spc="0" normalizeH="0" baseline="0" noProof="0">
              <a:ln>
                <a:noFill/>
              </a:ln>
              <a:solidFill>
                <a:schemeClr val="tx1"/>
              </a:solidFill>
              <a:effectLst/>
              <a:uLnTx/>
              <a:uFillTx/>
              <a:latin typeface="Century Gothic" panose="020B0502020202020204" pitchFamily="34" charset="0"/>
              <a:ea typeface="+mn-ea"/>
              <a:cs typeface="+mn-cs"/>
            </a:endParaRPr>
          </a:p>
        </p:txBody>
      </p:sp>
      <p:sp>
        <p:nvSpPr>
          <p:cNvPr id="52" name="Oval 51">
            <a:extLst>
              <a:ext uri="{FF2B5EF4-FFF2-40B4-BE49-F238E27FC236}">
                <a16:creationId xmlns:a16="http://schemas.microsoft.com/office/drawing/2014/main" id="{737E323D-BF71-70CC-5C9A-E85AB8F98009}"/>
              </a:ext>
            </a:extLst>
          </p:cNvPr>
          <p:cNvSpPr/>
          <p:nvPr/>
        </p:nvSpPr>
        <p:spPr>
          <a:xfrm>
            <a:off x="7083771" y="3562206"/>
            <a:ext cx="938770" cy="919825"/>
          </a:xfrm>
          <a:prstGeom prst="ellipse">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3" name="Oval 52">
            <a:extLst>
              <a:ext uri="{FF2B5EF4-FFF2-40B4-BE49-F238E27FC236}">
                <a16:creationId xmlns:a16="http://schemas.microsoft.com/office/drawing/2014/main" id="{51D9DF37-6C13-8262-5620-CF50EFBB8908}"/>
              </a:ext>
            </a:extLst>
          </p:cNvPr>
          <p:cNvSpPr/>
          <p:nvPr/>
        </p:nvSpPr>
        <p:spPr>
          <a:xfrm>
            <a:off x="9993368" y="3569078"/>
            <a:ext cx="938770" cy="919825"/>
          </a:xfrm>
          <a:prstGeom prst="ellipse">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D86B1D91-E066-E33D-23EC-221D5B7BD3A3}"/>
              </a:ext>
            </a:extLst>
          </p:cNvPr>
          <p:cNvSpPr/>
          <p:nvPr/>
        </p:nvSpPr>
        <p:spPr>
          <a:xfrm>
            <a:off x="9212669" y="4538728"/>
            <a:ext cx="2503081"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chemeClr val="tx1"/>
                </a:solidFill>
                <a:latin typeface="Century Gothic" panose="020B0502020202020204" pitchFamily="34" charset="0"/>
              </a:rPr>
              <a:t>Manufacturing</a:t>
            </a:r>
            <a:endParaRPr kumimoji="0" lang="en-GB" b="0" i="0" u="none" strike="noStrike" kern="1200" cap="none" spc="0" normalizeH="0" baseline="0" noProof="0">
              <a:ln>
                <a:noFill/>
              </a:ln>
              <a:solidFill>
                <a:schemeClr val="tx1"/>
              </a:solidFill>
              <a:effectLst/>
              <a:uLnTx/>
              <a:uFillTx/>
              <a:latin typeface="Century Gothic" panose="020B0502020202020204" pitchFamily="34" charset="0"/>
              <a:ea typeface="+mn-ea"/>
              <a:cs typeface="+mn-cs"/>
            </a:endParaRPr>
          </a:p>
        </p:txBody>
      </p:sp>
      <p:grpSp>
        <p:nvGrpSpPr>
          <p:cNvPr id="89" name="Group 88">
            <a:extLst>
              <a:ext uri="{FF2B5EF4-FFF2-40B4-BE49-F238E27FC236}">
                <a16:creationId xmlns:a16="http://schemas.microsoft.com/office/drawing/2014/main" id="{FCEEEF5E-7C9C-5F53-C1AC-5DB9D6F212E6}"/>
              </a:ext>
            </a:extLst>
          </p:cNvPr>
          <p:cNvGrpSpPr/>
          <p:nvPr/>
        </p:nvGrpSpPr>
        <p:grpSpPr>
          <a:xfrm>
            <a:off x="1455891" y="1607857"/>
            <a:ext cx="520130" cy="288055"/>
            <a:chOff x="1455891" y="1607857"/>
            <a:chExt cx="520130" cy="288055"/>
          </a:xfrm>
          <a:noFill/>
        </p:grpSpPr>
        <p:sp>
          <p:nvSpPr>
            <p:cNvPr id="75" name="Freeform 74">
              <a:extLst>
                <a:ext uri="{FF2B5EF4-FFF2-40B4-BE49-F238E27FC236}">
                  <a16:creationId xmlns:a16="http://schemas.microsoft.com/office/drawing/2014/main" id="{71AA0DFA-840A-C5F8-3784-30FDD2132CDA}"/>
                </a:ext>
              </a:extLst>
            </p:cNvPr>
            <p:cNvSpPr/>
            <p:nvPr/>
          </p:nvSpPr>
          <p:spPr>
            <a:xfrm>
              <a:off x="1478505" y="1607857"/>
              <a:ext cx="497516" cy="243737"/>
            </a:xfrm>
            <a:custGeom>
              <a:avLst/>
              <a:gdLst>
                <a:gd name="connsiteX0" fmla="*/ 0 w 497516"/>
                <a:gd name="connsiteY0" fmla="*/ 199422 h 243737"/>
                <a:gd name="connsiteX1" fmla="*/ 0 w 497516"/>
                <a:gd name="connsiteY1" fmla="*/ 132948 h 243737"/>
                <a:gd name="connsiteX2" fmla="*/ 11646 w 497516"/>
                <a:gd name="connsiteY2" fmla="*/ 91779 h 243737"/>
                <a:gd name="connsiteX3" fmla="*/ 67843 w 497516"/>
                <a:gd name="connsiteY3" fmla="*/ 0 h 243737"/>
                <a:gd name="connsiteX4" fmla="*/ 203529 w 497516"/>
                <a:gd name="connsiteY4" fmla="*/ 0 h 243737"/>
                <a:gd name="connsiteX5" fmla="*/ 279016 w 497516"/>
                <a:gd name="connsiteY5" fmla="*/ 32948 h 243737"/>
                <a:gd name="connsiteX6" fmla="*/ 350522 w 497516"/>
                <a:gd name="connsiteY6" fmla="*/ 110790 h 243737"/>
                <a:gd name="connsiteX7" fmla="*/ 429673 w 497516"/>
                <a:gd name="connsiteY7" fmla="*/ 110790 h 243737"/>
                <a:gd name="connsiteX8" fmla="*/ 485870 w 497516"/>
                <a:gd name="connsiteY8" fmla="*/ 153798 h 243737"/>
                <a:gd name="connsiteX9" fmla="*/ 497516 w 497516"/>
                <a:gd name="connsiteY9" fmla="*/ 199422 h 243737"/>
                <a:gd name="connsiteX10" fmla="*/ 452287 w 497516"/>
                <a:gd name="connsiteY10" fmla="*/ 243738 h 243737"/>
                <a:gd name="connsiteX11" fmla="*/ 429673 w 497516"/>
                <a:gd name="connsiteY11" fmla="*/ 243738 h 24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516" h="243737">
                  <a:moveTo>
                    <a:pt x="0" y="199422"/>
                  </a:moveTo>
                  <a:lnTo>
                    <a:pt x="0" y="132948"/>
                  </a:lnTo>
                  <a:cubicBezTo>
                    <a:pt x="4" y="118444"/>
                    <a:pt x="4030" y="104214"/>
                    <a:pt x="11646" y="91779"/>
                  </a:cubicBezTo>
                  <a:lnTo>
                    <a:pt x="67843" y="0"/>
                  </a:lnTo>
                  <a:lnTo>
                    <a:pt x="203529" y="0"/>
                  </a:lnTo>
                  <a:cubicBezTo>
                    <a:pt x="232321" y="-3"/>
                    <a:pt x="259761" y="11973"/>
                    <a:pt x="279016" y="32948"/>
                  </a:cubicBezTo>
                  <a:lnTo>
                    <a:pt x="350522" y="110790"/>
                  </a:lnTo>
                  <a:lnTo>
                    <a:pt x="429673" y="110790"/>
                  </a:lnTo>
                  <a:cubicBezTo>
                    <a:pt x="456257" y="110795"/>
                    <a:pt x="479426" y="128528"/>
                    <a:pt x="485870" y="153798"/>
                  </a:cubicBezTo>
                  <a:lnTo>
                    <a:pt x="497516" y="199422"/>
                  </a:lnTo>
                  <a:cubicBezTo>
                    <a:pt x="497516" y="223897"/>
                    <a:pt x="477267" y="243738"/>
                    <a:pt x="452287" y="243738"/>
                  </a:cubicBezTo>
                  <a:lnTo>
                    <a:pt x="429673" y="243738"/>
                  </a:lnTo>
                </a:path>
              </a:pathLst>
            </a:custGeom>
            <a:grpFill/>
            <a:ln w="19050" cap="rnd">
              <a:solidFill>
                <a:schemeClr val="accent6"/>
              </a:solidFill>
              <a:prstDash val="solid"/>
              <a:round/>
            </a:ln>
          </p:spPr>
          <p:txBody>
            <a:bodyPr rtlCol="0" anchor="ctr"/>
            <a:lstStyle/>
            <a:p>
              <a:endParaRPr lang="en-US"/>
            </a:p>
          </p:txBody>
        </p:sp>
        <p:sp>
          <p:nvSpPr>
            <p:cNvPr id="76" name="Freeform 75">
              <a:extLst>
                <a:ext uri="{FF2B5EF4-FFF2-40B4-BE49-F238E27FC236}">
                  <a16:creationId xmlns:a16="http://schemas.microsoft.com/office/drawing/2014/main" id="{4ABB8E99-C9D2-6892-25DA-EF90A65A40D4}"/>
                </a:ext>
              </a:extLst>
            </p:cNvPr>
            <p:cNvSpPr/>
            <p:nvPr/>
          </p:nvSpPr>
          <p:spPr>
            <a:xfrm>
              <a:off x="1614191" y="1851595"/>
              <a:ext cx="203529" cy="11097"/>
            </a:xfrm>
            <a:custGeom>
              <a:avLst/>
              <a:gdLst>
                <a:gd name="connsiteX0" fmla="*/ 203529 w 203529"/>
                <a:gd name="connsiteY0" fmla="*/ 0 h 11097"/>
                <a:gd name="connsiteX1" fmla="*/ 0 w 203529"/>
                <a:gd name="connsiteY1" fmla="*/ 0 h 11097"/>
              </a:gdLst>
              <a:ahLst/>
              <a:cxnLst>
                <a:cxn ang="0">
                  <a:pos x="connsiteX0" y="connsiteY0"/>
                </a:cxn>
                <a:cxn ang="0">
                  <a:pos x="connsiteX1" y="connsiteY1"/>
                </a:cxn>
              </a:cxnLst>
              <a:rect l="l" t="t" r="r" b="b"/>
              <a:pathLst>
                <a:path w="203529" h="11097">
                  <a:moveTo>
                    <a:pt x="203529" y="0"/>
                  </a:moveTo>
                  <a:lnTo>
                    <a:pt x="0" y="0"/>
                  </a:lnTo>
                </a:path>
              </a:pathLst>
            </a:custGeom>
            <a:grpFill/>
            <a:ln w="19050" cap="rnd">
              <a:solidFill>
                <a:schemeClr val="accent6"/>
              </a:solidFill>
              <a:prstDash val="solid"/>
              <a:round/>
            </a:ln>
          </p:spPr>
          <p:txBody>
            <a:bodyPr rtlCol="0" anchor="ctr"/>
            <a:lstStyle/>
            <a:p>
              <a:endParaRPr lang="en-US"/>
            </a:p>
          </p:txBody>
        </p:sp>
        <p:sp>
          <p:nvSpPr>
            <p:cNvPr id="77" name="Freeform 76">
              <a:extLst>
                <a:ext uri="{FF2B5EF4-FFF2-40B4-BE49-F238E27FC236}">
                  <a16:creationId xmlns:a16="http://schemas.microsoft.com/office/drawing/2014/main" id="{F64919BD-02E6-1BA4-CD17-B7062DCB085A}"/>
                </a:ext>
              </a:extLst>
            </p:cNvPr>
            <p:cNvSpPr/>
            <p:nvPr/>
          </p:nvSpPr>
          <p:spPr>
            <a:xfrm>
              <a:off x="1862949" y="1807279"/>
              <a:ext cx="113072" cy="11097"/>
            </a:xfrm>
            <a:custGeom>
              <a:avLst/>
              <a:gdLst>
                <a:gd name="connsiteX0" fmla="*/ 0 w 113072"/>
                <a:gd name="connsiteY0" fmla="*/ 0 h 11097"/>
                <a:gd name="connsiteX1" fmla="*/ 113073 w 113072"/>
                <a:gd name="connsiteY1" fmla="*/ 0 h 11097"/>
              </a:gdLst>
              <a:ahLst/>
              <a:cxnLst>
                <a:cxn ang="0">
                  <a:pos x="connsiteX0" y="connsiteY0"/>
                </a:cxn>
                <a:cxn ang="0">
                  <a:pos x="connsiteX1" y="connsiteY1"/>
                </a:cxn>
              </a:cxnLst>
              <a:rect l="l" t="t" r="r" b="b"/>
              <a:pathLst>
                <a:path w="113072" h="11097">
                  <a:moveTo>
                    <a:pt x="0" y="0"/>
                  </a:moveTo>
                  <a:lnTo>
                    <a:pt x="113073" y="0"/>
                  </a:lnTo>
                </a:path>
              </a:pathLst>
            </a:custGeom>
            <a:grpFill/>
            <a:ln w="19050" cap="rnd">
              <a:solidFill>
                <a:schemeClr val="accent6"/>
              </a:solidFill>
              <a:prstDash val="solid"/>
              <a:round/>
            </a:ln>
          </p:spPr>
          <p:txBody>
            <a:bodyPr rtlCol="0" anchor="ctr"/>
            <a:lstStyle/>
            <a:p>
              <a:endParaRPr lang="en-US"/>
            </a:p>
          </p:txBody>
        </p:sp>
        <p:sp>
          <p:nvSpPr>
            <p:cNvPr id="78" name="Freeform 77">
              <a:extLst>
                <a:ext uri="{FF2B5EF4-FFF2-40B4-BE49-F238E27FC236}">
                  <a16:creationId xmlns:a16="http://schemas.microsoft.com/office/drawing/2014/main" id="{35C6897B-A49E-410E-028C-D82CF694AA10}"/>
                </a:ext>
              </a:extLst>
            </p:cNvPr>
            <p:cNvSpPr/>
            <p:nvPr/>
          </p:nvSpPr>
          <p:spPr>
            <a:xfrm>
              <a:off x="1817721" y="1807277"/>
              <a:ext cx="90457" cy="88635"/>
            </a:xfrm>
            <a:custGeom>
              <a:avLst/>
              <a:gdLst>
                <a:gd name="connsiteX0" fmla="*/ 0 w 90457"/>
                <a:gd name="connsiteY0" fmla="*/ 44318 h 88635"/>
                <a:gd name="connsiteX1" fmla="*/ 45227 w 90457"/>
                <a:gd name="connsiteY1" fmla="*/ 88636 h 88635"/>
                <a:gd name="connsiteX2" fmla="*/ 90458 w 90457"/>
                <a:gd name="connsiteY2" fmla="*/ 44321 h 88635"/>
                <a:gd name="connsiteX3" fmla="*/ 90458 w 90457"/>
                <a:gd name="connsiteY3" fmla="*/ 44318 h 88635"/>
                <a:gd name="connsiteX4" fmla="*/ 45231 w 90457"/>
                <a:gd name="connsiteY4" fmla="*/ 0 h 88635"/>
                <a:gd name="connsiteX5" fmla="*/ 0 w 90457"/>
                <a:gd name="connsiteY5" fmla="*/ 44315 h 88635"/>
                <a:gd name="connsiteX6" fmla="*/ 0 w 90457"/>
                <a:gd name="connsiteY6" fmla="*/ 44318 h 8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57" h="88635">
                  <a:moveTo>
                    <a:pt x="0" y="44318"/>
                  </a:moveTo>
                  <a:cubicBezTo>
                    <a:pt x="-1" y="68793"/>
                    <a:pt x="20248" y="88635"/>
                    <a:pt x="45227" y="88636"/>
                  </a:cubicBezTo>
                  <a:cubicBezTo>
                    <a:pt x="70206" y="88637"/>
                    <a:pt x="90457" y="68797"/>
                    <a:pt x="90458" y="44321"/>
                  </a:cubicBezTo>
                  <a:cubicBezTo>
                    <a:pt x="90458" y="44320"/>
                    <a:pt x="90458" y="44319"/>
                    <a:pt x="90458" y="44318"/>
                  </a:cubicBezTo>
                  <a:cubicBezTo>
                    <a:pt x="90459" y="19842"/>
                    <a:pt x="70209" y="1"/>
                    <a:pt x="45231" y="0"/>
                  </a:cubicBezTo>
                  <a:cubicBezTo>
                    <a:pt x="20251" y="-1"/>
                    <a:pt x="1" y="19839"/>
                    <a:pt x="0" y="44315"/>
                  </a:cubicBezTo>
                  <a:cubicBezTo>
                    <a:pt x="0" y="44316"/>
                    <a:pt x="0" y="44317"/>
                    <a:pt x="0" y="44318"/>
                  </a:cubicBezTo>
                </a:path>
              </a:pathLst>
            </a:custGeom>
            <a:grpFill/>
            <a:ln w="19050" cap="rnd">
              <a:solidFill>
                <a:schemeClr val="accent6"/>
              </a:solidFill>
              <a:prstDash val="solid"/>
              <a:round/>
            </a:ln>
          </p:spPr>
          <p:txBody>
            <a:bodyPr rtlCol="0" anchor="ctr"/>
            <a:lstStyle/>
            <a:p>
              <a:endParaRPr lang="en-US"/>
            </a:p>
          </p:txBody>
        </p:sp>
        <p:sp>
          <p:nvSpPr>
            <p:cNvPr id="79" name="Freeform 78">
              <a:extLst>
                <a:ext uri="{FF2B5EF4-FFF2-40B4-BE49-F238E27FC236}">
                  <a16:creationId xmlns:a16="http://schemas.microsoft.com/office/drawing/2014/main" id="{F90BD092-973B-B2E2-6880-C90E7B010155}"/>
                </a:ext>
              </a:extLst>
            </p:cNvPr>
            <p:cNvSpPr/>
            <p:nvPr/>
          </p:nvSpPr>
          <p:spPr>
            <a:xfrm>
              <a:off x="1501119" y="1607857"/>
              <a:ext cx="45228" cy="11097"/>
            </a:xfrm>
            <a:custGeom>
              <a:avLst/>
              <a:gdLst>
                <a:gd name="connsiteX0" fmla="*/ 45229 w 45228"/>
                <a:gd name="connsiteY0" fmla="*/ 0 h 11097"/>
                <a:gd name="connsiteX1" fmla="*/ 0 w 45228"/>
                <a:gd name="connsiteY1" fmla="*/ 0 h 11097"/>
              </a:gdLst>
              <a:ahLst/>
              <a:cxnLst>
                <a:cxn ang="0">
                  <a:pos x="connsiteX0" y="connsiteY0"/>
                </a:cxn>
                <a:cxn ang="0">
                  <a:pos x="connsiteX1" y="connsiteY1"/>
                </a:cxn>
              </a:cxnLst>
              <a:rect l="l" t="t" r="r" b="b"/>
              <a:pathLst>
                <a:path w="45228" h="11097">
                  <a:moveTo>
                    <a:pt x="45229" y="0"/>
                  </a:moveTo>
                  <a:lnTo>
                    <a:pt x="0" y="0"/>
                  </a:lnTo>
                </a:path>
              </a:pathLst>
            </a:custGeom>
            <a:grpFill/>
            <a:ln w="19050" cap="rnd">
              <a:solidFill>
                <a:schemeClr val="accent6"/>
              </a:solidFill>
              <a:prstDash val="solid"/>
              <a:round/>
            </a:ln>
          </p:spPr>
          <p:txBody>
            <a:bodyPr rtlCol="0" anchor="ctr"/>
            <a:lstStyle/>
            <a:p>
              <a:endParaRPr lang="en-US"/>
            </a:p>
          </p:txBody>
        </p:sp>
        <p:sp>
          <p:nvSpPr>
            <p:cNvPr id="80" name="Freeform 79">
              <a:extLst>
                <a:ext uri="{FF2B5EF4-FFF2-40B4-BE49-F238E27FC236}">
                  <a16:creationId xmlns:a16="http://schemas.microsoft.com/office/drawing/2014/main" id="{F61F2835-B9A3-3EC5-E30B-80E1784832EC}"/>
                </a:ext>
              </a:extLst>
            </p:cNvPr>
            <p:cNvSpPr/>
            <p:nvPr/>
          </p:nvSpPr>
          <p:spPr>
            <a:xfrm>
              <a:off x="1481694" y="1718647"/>
              <a:ext cx="347333" cy="11097"/>
            </a:xfrm>
            <a:custGeom>
              <a:avLst/>
              <a:gdLst>
                <a:gd name="connsiteX0" fmla="*/ 347334 w 347333"/>
                <a:gd name="connsiteY0" fmla="*/ 0 h 11097"/>
                <a:gd name="connsiteX1" fmla="*/ 0 w 347333"/>
                <a:gd name="connsiteY1" fmla="*/ 0 h 11097"/>
              </a:gdLst>
              <a:ahLst/>
              <a:cxnLst>
                <a:cxn ang="0">
                  <a:pos x="connsiteX0" y="connsiteY0"/>
                </a:cxn>
                <a:cxn ang="0">
                  <a:pos x="connsiteX1" y="connsiteY1"/>
                </a:cxn>
              </a:cxnLst>
              <a:rect l="l" t="t" r="r" b="b"/>
              <a:pathLst>
                <a:path w="347333" h="11097">
                  <a:moveTo>
                    <a:pt x="347334" y="0"/>
                  </a:moveTo>
                  <a:lnTo>
                    <a:pt x="0" y="0"/>
                  </a:lnTo>
                </a:path>
              </a:pathLst>
            </a:custGeom>
            <a:grpFill/>
            <a:ln w="19050" cap="rnd">
              <a:solidFill>
                <a:schemeClr val="accent6"/>
              </a:solidFill>
              <a:prstDash val="solid"/>
              <a:round/>
            </a:ln>
          </p:spPr>
          <p:txBody>
            <a:bodyPr rtlCol="0" anchor="ctr"/>
            <a:lstStyle/>
            <a:p>
              <a:endParaRPr lang="en-US"/>
            </a:p>
          </p:txBody>
        </p:sp>
        <p:sp>
          <p:nvSpPr>
            <p:cNvPr id="81" name="Freeform 80">
              <a:extLst>
                <a:ext uri="{FF2B5EF4-FFF2-40B4-BE49-F238E27FC236}">
                  <a16:creationId xmlns:a16="http://schemas.microsoft.com/office/drawing/2014/main" id="{55B82F05-E8D8-24E8-51A8-0148FFF6B367}"/>
                </a:ext>
              </a:extLst>
            </p:cNvPr>
            <p:cNvSpPr/>
            <p:nvPr/>
          </p:nvSpPr>
          <p:spPr>
            <a:xfrm>
              <a:off x="1614191" y="1607857"/>
              <a:ext cx="11326" cy="110789"/>
            </a:xfrm>
            <a:custGeom>
              <a:avLst/>
              <a:gdLst>
                <a:gd name="connsiteX0" fmla="*/ 0 w 11326"/>
                <a:gd name="connsiteY0" fmla="*/ 0 h 110789"/>
                <a:gd name="connsiteX1" fmla="*/ 0 w 11326"/>
                <a:gd name="connsiteY1" fmla="*/ 110790 h 110789"/>
              </a:gdLst>
              <a:ahLst/>
              <a:cxnLst>
                <a:cxn ang="0">
                  <a:pos x="connsiteX0" y="connsiteY0"/>
                </a:cxn>
                <a:cxn ang="0">
                  <a:pos x="connsiteX1" y="connsiteY1"/>
                </a:cxn>
              </a:cxnLst>
              <a:rect l="l" t="t" r="r" b="b"/>
              <a:pathLst>
                <a:path w="11326" h="110789">
                  <a:moveTo>
                    <a:pt x="0" y="0"/>
                  </a:moveTo>
                  <a:lnTo>
                    <a:pt x="0" y="110790"/>
                  </a:lnTo>
                </a:path>
              </a:pathLst>
            </a:custGeom>
            <a:grpFill/>
            <a:ln w="19050" cap="rnd">
              <a:solidFill>
                <a:schemeClr val="accent6"/>
              </a:solidFill>
              <a:prstDash val="solid"/>
              <a:round/>
            </a:ln>
          </p:spPr>
          <p:txBody>
            <a:bodyPr rtlCol="0" anchor="ctr"/>
            <a:lstStyle/>
            <a:p>
              <a:endParaRPr lang="en-US"/>
            </a:p>
          </p:txBody>
        </p:sp>
        <p:sp>
          <p:nvSpPr>
            <p:cNvPr id="82" name="Freeform 81">
              <a:extLst>
                <a:ext uri="{FF2B5EF4-FFF2-40B4-BE49-F238E27FC236}">
                  <a16:creationId xmlns:a16="http://schemas.microsoft.com/office/drawing/2014/main" id="{1F7B7D34-6C81-7335-7247-5738B79E7BCC}"/>
                </a:ext>
              </a:extLst>
            </p:cNvPr>
            <p:cNvSpPr/>
            <p:nvPr/>
          </p:nvSpPr>
          <p:spPr>
            <a:xfrm>
              <a:off x="1455891" y="1807279"/>
              <a:ext cx="113072" cy="44315"/>
            </a:xfrm>
            <a:custGeom>
              <a:avLst/>
              <a:gdLst>
                <a:gd name="connsiteX0" fmla="*/ 113072 w 113072"/>
                <a:gd name="connsiteY0" fmla="*/ 0 h 44315"/>
                <a:gd name="connsiteX1" fmla="*/ 22614 w 113072"/>
                <a:gd name="connsiteY1" fmla="*/ 0 h 44315"/>
                <a:gd name="connsiteX2" fmla="*/ 0 w 113072"/>
                <a:gd name="connsiteY2" fmla="*/ 22157 h 44315"/>
                <a:gd name="connsiteX3" fmla="*/ 22614 w 113072"/>
                <a:gd name="connsiteY3" fmla="*/ 44316 h 44315"/>
                <a:gd name="connsiteX4" fmla="*/ 67843 w 113072"/>
                <a:gd name="connsiteY4" fmla="*/ 44316 h 44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 h="44315">
                  <a:moveTo>
                    <a:pt x="113072" y="0"/>
                  </a:moveTo>
                  <a:lnTo>
                    <a:pt x="22614" y="0"/>
                  </a:lnTo>
                  <a:cubicBezTo>
                    <a:pt x="10125" y="0"/>
                    <a:pt x="0" y="9920"/>
                    <a:pt x="0" y="22157"/>
                  </a:cubicBezTo>
                  <a:cubicBezTo>
                    <a:pt x="0" y="34396"/>
                    <a:pt x="10125" y="44316"/>
                    <a:pt x="22614" y="44316"/>
                  </a:cubicBezTo>
                  <a:lnTo>
                    <a:pt x="67843" y="44316"/>
                  </a:lnTo>
                </a:path>
              </a:pathLst>
            </a:custGeom>
            <a:grpFill/>
            <a:ln w="19050" cap="rnd">
              <a:solidFill>
                <a:schemeClr val="accent6"/>
              </a:solidFill>
              <a:prstDash val="solid"/>
              <a:round/>
            </a:ln>
          </p:spPr>
          <p:txBody>
            <a:bodyPr rtlCol="0" anchor="ctr"/>
            <a:lstStyle/>
            <a:p>
              <a:endParaRPr lang="en-US"/>
            </a:p>
          </p:txBody>
        </p:sp>
        <p:sp>
          <p:nvSpPr>
            <p:cNvPr id="83" name="Freeform 82">
              <a:extLst>
                <a:ext uri="{FF2B5EF4-FFF2-40B4-BE49-F238E27FC236}">
                  <a16:creationId xmlns:a16="http://schemas.microsoft.com/office/drawing/2014/main" id="{A33A8D79-FE3B-95BF-AAB1-C3B701FB3F65}"/>
                </a:ext>
              </a:extLst>
            </p:cNvPr>
            <p:cNvSpPr/>
            <p:nvPr/>
          </p:nvSpPr>
          <p:spPr>
            <a:xfrm>
              <a:off x="1523734" y="1807277"/>
              <a:ext cx="90457" cy="88635"/>
            </a:xfrm>
            <a:custGeom>
              <a:avLst/>
              <a:gdLst>
                <a:gd name="connsiteX0" fmla="*/ 0 w 90457"/>
                <a:gd name="connsiteY0" fmla="*/ 44318 h 88635"/>
                <a:gd name="connsiteX1" fmla="*/ 45227 w 90457"/>
                <a:gd name="connsiteY1" fmla="*/ 88636 h 88635"/>
                <a:gd name="connsiteX2" fmla="*/ 90458 w 90457"/>
                <a:gd name="connsiteY2" fmla="*/ 44321 h 88635"/>
                <a:gd name="connsiteX3" fmla="*/ 90458 w 90457"/>
                <a:gd name="connsiteY3" fmla="*/ 44318 h 88635"/>
                <a:gd name="connsiteX4" fmla="*/ 45230 w 90457"/>
                <a:gd name="connsiteY4" fmla="*/ 0 h 88635"/>
                <a:gd name="connsiteX5" fmla="*/ 0 w 90457"/>
                <a:gd name="connsiteY5" fmla="*/ 44315 h 88635"/>
                <a:gd name="connsiteX6" fmla="*/ 0 w 90457"/>
                <a:gd name="connsiteY6" fmla="*/ 44318 h 8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57" h="88635">
                  <a:moveTo>
                    <a:pt x="0" y="44318"/>
                  </a:moveTo>
                  <a:cubicBezTo>
                    <a:pt x="-1" y="68793"/>
                    <a:pt x="20248" y="88635"/>
                    <a:pt x="45227" y="88636"/>
                  </a:cubicBezTo>
                  <a:cubicBezTo>
                    <a:pt x="70207" y="88637"/>
                    <a:pt x="90456" y="68797"/>
                    <a:pt x="90458" y="44321"/>
                  </a:cubicBezTo>
                  <a:cubicBezTo>
                    <a:pt x="90458" y="44320"/>
                    <a:pt x="90458" y="44319"/>
                    <a:pt x="90458" y="44318"/>
                  </a:cubicBezTo>
                  <a:cubicBezTo>
                    <a:pt x="90459" y="19842"/>
                    <a:pt x="70210" y="1"/>
                    <a:pt x="45230" y="0"/>
                  </a:cubicBezTo>
                  <a:cubicBezTo>
                    <a:pt x="20251" y="-1"/>
                    <a:pt x="1" y="19839"/>
                    <a:pt x="0" y="44315"/>
                  </a:cubicBezTo>
                  <a:cubicBezTo>
                    <a:pt x="0" y="44316"/>
                    <a:pt x="0" y="44317"/>
                    <a:pt x="0" y="44318"/>
                  </a:cubicBezTo>
                </a:path>
              </a:pathLst>
            </a:custGeom>
            <a:grpFill/>
            <a:ln w="19050" cap="rnd">
              <a:solidFill>
                <a:schemeClr val="accent6"/>
              </a:solidFill>
              <a:prstDash val="solid"/>
              <a:round/>
            </a:ln>
          </p:spPr>
          <p:txBody>
            <a:bodyPr rtlCol="0" anchor="ctr"/>
            <a:lstStyle/>
            <a:p>
              <a:endParaRPr lang="en-US"/>
            </a:p>
          </p:txBody>
        </p:sp>
        <p:sp>
          <p:nvSpPr>
            <p:cNvPr id="84" name="Freeform 83">
              <a:extLst>
                <a:ext uri="{FF2B5EF4-FFF2-40B4-BE49-F238E27FC236}">
                  <a16:creationId xmlns:a16="http://schemas.microsoft.com/office/drawing/2014/main" id="{D6ABED8F-71C7-7F5F-0B1F-EF3254FC40D8}"/>
                </a:ext>
              </a:extLst>
            </p:cNvPr>
            <p:cNvSpPr/>
            <p:nvPr/>
          </p:nvSpPr>
          <p:spPr>
            <a:xfrm>
              <a:off x="1659420" y="1762962"/>
              <a:ext cx="22614" cy="11097"/>
            </a:xfrm>
            <a:custGeom>
              <a:avLst/>
              <a:gdLst>
                <a:gd name="connsiteX0" fmla="*/ 22615 w 22614"/>
                <a:gd name="connsiteY0" fmla="*/ 0 h 11097"/>
                <a:gd name="connsiteX1" fmla="*/ 0 w 22614"/>
                <a:gd name="connsiteY1" fmla="*/ 0 h 11097"/>
              </a:gdLst>
              <a:ahLst/>
              <a:cxnLst>
                <a:cxn ang="0">
                  <a:pos x="connsiteX0" y="connsiteY0"/>
                </a:cxn>
                <a:cxn ang="0">
                  <a:pos x="connsiteX1" y="connsiteY1"/>
                </a:cxn>
              </a:cxnLst>
              <a:rect l="l" t="t" r="r" b="b"/>
              <a:pathLst>
                <a:path w="22614" h="11097">
                  <a:moveTo>
                    <a:pt x="22615" y="0"/>
                  </a:moveTo>
                  <a:lnTo>
                    <a:pt x="0" y="0"/>
                  </a:lnTo>
                </a:path>
              </a:pathLst>
            </a:custGeom>
            <a:grpFill/>
            <a:ln w="19050" cap="rnd">
              <a:solidFill>
                <a:schemeClr val="accent6"/>
              </a:solidFill>
              <a:prstDash val="solid"/>
              <a:round/>
            </a:ln>
          </p:spPr>
          <p:txBody>
            <a:bodyPr rtlCol="0" anchor="ctr"/>
            <a:lstStyle/>
            <a:p>
              <a:endParaRPr lang="en-US"/>
            </a:p>
          </p:txBody>
        </p:sp>
        <p:sp>
          <p:nvSpPr>
            <p:cNvPr id="85" name="Freeform 84">
              <a:extLst>
                <a:ext uri="{FF2B5EF4-FFF2-40B4-BE49-F238E27FC236}">
                  <a16:creationId xmlns:a16="http://schemas.microsoft.com/office/drawing/2014/main" id="{ADDA357B-A9C4-2EB8-669B-C0DA3C99BF1E}"/>
                </a:ext>
              </a:extLst>
            </p:cNvPr>
            <p:cNvSpPr/>
            <p:nvPr/>
          </p:nvSpPr>
          <p:spPr>
            <a:xfrm>
              <a:off x="1478505" y="1762962"/>
              <a:ext cx="33921" cy="11097"/>
            </a:xfrm>
            <a:custGeom>
              <a:avLst/>
              <a:gdLst>
                <a:gd name="connsiteX0" fmla="*/ 33922 w 33921"/>
                <a:gd name="connsiteY0" fmla="*/ 0 h 11097"/>
                <a:gd name="connsiteX1" fmla="*/ 0 w 33921"/>
                <a:gd name="connsiteY1" fmla="*/ 0 h 11097"/>
              </a:gdLst>
              <a:ahLst/>
              <a:cxnLst>
                <a:cxn ang="0">
                  <a:pos x="connsiteX0" y="connsiteY0"/>
                </a:cxn>
                <a:cxn ang="0">
                  <a:pos x="connsiteX1" y="connsiteY1"/>
                </a:cxn>
              </a:cxnLst>
              <a:rect l="l" t="t" r="r" b="b"/>
              <a:pathLst>
                <a:path w="33921" h="11097">
                  <a:moveTo>
                    <a:pt x="33922" y="0"/>
                  </a:moveTo>
                  <a:lnTo>
                    <a:pt x="0" y="0"/>
                  </a:lnTo>
                </a:path>
              </a:pathLst>
            </a:custGeom>
            <a:grpFill/>
            <a:ln w="19050" cap="rnd">
              <a:solidFill>
                <a:schemeClr val="accent6"/>
              </a:solidFill>
              <a:prstDash val="solid"/>
              <a:round/>
            </a:ln>
          </p:spPr>
          <p:txBody>
            <a:bodyPr rtlCol="0" anchor="ctr"/>
            <a:lstStyle/>
            <a:p>
              <a:endParaRPr lang="en-US"/>
            </a:p>
          </p:txBody>
        </p:sp>
        <p:sp>
          <p:nvSpPr>
            <p:cNvPr id="86" name="Freeform 85">
              <a:extLst>
                <a:ext uri="{FF2B5EF4-FFF2-40B4-BE49-F238E27FC236}">
                  <a16:creationId xmlns:a16="http://schemas.microsoft.com/office/drawing/2014/main" id="{AFC62C82-2AE6-CF12-B4E1-2825BB445168}"/>
                </a:ext>
              </a:extLst>
            </p:cNvPr>
            <p:cNvSpPr/>
            <p:nvPr/>
          </p:nvSpPr>
          <p:spPr>
            <a:xfrm>
              <a:off x="1885564" y="1718647"/>
              <a:ext cx="79149" cy="44315"/>
            </a:xfrm>
            <a:custGeom>
              <a:avLst/>
              <a:gdLst>
                <a:gd name="connsiteX0" fmla="*/ 79150 w 79149"/>
                <a:gd name="connsiteY0" fmla="*/ 44316 h 44315"/>
                <a:gd name="connsiteX1" fmla="*/ 45228 w 79149"/>
                <a:gd name="connsiteY1" fmla="*/ 44316 h 44315"/>
                <a:gd name="connsiteX2" fmla="*/ 0 w 79149"/>
                <a:gd name="connsiteY2" fmla="*/ 0 h 44315"/>
              </a:gdLst>
              <a:ahLst/>
              <a:cxnLst>
                <a:cxn ang="0">
                  <a:pos x="connsiteX0" y="connsiteY0"/>
                </a:cxn>
                <a:cxn ang="0">
                  <a:pos x="connsiteX1" y="connsiteY1"/>
                </a:cxn>
                <a:cxn ang="0">
                  <a:pos x="connsiteX2" y="connsiteY2"/>
                </a:cxn>
              </a:cxnLst>
              <a:rect l="l" t="t" r="r" b="b"/>
              <a:pathLst>
                <a:path w="79149" h="44315">
                  <a:moveTo>
                    <a:pt x="79150" y="44316"/>
                  </a:moveTo>
                  <a:lnTo>
                    <a:pt x="45228" y="44316"/>
                  </a:lnTo>
                  <a:cubicBezTo>
                    <a:pt x="20250" y="44316"/>
                    <a:pt x="0" y="24476"/>
                    <a:pt x="0" y="0"/>
                  </a:cubicBezTo>
                </a:path>
              </a:pathLst>
            </a:custGeom>
            <a:grpFill/>
            <a:ln w="19050" cap="rnd">
              <a:solidFill>
                <a:schemeClr val="accent6"/>
              </a:solidFill>
              <a:prstDash val="solid"/>
              <a:round/>
            </a:ln>
          </p:spPr>
          <p:txBody>
            <a:bodyPr rtlCol="0" anchor="ctr"/>
            <a:lstStyle/>
            <a:p>
              <a:endParaRPr lang="en-US"/>
            </a:p>
          </p:txBody>
        </p:sp>
      </p:grpSp>
      <p:grpSp>
        <p:nvGrpSpPr>
          <p:cNvPr id="167" name="Graphic 55">
            <a:extLst>
              <a:ext uri="{FF2B5EF4-FFF2-40B4-BE49-F238E27FC236}">
                <a16:creationId xmlns:a16="http://schemas.microsoft.com/office/drawing/2014/main" id="{E152BCAF-0054-28A2-C33D-98A71FDBDFB3}"/>
              </a:ext>
            </a:extLst>
          </p:cNvPr>
          <p:cNvGrpSpPr/>
          <p:nvPr/>
        </p:nvGrpSpPr>
        <p:grpSpPr>
          <a:xfrm>
            <a:off x="1470956" y="3812300"/>
            <a:ext cx="480075" cy="460152"/>
            <a:chOff x="1474362" y="3797806"/>
            <a:chExt cx="480075" cy="460152"/>
          </a:xfrm>
          <a:noFill/>
        </p:grpSpPr>
        <p:sp>
          <p:nvSpPr>
            <p:cNvPr id="168" name="Freeform 167">
              <a:extLst>
                <a:ext uri="{FF2B5EF4-FFF2-40B4-BE49-F238E27FC236}">
                  <a16:creationId xmlns:a16="http://schemas.microsoft.com/office/drawing/2014/main" id="{46413B03-F26E-B6BD-72C0-2B0EFC1EA06E}"/>
                </a:ext>
              </a:extLst>
            </p:cNvPr>
            <p:cNvSpPr/>
            <p:nvPr/>
          </p:nvSpPr>
          <p:spPr>
            <a:xfrm>
              <a:off x="1766576" y="4155703"/>
              <a:ext cx="104361" cy="102255"/>
            </a:xfrm>
            <a:custGeom>
              <a:avLst/>
              <a:gdLst>
                <a:gd name="connsiteX0" fmla="*/ 0 w 104361"/>
                <a:gd name="connsiteY0" fmla="*/ 51127 h 102255"/>
                <a:gd name="connsiteX1" fmla="*/ 52180 w 104361"/>
                <a:gd name="connsiteY1" fmla="*/ 102256 h 102255"/>
                <a:gd name="connsiteX2" fmla="*/ 104362 w 104361"/>
                <a:gd name="connsiteY2" fmla="*/ 51127 h 102255"/>
                <a:gd name="connsiteX3" fmla="*/ 52180 w 104361"/>
                <a:gd name="connsiteY3" fmla="*/ 0 h 102255"/>
                <a:gd name="connsiteX4" fmla="*/ 0 w 104361"/>
                <a:gd name="connsiteY4" fmla="*/ 51127 h 102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61" h="102255">
                  <a:moveTo>
                    <a:pt x="0" y="51127"/>
                  </a:moveTo>
                  <a:cubicBezTo>
                    <a:pt x="0" y="79365"/>
                    <a:pt x="23362" y="102256"/>
                    <a:pt x="52180" y="102256"/>
                  </a:cubicBezTo>
                  <a:cubicBezTo>
                    <a:pt x="81000" y="102256"/>
                    <a:pt x="104362" y="79365"/>
                    <a:pt x="104362" y="51127"/>
                  </a:cubicBezTo>
                  <a:cubicBezTo>
                    <a:pt x="104362" y="22890"/>
                    <a:pt x="81000" y="0"/>
                    <a:pt x="52180" y="0"/>
                  </a:cubicBezTo>
                  <a:cubicBezTo>
                    <a:pt x="23362" y="0"/>
                    <a:pt x="0" y="22890"/>
                    <a:pt x="0" y="51127"/>
                  </a:cubicBezTo>
                </a:path>
              </a:pathLst>
            </a:custGeom>
            <a:grpFill/>
            <a:ln w="20574" cap="rnd">
              <a:solidFill>
                <a:schemeClr val="accent2"/>
              </a:solidFill>
              <a:prstDash val="solid"/>
              <a:round/>
            </a:ln>
          </p:spPr>
          <p:txBody>
            <a:bodyPr rtlCol="0" anchor="ctr"/>
            <a:lstStyle/>
            <a:p>
              <a:endParaRPr lang="en-US"/>
            </a:p>
          </p:txBody>
        </p:sp>
        <p:sp>
          <p:nvSpPr>
            <p:cNvPr id="169" name="Freeform 168">
              <a:extLst>
                <a:ext uri="{FF2B5EF4-FFF2-40B4-BE49-F238E27FC236}">
                  <a16:creationId xmlns:a16="http://schemas.microsoft.com/office/drawing/2014/main" id="{30858745-9C12-3535-89A4-5846D810F4BE}"/>
                </a:ext>
              </a:extLst>
            </p:cNvPr>
            <p:cNvSpPr/>
            <p:nvPr/>
          </p:nvSpPr>
          <p:spPr>
            <a:xfrm>
              <a:off x="1723161" y="3950168"/>
              <a:ext cx="231275" cy="267501"/>
            </a:xfrm>
            <a:custGeom>
              <a:avLst/>
              <a:gdLst>
                <a:gd name="connsiteX0" fmla="*/ 0 w 231275"/>
                <a:gd name="connsiteY0" fmla="*/ 0 h 267501"/>
                <a:gd name="connsiteX1" fmla="*/ 69505 w 231275"/>
                <a:gd name="connsiteY1" fmla="*/ 21474 h 267501"/>
                <a:gd name="connsiteX2" fmla="*/ 106032 w 231275"/>
                <a:gd name="connsiteY2" fmla="*/ 86099 h 267501"/>
                <a:gd name="connsiteX3" fmla="*/ 106032 w 231275"/>
                <a:gd name="connsiteY3" fmla="*/ 123730 h 267501"/>
                <a:gd name="connsiteX4" fmla="*/ 215404 w 231275"/>
                <a:gd name="connsiteY4" fmla="*/ 150520 h 267501"/>
                <a:gd name="connsiteX5" fmla="*/ 231267 w 231275"/>
                <a:gd name="connsiteY5" fmla="*/ 170972 h 267501"/>
                <a:gd name="connsiteX6" fmla="*/ 231267 w 231275"/>
                <a:gd name="connsiteY6" fmla="*/ 247050 h 267501"/>
                <a:gd name="connsiteX7" fmla="*/ 210394 w 231275"/>
                <a:gd name="connsiteY7" fmla="*/ 267502 h 267501"/>
                <a:gd name="connsiteX8" fmla="*/ 189521 w 231275"/>
                <a:gd name="connsiteY8" fmla="*/ 267502 h 2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275" h="267501">
                  <a:moveTo>
                    <a:pt x="0" y="0"/>
                  </a:moveTo>
                  <a:lnTo>
                    <a:pt x="69505" y="21474"/>
                  </a:lnTo>
                  <a:cubicBezTo>
                    <a:pt x="93986" y="33708"/>
                    <a:pt x="108437" y="59276"/>
                    <a:pt x="106032" y="86099"/>
                  </a:cubicBezTo>
                  <a:lnTo>
                    <a:pt x="106032" y="123730"/>
                  </a:lnTo>
                  <a:lnTo>
                    <a:pt x="215404" y="150520"/>
                  </a:lnTo>
                  <a:cubicBezTo>
                    <a:pt x="224946" y="152828"/>
                    <a:pt x="231553" y="161346"/>
                    <a:pt x="231267" y="170972"/>
                  </a:cubicBezTo>
                  <a:lnTo>
                    <a:pt x="231267" y="247050"/>
                  </a:lnTo>
                  <a:cubicBezTo>
                    <a:pt x="231267" y="258345"/>
                    <a:pt x="221921" y="267502"/>
                    <a:pt x="210394" y="267502"/>
                  </a:cubicBezTo>
                  <a:lnTo>
                    <a:pt x="189521" y="267502"/>
                  </a:lnTo>
                </a:path>
              </a:pathLst>
            </a:custGeom>
            <a:grpFill/>
            <a:ln w="20574" cap="rnd">
              <a:solidFill>
                <a:schemeClr val="accent2"/>
              </a:solidFill>
              <a:prstDash val="solid"/>
              <a:round/>
            </a:ln>
          </p:spPr>
          <p:txBody>
            <a:bodyPr rtlCol="0" anchor="ctr"/>
            <a:lstStyle/>
            <a:p>
              <a:endParaRPr lang="en-US"/>
            </a:p>
          </p:txBody>
        </p:sp>
        <p:sp>
          <p:nvSpPr>
            <p:cNvPr id="170" name="Freeform 169">
              <a:extLst>
                <a:ext uri="{FF2B5EF4-FFF2-40B4-BE49-F238E27FC236}">
                  <a16:creationId xmlns:a16="http://schemas.microsoft.com/office/drawing/2014/main" id="{653A023F-D416-FC8E-DF31-533027C015C4}"/>
                </a:ext>
              </a:extLst>
            </p:cNvPr>
            <p:cNvSpPr/>
            <p:nvPr/>
          </p:nvSpPr>
          <p:spPr>
            <a:xfrm>
              <a:off x="1599596" y="3889836"/>
              <a:ext cx="125235" cy="306768"/>
            </a:xfrm>
            <a:custGeom>
              <a:avLst/>
              <a:gdLst>
                <a:gd name="connsiteX0" fmla="*/ 125235 w 125235"/>
                <a:gd name="connsiteY0" fmla="*/ 306768 h 306768"/>
                <a:gd name="connsiteX1" fmla="*/ 125235 w 125235"/>
                <a:gd name="connsiteY1" fmla="*/ 76692 h 306768"/>
                <a:gd name="connsiteX2" fmla="*/ 47799 w 125235"/>
                <a:gd name="connsiteY2" fmla="*/ 1 h 306768"/>
                <a:gd name="connsiteX3" fmla="*/ 47381 w 125235"/>
                <a:gd name="connsiteY3" fmla="*/ 0 h 306768"/>
                <a:gd name="connsiteX4" fmla="*/ 0 w 125235"/>
                <a:gd name="connsiteY4" fmla="*/ 0 h 306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35" h="306768">
                  <a:moveTo>
                    <a:pt x="125235" y="306768"/>
                  </a:moveTo>
                  <a:lnTo>
                    <a:pt x="125235" y="76692"/>
                  </a:lnTo>
                  <a:cubicBezTo>
                    <a:pt x="125466" y="34563"/>
                    <a:pt x="90796" y="227"/>
                    <a:pt x="47799" y="1"/>
                  </a:cubicBezTo>
                  <a:cubicBezTo>
                    <a:pt x="47660" y="0"/>
                    <a:pt x="47520" y="0"/>
                    <a:pt x="47381" y="0"/>
                  </a:cubicBezTo>
                  <a:lnTo>
                    <a:pt x="0" y="0"/>
                  </a:lnTo>
                </a:path>
              </a:pathLst>
            </a:custGeom>
            <a:grpFill/>
            <a:ln w="20574" cap="rnd">
              <a:solidFill>
                <a:schemeClr val="accent2"/>
              </a:solidFill>
              <a:prstDash val="solid"/>
              <a:round/>
            </a:ln>
          </p:spPr>
          <p:txBody>
            <a:bodyPr rtlCol="0" anchor="ctr"/>
            <a:lstStyle/>
            <a:p>
              <a:endParaRPr lang="en-US"/>
            </a:p>
          </p:txBody>
        </p:sp>
        <p:sp>
          <p:nvSpPr>
            <p:cNvPr id="171" name="Freeform 170">
              <a:extLst>
                <a:ext uri="{FF2B5EF4-FFF2-40B4-BE49-F238E27FC236}">
                  <a16:creationId xmlns:a16="http://schemas.microsoft.com/office/drawing/2014/main" id="{44E234E3-6BB1-92F2-3E56-40AA023F7138}"/>
                </a:ext>
              </a:extLst>
            </p:cNvPr>
            <p:cNvSpPr/>
            <p:nvPr/>
          </p:nvSpPr>
          <p:spPr>
            <a:xfrm>
              <a:off x="1724831" y="4073897"/>
              <a:ext cx="104362" cy="10242"/>
            </a:xfrm>
            <a:custGeom>
              <a:avLst/>
              <a:gdLst>
                <a:gd name="connsiteX0" fmla="*/ 0 w 104362"/>
                <a:gd name="connsiteY0" fmla="*/ 0 h 10242"/>
                <a:gd name="connsiteX1" fmla="*/ 104363 w 104362"/>
                <a:gd name="connsiteY1" fmla="*/ 0 h 10242"/>
              </a:gdLst>
              <a:ahLst/>
              <a:cxnLst>
                <a:cxn ang="0">
                  <a:pos x="connsiteX0" y="connsiteY0"/>
                </a:cxn>
                <a:cxn ang="0">
                  <a:pos x="connsiteX1" y="connsiteY1"/>
                </a:cxn>
              </a:cxnLst>
              <a:rect l="l" t="t" r="r" b="b"/>
              <a:pathLst>
                <a:path w="104362" h="10242">
                  <a:moveTo>
                    <a:pt x="0" y="0"/>
                  </a:moveTo>
                  <a:lnTo>
                    <a:pt x="104363" y="0"/>
                  </a:lnTo>
                </a:path>
              </a:pathLst>
            </a:custGeom>
            <a:grpFill/>
            <a:ln w="20574" cap="rnd">
              <a:solidFill>
                <a:schemeClr val="accent2"/>
              </a:solidFill>
              <a:prstDash val="solid"/>
              <a:round/>
            </a:ln>
          </p:spPr>
          <p:txBody>
            <a:bodyPr rtlCol="0" anchor="ctr"/>
            <a:lstStyle/>
            <a:p>
              <a:endParaRPr lang="en-US"/>
            </a:p>
          </p:txBody>
        </p:sp>
        <p:sp>
          <p:nvSpPr>
            <p:cNvPr id="172" name="Freeform 171">
              <a:extLst>
                <a:ext uri="{FF2B5EF4-FFF2-40B4-BE49-F238E27FC236}">
                  <a16:creationId xmlns:a16="http://schemas.microsoft.com/office/drawing/2014/main" id="{F5ACF92B-E39D-6C7E-5583-83A28F278282}"/>
                </a:ext>
              </a:extLst>
            </p:cNvPr>
            <p:cNvSpPr/>
            <p:nvPr/>
          </p:nvSpPr>
          <p:spPr>
            <a:xfrm>
              <a:off x="1641342" y="3992092"/>
              <a:ext cx="41744" cy="81805"/>
            </a:xfrm>
            <a:custGeom>
              <a:avLst/>
              <a:gdLst>
                <a:gd name="connsiteX0" fmla="*/ 10436 w 41744"/>
                <a:gd name="connsiteY0" fmla="*/ 0 h 81805"/>
                <a:gd name="connsiteX1" fmla="*/ 31309 w 41744"/>
                <a:gd name="connsiteY1" fmla="*/ 0 h 81805"/>
                <a:gd name="connsiteX2" fmla="*/ 41745 w 41744"/>
                <a:gd name="connsiteY2" fmla="*/ 10226 h 81805"/>
                <a:gd name="connsiteX3" fmla="*/ 41745 w 41744"/>
                <a:gd name="connsiteY3" fmla="*/ 71580 h 81805"/>
                <a:gd name="connsiteX4" fmla="*/ 31309 w 41744"/>
                <a:gd name="connsiteY4" fmla="*/ 81805 h 81805"/>
                <a:gd name="connsiteX5" fmla="*/ 10436 w 41744"/>
                <a:gd name="connsiteY5" fmla="*/ 81805 h 81805"/>
                <a:gd name="connsiteX6" fmla="*/ 0 w 41744"/>
                <a:gd name="connsiteY6" fmla="*/ 71580 h 81805"/>
                <a:gd name="connsiteX7" fmla="*/ 0 w 41744"/>
                <a:gd name="connsiteY7" fmla="*/ 10226 h 81805"/>
                <a:gd name="connsiteX8" fmla="*/ 10436 w 41744"/>
                <a:gd name="connsiteY8" fmla="*/ 0 h 81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4" h="81805">
                  <a:moveTo>
                    <a:pt x="10436" y="0"/>
                  </a:moveTo>
                  <a:lnTo>
                    <a:pt x="31309" y="0"/>
                  </a:lnTo>
                  <a:cubicBezTo>
                    <a:pt x="31309" y="0"/>
                    <a:pt x="41745" y="0"/>
                    <a:pt x="41745" y="10226"/>
                  </a:cubicBezTo>
                  <a:lnTo>
                    <a:pt x="41745" y="71580"/>
                  </a:lnTo>
                  <a:cubicBezTo>
                    <a:pt x="41745" y="71580"/>
                    <a:pt x="41745" y="81805"/>
                    <a:pt x="31309" y="81805"/>
                  </a:cubicBezTo>
                  <a:lnTo>
                    <a:pt x="10436" y="81805"/>
                  </a:lnTo>
                  <a:cubicBezTo>
                    <a:pt x="10436" y="81805"/>
                    <a:pt x="0" y="81805"/>
                    <a:pt x="0" y="71580"/>
                  </a:cubicBezTo>
                  <a:lnTo>
                    <a:pt x="0" y="10226"/>
                  </a:lnTo>
                  <a:cubicBezTo>
                    <a:pt x="0" y="10226"/>
                    <a:pt x="0" y="0"/>
                    <a:pt x="10436" y="0"/>
                  </a:cubicBezTo>
                </a:path>
              </a:pathLst>
            </a:custGeom>
            <a:grpFill/>
            <a:ln w="20574" cap="rnd">
              <a:solidFill>
                <a:schemeClr val="accent2"/>
              </a:solidFill>
              <a:prstDash val="solid"/>
              <a:round/>
            </a:ln>
          </p:spPr>
          <p:txBody>
            <a:bodyPr rtlCol="0" anchor="ctr"/>
            <a:lstStyle/>
            <a:p>
              <a:endParaRPr lang="en-US"/>
            </a:p>
          </p:txBody>
        </p:sp>
        <p:sp>
          <p:nvSpPr>
            <p:cNvPr id="173" name="Freeform 172">
              <a:extLst>
                <a:ext uri="{FF2B5EF4-FFF2-40B4-BE49-F238E27FC236}">
                  <a16:creationId xmlns:a16="http://schemas.microsoft.com/office/drawing/2014/main" id="{97E3625E-E2D1-6310-C2C2-AD14755E3937}"/>
                </a:ext>
              </a:extLst>
            </p:cNvPr>
            <p:cNvSpPr/>
            <p:nvPr/>
          </p:nvSpPr>
          <p:spPr>
            <a:xfrm>
              <a:off x="1557851" y="4196605"/>
              <a:ext cx="166979" cy="40910"/>
            </a:xfrm>
            <a:custGeom>
              <a:avLst/>
              <a:gdLst>
                <a:gd name="connsiteX0" fmla="*/ 20873 w 166979"/>
                <a:gd name="connsiteY0" fmla="*/ 40902 h 40910"/>
                <a:gd name="connsiteX1" fmla="*/ 0 w 166979"/>
                <a:gd name="connsiteY1" fmla="*/ 20452 h 40910"/>
                <a:gd name="connsiteX2" fmla="*/ 0 w 166979"/>
                <a:gd name="connsiteY2" fmla="*/ 0 h 40910"/>
                <a:gd name="connsiteX3" fmla="*/ 166979 w 166979"/>
                <a:gd name="connsiteY3" fmla="*/ 0 h 40910"/>
                <a:gd name="connsiteX4" fmla="*/ 160509 w 166979"/>
                <a:gd name="connsiteY4" fmla="*/ 25360 h 40910"/>
                <a:gd name="connsiteX5" fmla="*/ 139637 w 166979"/>
                <a:gd name="connsiteY5" fmla="*/ 40902 h 40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979" h="40910">
                  <a:moveTo>
                    <a:pt x="20873" y="40902"/>
                  </a:moveTo>
                  <a:cubicBezTo>
                    <a:pt x="9345" y="40902"/>
                    <a:pt x="0" y="31746"/>
                    <a:pt x="0" y="20452"/>
                  </a:cubicBezTo>
                  <a:lnTo>
                    <a:pt x="0" y="0"/>
                  </a:lnTo>
                  <a:lnTo>
                    <a:pt x="166979" y="0"/>
                  </a:lnTo>
                  <a:lnTo>
                    <a:pt x="160509" y="25360"/>
                  </a:lnTo>
                  <a:cubicBezTo>
                    <a:pt x="158154" y="34709"/>
                    <a:pt x="149461" y="41183"/>
                    <a:pt x="139637" y="40902"/>
                  </a:cubicBezTo>
                  <a:close/>
                </a:path>
              </a:pathLst>
            </a:custGeom>
            <a:grpFill/>
            <a:ln w="20574" cap="rnd">
              <a:solidFill>
                <a:schemeClr val="accent2"/>
              </a:solidFill>
              <a:prstDash val="solid"/>
              <a:round/>
            </a:ln>
          </p:spPr>
          <p:txBody>
            <a:bodyPr rtlCol="0" anchor="ctr"/>
            <a:lstStyle/>
            <a:p>
              <a:endParaRPr lang="en-US"/>
            </a:p>
          </p:txBody>
        </p:sp>
        <p:sp>
          <p:nvSpPr>
            <p:cNvPr id="174" name="Freeform 173">
              <a:extLst>
                <a:ext uri="{FF2B5EF4-FFF2-40B4-BE49-F238E27FC236}">
                  <a16:creationId xmlns:a16="http://schemas.microsoft.com/office/drawing/2014/main" id="{BF8D892B-F5FC-1658-961A-2C2F6BC0B451}"/>
                </a:ext>
              </a:extLst>
            </p:cNvPr>
            <p:cNvSpPr/>
            <p:nvPr/>
          </p:nvSpPr>
          <p:spPr>
            <a:xfrm>
              <a:off x="1933555" y="4155703"/>
              <a:ext cx="20872" cy="10242"/>
            </a:xfrm>
            <a:custGeom>
              <a:avLst/>
              <a:gdLst>
                <a:gd name="connsiteX0" fmla="*/ 20873 w 20872"/>
                <a:gd name="connsiteY0" fmla="*/ 0 h 10242"/>
                <a:gd name="connsiteX1" fmla="*/ 0 w 20872"/>
                <a:gd name="connsiteY1" fmla="*/ 0 h 10242"/>
              </a:gdLst>
              <a:ahLst/>
              <a:cxnLst>
                <a:cxn ang="0">
                  <a:pos x="connsiteX0" y="connsiteY0"/>
                </a:cxn>
                <a:cxn ang="0">
                  <a:pos x="connsiteX1" y="connsiteY1"/>
                </a:cxn>
              </a:cxnLst>
              <a:rect l="l" t="t" r="r" b="b"/>
              <a:pathLst>
                <a:path w="20872" h="10242">
                  <a:moveTo>
                    <a:pt x="20873" y="0"/>
                  </a:moveTo>
                  <a:lnTo>
                    <a:pt x="0" y="0"/>
                  </a:lnTo>
                </a:path>
              </a:pathLst>
            </a:custGeom>
            <a:grpFill/>
            <a:ln w="20574" cap="rnd">
              <a:solidFill>
                <a:schemeClr val="accent2"/>
              </a:solidFill>
              <a:prstDash val="solid"/>
              <a:round/>
            </a:ln>
          </p:spPr>
          <p:txBody>
            <a:bodyPr rtlCol="0" anchor="ctr"/>
            <a:lstStyle/>
            <a:p>
              <a:endParaRPr lang="en-US"/>
            </a:p>
          </p:txBody>
        </p:sp>
        <p:sp>
          <p:nvSpPr>
            <p:cNvPr id="175" name="Freeform 174">
              <a:extLst>
                <a:ext uri="{FF2B5EF4-FFF2-40B4-BE49-F238E27FC236}">
                  <a16:creationId xmlns:a16="http://schemas.microsoft.com/office/drawing/2014/main" id="{A4DF0E7A-5664-261E-7434-F65BD90B8153}"/>
                </a:ext>
              </a:extLst>
            </p:cNvPr>
            <p:cNvSpPr/>
            <p:nvPr/>
          </p:nvSpPr>
          <p:spPr>
            <a:xfrm>
              <a:off x="1474362" y="3889836"/>
              <a:ext cx="62617" cy="10242"/>
            </a:xfrm>
            <a:custGeom>
              <a:avLst/>
              <a:gdLst>
                <a:gd name="connsiteX0" fmla="*/ 0 w 62617"/>
                <a:gd name="connsiteY0" fmla="*/ 0 h 10242"/>
                <a:gd name="connsiteX1" fmla="*/ 62617 w 62617"/>
                <a:gd name="connsiteY1" fmla="*/ 0 h 10242"/>
              </a:gdLst>
              <a:ahLst/>
              <a:cxnLst>
                <a:cxn ang="0">
                  <a:pos x="connsiteX0" y="connsiteY0"/>
                </a:cxn>
                <a:cxn ang="0">
                  <a:pos x="connsiteX1" y="connsiteY1"/>
                </a:cxn>
              </a:cxnLst>
              <a:rect l="l" t="t" r="r" b="b"/>
              <a:pathLst>
                <a:path w="62617" h="10242">
                  <a:moveTo>
                    <a:pt x="0" y="0"/>
                  </a:moveTo>
                  <a:lnTo>
                    <a:pt x="62617" y="0"/>
                  </a:lnTo>
                </a:path>
              </a:pathLst>
            </a:custGeom>
            <a:grpFill/>
            <a:ln w="20574" cap="rnd">
              <a:solidFill>
                <a:schemeClr val="accent2"/>
              </a:solidFill>
              <a:prstDash val="solid"/>
              <a:round/>
            </a:ln>
          </p:spPr>
          <p:txBody>
            <a:bodyPr rtlCol="0" anchor="ctr"/>
            <a:lstStyle/>
            <a:p>
              <a:endParaRPr lang="en-US"/>
            </a:p>
          </p:txBody>
        </p:sp>
        <p:sp>
          <p:nvSpPr>
            <p:cNvPr id="176" name="Freeform 175">
              <a:extLst>
                <a:ext uri="{FF2B5EF4-FFF2-40B4-BE49-F238E27FC236}">
                  <a16:creationId xmlns:a16="http://schemas.microsoft.com/office/drawing/2014/main" id="{42CFBA06-59B7-06BE-53D2-AF501248D616}"/>
                </a:ext>
              </a:extLst>
            </p:cNvPr>
            <p:cNvSpPr/>
            <p:nvPr/>
          </p:nvSpPr>
          <p:spPr>
            <a:xfrm>
              <a:off x="1536979" y="3889836"/>
              <a:ext cx="62616" cy="306768"/>
            </a:xfrm>
            <a:custGeom>
              <a:avLst/>
              <a:gdLst>
                <a:gd name="connsiteX0" fmla="*/ 0 w 62616"/>
                <a:gd name="connsiteY0" fmla="*/ 0 h 306768"/>
                <a:gd name="connsiteX1" fmla="*/ 62617 w 62616"/>
                <a:gd name="connsiteY1" fmla="*/ 0 h 306768"/>
                <a:gd name="connsiteX2" fmla="*/ 62617 w 62616"/>
                <a:gd name="connsiteY2" fmla="*/ 306768 h 306768"/>
                <a:gd name="connsiteX3" fmla="*/ 0 w 62616"/>
                <a:gd name="connsiteY3" fmla="*/ 306768 h 306768"/>
              </a:gdLst>
              <a:ahLst/>
              <a:cxnLst>
                <a:cxn ang="0">
                  <a:pos x="connsiteX0" y="connsiteY0"/>
                </a:cxn>
                <a:cxn ang="0">
                  <a:pos x="connsiteX1" y="connsiteY1"/>
                </a:cxn>
                <a:cxn ang="0">
                  <a:pos x="connsiteX2" y="connsiteY2"/>
                </a:cxn>
                <a:cxn ang="0">
                  <a:pos x="connsiteX3" y="connsiteY3"/>
                </a:cxn>
              </a:cxnLst>
              <a:rect l="l" t="t" r="r" b="b"/>
              <a:pathLst>
                <a:path w="62616" h="306768">
                  <a:moveTo>
                    <a:pt x="0" y="0"/>
                  </a:moveTo>
                  <a:lnTo>
                    <a:pt x="62617" y="0"/>
                  </a:lnTo>
                  <a:lnTo>
                    <a:pt x="62617" y="306768"/>
                  </a:lnTo>
                  <a:lnTo>
                    <a:pt x="0" y="306768"/>
                  </a:lnTo>
                  <a:close/>
                </a:path>
              </a:pathLst>
            </a:custGeom>
            <a:grpFill/>
            <a:ln w="20574" cap="rnd">
              <a:solidFill>
                <a:schemeClr val="accent2"/>
              </a:solidFill>
              <a:prstDash val="solid"/>
              <a:round/>
            </a:ln>
          </p:spPr>
          <p:txBody>
            <a:bodyPr rtlCol="0" anchor="ctr"/>
            <a:lstStyle/>
            <a:p>
              <a:endParaRPr lang="en-US"/>
            </a:p>
          </p:txBody>
        </p:sp>
        <p:sp>
          <p:nvSpPr>
            <p:cNvPr id="177" name="Freeform 176">
              <a:extLst>
                <a:ext uri="{FF2B5EF4-FFF2-40B4-BE49-F238E27FC236}">
                  <a16:creationId xmlns:a16="http://schemas.microsoft.com/office/drawing/2014/main" id="{EC2C7D1E-8FE0-0243-2655-E37126044DE3}"/>
                </a:ext>
              </a:extLst>
            </p:cNvPr>
            <p:cNvSpPr/>
            <p:nvPr/>
          </p:nvSpPr>
          <p:spPr>
            <a:xfrm>
              <a:off x="1505670" y="3797806"/>
              <a:ext cx="52185" cy="92030"/>
            </a:xfrm>
            <a:custGeom>
              <a:avLst/>
              <a:gdLst>
                <a:gd name="connsiteX0" fmla="*/ 52181 w 52185"/>
                <a:gd name="connsiteY0" fmla="*/ 92030 h 92030"/>
                <a:gd name="connsiteX1" fmla="*/ 52181 w 52185"/>
                <a:gd name="connsiteY1" fmla="*/ 26996 h 92030"/>
                <a:gd name="connsiteX2" fmla="*/ 35483 w 52185"/>
                <a:gd name="connsiteY2" fmla="*/ 6544 h 92030"/>
                <a:gd name="connsiteX3" fmla="*/ 0 w 52185"/>
                <a:gd name="connsiteY3" fmla="*/ 0 h 92030"/>
              </a:gdLst>
              <a:ahLst/>
              <a:cxnLst>
                <a:cxn ang="0">
                  <a:pos x="connsiteX0" y="connsiteY0"/>
                </a:cxn>
                <a:cxn ang="0">
                  <a:pos x="connsiteX1" y="connsiteY1"/>
                </a:cxn>
                <a:cxn ang="0">
                  <a:pos x="connsiteX2" y="connsiteY2"/>
                </a:cxn>
                <a:cxn ang="0">
                  <a:pos x="connsiteX3" y="connsiteY3"/>
                </a:cxn>
              </a:cxnLst>
              <a:rect l="l" t="t" r="r" b="b"/>
              <a:pathLst>
                <a:path w="52185" h="92030">
                  <a:moveTo>
                    <a:pt x="52181" y="92030"/>
                  </a:moveTo>
                  <a:lnTo>
                    <a:pt x="52181" y="26996"/>
                  </a:lnTo>
                  <a:cubicBezTo>
                    <a:pt x="52384" y="17123"/>
                    <a:pt x="45358" y="8517"/>
                    <a:pt x="35483" y="6544"/>
                  </a:cubicBezTo>
                  <a:lnTo>
                    <a:pt x="0" y="0"/>
                  </a:lnTo>
                </a:path>
              </a:pathLst>
            </a:custGeom>
            <a:grpFill/>
            <a:ln w="20574" cap="rnd">
              <a:solidFill>
                <a:schemeClr val="accent2"/>
              </a:solidFill>
              <a:prstDash val="solid"/>
              <a:round/>
            </a:ln>
          </p:spPr>
          <p:txBody>
            <a:bodyPr rtlCol="0" anchor="ctr"/>
            <a:lstStyle/>
            <a:p>
              <a:endParaRPr lang="en-US"/>
            </a:p>
          </p:txBody>
        </p:sp>
        <p:sp>
          <p:nvSpPr>
            <p:cNvPr id="178" name="Freeform 177">
              <a:extLst>
                <a:ext uri="{FF2B5EF4-FFF2-40B4-BE49-F238E27FC236}">
                  <a16:creationId xmlns:a16="http://schemas.microsoft.com/office/drawing/2014/main" id="{FBC7916E-4154-189F-7B6B-0DF2AFE4BB7C}"/>
                </a:ext>
              </a:extLst>
            </p:cNvPr>
            <p:cNvSpPr/>
            <p:nvPr/>
          </p:nvSpPr>
          <p:spPr>
            <a:xfrm>
              <a:off x="1474362" y="4196605"/>
              <a:ext cx="62617" cy="10242"/>
            </a:xfrm>
            <a:custGeom>
              <a:avLst/>
              <a:gdLst>
                <a:gd name="connsiteX0" fmla="*/ 62617 w 62617"/>
                <a:gd name="connsiteY0" fmla="*/ 0 h 10242"/>
                <a:gd name="connsiteX1" fmla="*/ 0 w 62617"/>
                <a:gd name="connsiteY1" fmla="*/ 0 h 10242"/>
              </a:gdLst>
              <a:ahLst/>
              <a:cxnLst>
                <a:cxn ang="0">
                  <a:pos x="connsiteX0" y="connsiteY0"/>
                </a:cxn>
                <a:cxn ang="0">
                  <a:pos x="connsiteX1" y="connsiteY1"/>
                </a:cxn>
              </a:cxnLst>
              <a:rect l="l" t="t" r="r" b="b"/>
              <a:pathLst>
                <a:path w="62617" h="10242">
                  <a:moveTo>
                    <a:pt x="62617" y="0"/>
                  </a:moveTo>
                  <a:lnTo>
                    <a:pt x="0" y="0"/>
                  </a:lnTo>
                </a:path>
              </a:pathLst>
            </a:custGeom>
            <a:grpFill/>
            <a:ln w="20574" cap="rnd">
              <a:solidFill>
                <a:schemeClr val="accent2"/>
              </a:solidFill>
              <a:prstDash val="solid"/>
              <a:round/>
            </a:ln>
          </p:spPr>
          <p:txBody>
            <a:bodyPr rtlCol="0" anchor="ctr"/>
            <a:lstStyle/>
            <a:p>
              <a:endParaRPr lang="en-US"/>
            </a:p>
          </p:txBody>
        </p:sp>
      </p:grpSp>
      <p:grpSp>
        <p:nvGrpSpPr>
          <p:cNvPr id="159" name="Group 158">
            <a:extLst>
              <a:ext uri="{FF2B5EF4-FFF2-40B4-BE49-F238E27FC236}">
                <a16:creationId xmlns:a16="http://schemas.microsoft.com/office/drawing/2014/main" id="{F881225E-96C9-3CB8-47CD-461CF677A3B1}"/>
              </a:ext>
            </a:extLst>
          </p:cNvPr>
          <p:cNvGrpSpPr/>
          <p:nvPr/>
        </p:nvGrpSpPr>
        <p:grpSpPr>
          <a:xfrm>
            <a:off x="7339127" y="3836230"/>
            <a:ext cx="489695" cy="438090"/>
            <a:chOff x="7334042" y="3811225"/>
            <a:chExt cx="489695" cy="438090"/>
          </a:xfrm>
          <a:noFill/>
        </p:grpSpPr>
        <p:sp>
          <p:nvSpPr>
            <p:cNvPr id="151" name="Freeform 150">
              <a:extLst>
                <a:ext uri="{FF2B5EF4-FFF2-40B4-BE49-F238E27FC236}">
                  <a16:creationId xmlns:a16="http://schemas.microsoft.com/office/drawing/2014/main" id="{CB3A5152-22C6-D7F8-5267-9A838BB99E91}"/>
                </a:ext>
              </a:extLst>
            </p:cNvPr>
            <p:cNvSpPr/>
            <p:nvPr/>
          </p:nvSpPr>
          <p:spPr>
            <a:xfrm>
              <a:off x="7334042" y="3811225"/>
              <a:ext cx="276784" cy="438090"/>
            </a:xfrm>
            <a:custGeom>
              <a:avLst/>
              <a:gdLst>
                <a:gd name="connsiteX0" fmla="*/ 21291 w 276784"/>
                <a:gd name="connsiteY0" fmla="*/ 0 h 438090"/>
                <a:gd name="connsiteX1" fmla="*/ 255493 w 276784"/>
                <a:gd name="connsiteY1" fmla="*/ 0 h 438090"/>
                <a:gd name="connsiteX2" fmla="*/ 276784 w 276784"/>
                <a:gd name="connsiteY2" fmla="*/ 20861 h 438090"/>
                <a:gd name="connsiteX3" fmla="*/ 276784 w 276784"/>
                <a:gd name="connsiteY3" fmla="*/ 417229 h 438090"/>
                <a:gd name="connsiteX4" fmla="*/ 255493 w 276784"/>
                <a:gd name="connsiteY4" fmla="*/ 438091 h 438090"/>
                <a:gd name="connsiteX5" fmla="*/ 21291 w 276784"/>
                <a:gd name="connsiteY5" fmla="*/ 438091 h 438090"/>
                <a:gd name="connsiteX6" fmla="*/ 0 w 276784"/>
                <a:gd name="connsiteY6" fmla="*/ 417229 h 438090"/>
                <a:gd name="connsiteX7" fmla="*/ 0 w 276784"/>
                <a:gd name="connsiteY7" fmla="*/ 20861 h 438090"/>
                <a:gd name="connsiteX8" fmla="*/ 21291 w 276784"/>
                <a:gd name="connsiteY8" fmla="*/ 0 h 438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784" h="438090">
                  <a:moveTo>
                    <a:pt x="21291" y="0"/>
                  </a:moveTo>
                  <a:lnTo>
                    <a:pt x="255493" y="0"/>
                  </a:lnTo>
                  <a:cubicBezTo>
                    <a:pt x="255493" y="0"/>
                    <a:pt x="276784" y="0"/>
                    <a:pt x="276784" y="20861"/>
                  </a:cubicBezTo>
                  <a:lnTo>
                    <a:pt x="276784" y="417229"/>
                  </a:lnTo>
                  <a:cubicBezTo>
                    <a:pt x="276784" y="417229"/>
                    <a:pt x="276784" y="438091"/>
                    <a:pt x="255493" y="438091"/>
                  </a:cubicBezTo>
                  <a:lnTo>
                    <a:pt x="21291" y="438091"/>
                  </a:lnTo>
                  <a:cubicBezTo>
                    <a:pt x="21291" y="438091"/>
                    <a:pt x="0" y="438091"/>
                    <a:pt x="0" y="417229"/>
                  </a:cubicBezTo>
                  <a:lnTo>
                    <a:pt x="0" y="20861"/>
                  </a:lnTo>
                  <a:cubicBezTo>
                    <a:pt x="0" y="20861"/>
                    <a:pt x="0" y="0"/>
                    <a:pt x="21291" y="0"/>
                  </a:cubicBezTo>
                </a:path>
              </a:pathLst>
            </a:custGeom>
            <a:grpFill/>
            <a:ln w="20955" cap="rnd">
              <a:solidFill>
                <a:schemeClr val="accent2"/>
              </a:solidFill>
              <a:prstDash val="solid"/>
              <a:round/>
            </a:ln>
          </p:spPr>
          <p:txBody>
            <a:bodyPr rtlCol="0" anchor="ctr"/>
            <a:lstStyle/>
            <a:p>
              <a:endParaRPr lang="en-US"/>
            </a:p>
          </p:txBody>
        </p:sp>
        <p:sp>
          <p:nvSpPr>
            <p:cNvPr id="152" name="Freeform 151">
              <a:extLst>
                <a:ext uri="{FF2B5EF4-FFF2-40B4-BE49-F238E27FC236}">
                  <a16:creationId xmlns:a16="http://schemas.microsoft.com/office/drawing/2014/main" id="{F9CB04AA-C7E2-0052-CBAB-50703BD21F35}"/>
                </a:ext>
              </a:extLst>
            </p:cNvPr>
            <p:cNvSpPr/>
            <p:nvPr/>
          </p:nvSpPr>
          <p:spPr>
            <a:xfrm>
              <a:off x="7504371" y="4061562"/>
              <a:ext cx="42581" cy="83446"/>
            </a:xfrm>
            <a:custGeom>
              <a:avLst/>
              <a:gdLst>
                <a:gd name="connsiteX0" fmla="*/ 10645 w 42581"/>
                <a:gd name="connsiteY0" fmla="*/ 0 h 83446"/>
                <a:gd name="connsiteX1" fmla="*/ 31937 w 42581"/>
                <a:gd name="connsiteY1" fmla="*/ 0 h 83446"/>
                <a:gd name="connsiteX2" fmla="*/ 42582 w 42581"/>
                <a:gd name="connsiteY2" fmla="*/ 10430 h 83446"/>
                <a:gd name="connsiteX3" fmla="*/ 42582 w 42581"/>
                <a:gd name="connsiteY3" fmla="*/ 73015 h 83446"/>
                <a:gd name="connsiteX4" fmla="*/ 31937 w 42581"/>
                <a:gd name="connsiteY4" fmla="*/ 83446 h 83446"/>
                <a:gd name="connsiteX5" fmla="*/ 10645 w 42581"/>
                <a:gd name="connsiteY5" fmla="*/ 83446 h 83446"/>
                <a:gd name="connsiteX6" fmla="*/ 0 w 42581"/>
                <a:gd name="connsiteY6" fmla="*/ 73015 h 83446"/>
                <a:gd name="connsiteX7" fmla="*/ 0 w 42581"/>
                <a:gd name="connsiteY7" fmla="*/ 10430 h 83446"/>
                <a:gd name="connsiteX8" fmla="*/ 10645 w 42581"/>
                <a:gd name="connsiteY8" fmla="*/ 0 h 8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81" h="83446">
                  <a:moveTo>
                    <a:pt x="10645" y="0"/>
                  </a:moveTo>
                  <a:lnTo>
                    <a:pt x="31937" y="0"/>
                  </a:lnTo>
                  <a:cubicBezTo>
                    <a:pt x="31937" y="0"/>
                    <a:pt x="42582" y="0"/>
                    <a:pt x="42582" y="10430"/>
                  </a:cubicBezTo>
                  <a:lnTo>
                    <a:pt x="42582" y="73015"/>
                  </a:lnTo>
                  <a:cubicBezTo>
                    <a:pt x="42582" y="73015"/>
                    <a:pt x="42582" y="83446"/>
                    <a:pt x="31937" y="83446"/>
                  </a:cubicBezTo>
                  <a:lnTo>
                    <a:pt x="10645" y="83446"/>
                  </a:lnTo>
                  <a:cubicBezTo>
                    <a:pt x="10645" y="83446"/>
                    <a:pt x="0" y="83446"/>
                    <a:pt x="0" y="73015"/>
                  </a:cubicBezTo>
                  <a:lnTo>
                    <a:pt x="0" y="10430"/>
                  </a:lnTo>
                  <a:cubicBezTo>
                    <a:pt x="0" y="10430"/>
                    <a:pt x="0" y="0"/>
                    <a:pt x="10645" y="0"/>
                  </a:cubicBezTo>
                </a:path>
              </a:pathLst>
            </a:custGeom>
            <a:grpFill/>
            <a:ln w="20955" cap="rnd">
              <a:solidFill>
                <a:schemeClr val="accent2"/>
              </a:solidFill>
              <a:prstDash val="solid"/>
              <a:round/>
            </a:ln>
          </p:spPr>
          <p:txBody>
            <a:bodyPr rtlCol="0" anchor="ctr"/>
            <a:lstStyle/>
            <a:p>
              <a:endParaRPr lang="en-US"/>
            </a:p>
          </p:txBody>
        </p:sp>
        <p:sp>
          <p:nvSpPr>
            <p:cNvPr id="153" name="Freeform 152">
              <a:extLst>
                <a:ext uri="{FF2B5EF4-FFF2-40B4-BE49-F238E27FC236}">
                  <a16:creationId xmlns:a16="http://schemas.microsoft.com/office/drawing/2014/main" id="{4E11C4F6-7E4F-77E0-6EEF-795132B657F4}"/>
                </a:ext>
              </a:extLst>
            </p:cNvPr>
            <p:cNvSpPr/>
            <p:nvPr/>
          </p:nvSpPr>
          <p:spPr>
            <a:xfrm>
              <a:off x="7759864" y="4082424"/>
              <a:ext cx="42581" cy="62584"/>
            </a:xfrm>
            <a:custGeom>
              <a:avLst/>
              <a:gdLst>
                <a:gd name="connsiteX0" fmla="*/ 42582 w 42581"/>
                <a:gd name="connsiteY0" fmla="*/ 35276 h 62584"/>
                <a:gd name="connsiteX1" fmla="*/ 36705 w 42581"/>
                <a:gd name="connsiteY1" fmla="*/ 44601 h 62584"/>
                <a:gd name="connsiteX2" fmla="*/ 0 w 42581"/>
                <a:gd name="connsiteY2" fmla="*/ 62584 h 62584"/>
                <a:gd name="connsiteX3" fmla="*/ 0 w 42581"/>
                <a:gd name="connsiteY3" fmla="*/ 0 h 62584"/>
                <a:gd name="connsiteX4" fmla="*/ 31937 w 42581"/>
                <a:gd name="connsiteY4" fmla="*/ 0 h 62584"/>
                <a:gd name="connsiteX5" fmla="*/ 42582 w 42581"/>
                <a:gd name="connsiteY5" fmla="*/ 10430 h 6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81" h="62584">
                  <a:moveTo>
                    <a:pt x="42582" y="35276"/>
                  </a:moveTo>
                  <a:cubicBezTo>
                    <a:pt x="42582" y="39223"/>
                    <a:pt x="40307" y="42833"/>
                    <a:pt x="36705" y="44601"/>
                  </a:cubicBezTo>
                  <a:lnTo>
                    <a:pt x="0" y="62584"/>
                  </a:lnTo>
                  <a:lnTo>
                    <a:pt x="0" y="0"/>
                  </a:lnTo>
                  <a:lnTo>
                    <a:pt x="31937" y="0"/>
                  </a:lnTo>
                  <a:cubicBezTo>
                    <a:pt x="37815" y="0"/>
                    <a:pt x="42582" y="4669"/>
                    <a:pt x="42582" y="10430"/>
                  </a:cubicBezTo>
                  <a:close/>
                </a:path>
              </a:pathLst>
            </a:custGeom>
            <a:grpFill/>
            <a:ln w="20955" cap="rnd">
              <a:solidFill>
                <a:schemeClr val="accent2"/>
              </a:solidFill>
              <a:prstDash val="solid"/>
              <a:round/>
            </a:ln>
          </p:spPr>
          <p:txBody>
            <a:bodyPr rtlCol="0" anchor="ctr"/>
            <a:lstStyle/>
            <a:p>
              <a:endParaRPr lang="en-US"/>
            </a:p>
          </p:txBody>
        </p:sp>
        <p:sp>
          <p:nvSpPr>
            <p:cNvPr id="154" name="Freeform 153">
              <a:extLst>
                <a:ext uri="{FF2B5EF4-FFF2-40B4-BE49-F238E27FC236}">
                  <a16:creationId xmlns:a16="http://schemas.microsoft.com/office/drawing/2014/main" id="{4CFC2FDE-40B5-F87C-81CD-ED8ABF242D04}"/>
                </a:ext>
              </a:extLst>
            </p:cNvPr>
            <p:cNvSpPr/>
            <p:nvPr/>
          </p:nvSpPr>
          <p:spPr>
            <a:xfrm>
              <a:off x="7759864" y="3978116"/>
              <a:ext cx="63873" cy="104307"/>
            </a:xfrm>
            <a:custGeom>
              <a:avLst/>
              <a:gdLst>
                <a:gd name="connsiteX0" fmla="*/ 0 w 63873"/>
                <a:gd name="connsiteY0" fmla="*/ 104308 h 104307"/>
                <a:gd name="connsiteX1" fmla="*/ 0 w 63873"/>
                <a:gd name="connsiteY1" fmla="*/ 73016 h 104307"/>
                <a:gd name="connsiteX2" fmla="*/ 63873 w 63873"/>
                <a:gd name="connsiteY2" fmla="*/ 0 h 104307"/>
              </a:gdLst>
              <a:ahLst/>
              <a:cxnLst>
                <a:cxn ang="0">
                  <a:pos x="connsiteX0" y="connsiteY0"/>
                </a:cxn>
                <a:cxn ang="0">
                  <a:pos x="connsiteX1" y="connsiteY1"/>
                </a:cxn>
                <a:cxn ang="0">
                  <a:pos x="connsiteX2" y="connsiteY2"/>
                </a:cxn>
              </a:cxnLst>
              <a:rect l="l" t="t" r="r" b="b"/>
              <a:pathLst>
                <a:path w="63873" h="104307">
                  <a:moveTo>
                    <a:pt x="0" y="104308"/>
                  </a:moveTo>
                  <a:lnTo>
                    <a:pt x="0" y="73016"/>
                  </a:lnTo>
                  <a:cubicBezTo>
                    <a:pt x="0" y="55763"/>
                    <a:pt x="63873" y="0"/>
                    <a:pt x="63873" y="0"/>
                  </a:cubicBezTo>
                </a:path>
              </a:pathLst>
            </a:custGeom>
            <a:grpFill/>
            <a:ln w="20955" cap="rnd">
              <a:solidFill>
                <a:schemeClr val="accent2"/>
              </a:solidFill>
              <a:prstDash val="solid"/>
              <a:round/>
            </a:ln>
          </p:spPr>
          <p:txBody>
            <a:bodyPr rtlCol="0" anchor="ctr"/>
            <a:lstStyle/>
            <a:p>
              <a:endParaRPr lang="en-US"/>
            </a:p>
          </p:txBody>
        </p:sp>
        <p:sp>
          <p:nvSpPr>
            <p:cNvPr id="155" name="Freeform 154">
              <a:extLst>
                <a:ext uri="{FF2B5EF4-FFF2-40B4-BE49-F238E27FC236}">
                  <a16:creationId xmlns:a16="http://schemas.microsoft.com/office/drawing/2014/main" id="{370E19AF-BA87-D476-6135-A3EA3DE76CCF}"/>
                </a:ext>
              </a:extLst>
            </p:cNvPr>
            <p:cNvSpPr/>
            <p:nvPr/>
          </p:nvSpPr>
          <p:spPr>
            <a:xfrm>
              <a:off x="7610826" y="3894671"/>
              <a:ext cx="149038" cy="354642"/>
            </a:xfrm>
            <a:custGeom>
              <a:avLst/>
              <a:gdLst>
                <a:gd name="connsiteX0" fmla="*/ 149038 w 149038"/>
                <a:gd name="connsiteY0" fmla="*/ 250337 h 354642"/>
                <a:gd name="connsiteX1" fmla="*/ 149038 w 149038"/>
                <a:gd name="connsiteY1" fmla="*/ 312922 h 354642"/>
                <a:gd name="connsiteX2" fmla="*/ 106454 w 149038"/>
                <a:gd name="connsiteY2" fmla="*/ 354642 h 354642"/>
                <a:gd name="connsiteX3" fmla="*/ 63873 w 149038"/>
                <a:gd name="connsiteY3" fmla="*/ 312922 h 354642"/>
                <a:gd name="connsiteX4" fmla="*/ 63873 w 149038"/>
                <a:gd name="connsiteY4" fmla="*/ 31292 h 354642"/>
                <a:gd name="connsiteX5" fmla="*/ 31937 w 149038"/>
                <a:gd name="connsiteY5" fmla="*/ 0 h 354642"/>
                <a:gd name="connsiteX6" fmla="*/ 0 w 149038"/>
                <a:gd name="connsiteY6" fmla="*/ 0 h 35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038" h="354642">
                  <a:moveTo>
                    <a:pt x="149038" y="250337"/>
                  </a:moveTo>
                  <a:lnTo>
                    <a:pt x="149038" y="312922"/>
                  </a:lnTo>
                  <a:cubicBezTo>
                    <a:pt x="149037" y="335964"/>
                    <a:pt x="129971" y="354643"/>
                    <a:pt x="106454" y="354642"/>
                  </a:cubicBezTo>
                  <a:cubicBezTo>
                    <a:pt x="82937" y="354642"/>
                    <a:pt x="63874" y="335963"/>
                    <a:pt x="63873" y="312922"/>
                  </a:cubicBezTo>
                  <a:lnTo>
                    <a:pt x="63873" y="31292"/>
                  </a:lnTo>
                  <a:cubicBezTo>
                    <a:pt x="63873" y="14010"/>
                    <a:pt x="49575" y="0"/>
                    <a:pt x="31937" y="0"/>
                  </a:cubicBezTo>
                  <a:lnTo>
                    <a:pt x="0" y="0"/>
                  </a:lnTo>
                </a:path>
              </a:pathLst>
            </a:custGeom>
            <a:grpFill/>
            <a:ln w="20955" cap="rnd">
              <a:solidFill>
                <a:schemeClr val="accent2"/>
              </a:solidFill>
              <a:prstDash val="solid"/>
              <a:round/>
            </a:ln>
          </p:spPr>
          <p:txBody>
            <a:bodyPr rtlCol="0" anchor="ctr"/>
            <a:lstStyle/>
            <a:p>
              <a:endParaRPr lang="en-US"/>
            </a:p>
          </p:txBody>
        </p:sp>
        <p:sp>
          <p:nvSpPr>
            <p:cNvPr id="156" name="Freeform 155">
              <a:extLst>
                <a:ext uri="{FF2B5EF4-FFF2-40B4-BE49-F238E27FC236}">
                  <a16:creationId xmlns:a16="http://schemas.microsoft.com/office/drawing/2014/main" id="{6DDD56BD-803B-5B84-B983-9DCB966E1C6C}"/>
                </a:ext>
              </a:extLst>
            </p:cNvPr>
            <p:cNvSpPr/>
            <p:nvPr/>
          </p:nvSpPr>
          <p:spPr>
            <a:xfrm>
              <a:off x="7334042" y="3978116"/>
              <a:ext cx="276784" cy="10448"/>
            </a:xfrm>
            <a:custGeom>
              <a:avLst/>
              <a:gdLst>
                <a:gd name="connsiteX0" fmla="*/ 0 w 276784"/>
                <a:gd name="connsiteY0" fmla="*/ 0 h 10448"/>
                <a:gd name="connsiteX1" fmla="*/ 276784 w 276784"/>
                <a:gd name="connsiteY1" fmla="*/ 0 h 10448"/>
              </a:gdLst>
              <a:ahLst/>
              <a:cxnLst>
                <a:cxn ang="0">
                  <a:pos x="connsiteX0" y="connsiteY0"/>
                </a:cxn>
                <a:cxn ang="0">
                  <a:pos x="connsiteX1" y="connsiteY1"/>
                </a:cxn>
              </a:cxnLst>
              <a:rect l="l" t="t" r="r" b="b"/>
              <a:pathLst>
                <a:path w="276784" h="10448">
                  <a:moveTo>
                    <a:pt x="0" y="0"/>
                  </a:moveTo>
                  <a:lnTo>
                    <a:pt x="276784" y="0"/>
                  </a:lnTo>
                </a:path>
              </a:pathLst>
            </a:custGeom>
            <a:grpFill/>
            <a:ln w="20955" cap="rnd">
              <a:solidFill>
                <a:schemeClr val="accent2"/>
              </a:solidFill>
              <a:prstDash val="solid"/>
              <a:round/>
            </a:ln>
          </p:spPr>
          <p:txBody>
            <a:bodyPr rtlCol="0" anchor="ctr"/>
            <a:lstStyle/>
            <a:p>
              <a:endParaRPr lang="en-US"/>
            </a:p>
          </p:txBody>
        </p:sp>
        <p:sp>
          <p:nvSpPr>
            <p:cNvPr id="157" name="Freeform 156">
              <a:extLst>
                <a:ext uri="{FF2B5EF4-FFF2-40B4-BE49-F238E27FC236}">
                  <a16:creationId xmlns:a16="http://schemas.microsoft.com/office/drawing/2014/main" id="{14A98550-5638-2751-A190-9128A1C9F113}"/>
                </a:ext>
              </a:extLst>
            </p:cNvPr>
            <p:cNvSpPr/>
            <p:nvPr/>
          </p:nvSpPr>
          <p:spPr>
            <a:xfrm>
              <a:off x="7376624" y="3852948"/>
              <a:ext cx="191620" cy="83445"/>
            </a:xfrm>
            <a:custGeom>
              <a:avLst/>
              <a:gdLst>
                <a:gd name="connsiteX0" fmla="*/ 10646 w 191620"/>
                <a:gd name="connsiteY0" fmla="*/ 0 h 83445"/>
                <a:gd name="connsiteX1" fmla="*/ 180974 w 191620"/>
                <a:gd name="connsiteY1" fmla="*/ 0 h 83445"/>
                <a:gd name="connsiteX2" fmla="*/ 191620 w 191620"/>
                <a:gd name="connsiteY2" fmla="*/ 10431 h 83445"/>
                <a:gd name="connsiteX3" fmla="*/ 191620 w 191620"/>
                <a:gd name="connsiteY3" fmla="*/ 73015 h 83445"/>
                <a:gd name="connsiteX4" fmla="*/ 180974 w 191620"/>
                <a:gd name="connsiteY4" fmla="*/ 83446 h 83445"/>
                <a:gd name="connsiteX5" fmla="*/ 10646 w 191620"/>
                <a:gd name="connsiteY5" fmla="*/ 83446 h 83445"/>
                <a:gd name="connsiteX6" fmla="*/ 0 w 191620"/>
                <a:gd name="connsiteY6" fmla="*/ 73015 h 83445"/>
                <a:gd name="connsiteX7" fmla="*/ 0 w 191620"/>
                <a:gd name="connsiteY7" fmla="*/ 10431 h 83445"/>
                <a:gd name="connsiteX8" fmla="*/ 10646 w 191620"/>
                <a:gd name="connsiteY8" fmla="*/ 0 h 8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620" h="83445">
                  <a:moveTo>
                    <a:pt x="10646" y="0"/>
                  </a:moveTo>
                  <a:lnTo>
                    <a:pt x="180974" y="0"/>
                  </a:lnTo>
                  <a:cubicBezTo>
                    <a:pt x="180974" y="0"/>
                    <a:pt x="191620" y="0"/>
                    <a:pt x="191620" y="10431"/>
                  </a:cubicBezTo>
                  <a:lnTo>
                    <a:pt x="191620" y="73015"/>
                  </a:lnTo>
                  <a:cubicBezTo>
                    <a:pt x="191620" y="73015"/>
                    <a:pt x="191620" y="83446"/>
                    <a:pt x="180974" y="83446"/>
                  </a:cubicBezTo>
                  <a:lnTo>
                    <a:pt x="10646" y="83446"/>
                  </a:lnTo>
                  <a:cubicBezTo>
                    <a:pt x="10646" y="83446"/>
                    <a:pt x="0" y="83446"/>
                    <a:pt x="0" y="73015"/>
                  </a:cubicBezTo>
                  <a:lnTo>
                    <a:pt x="0" y="10431"/>
                  </a:lnTo>
                  <a:cubicBezTo>
                    <a:pt x="0" y="10431"/>
                    <a:pt x="0" y="0"/>
                    <a:pt x="10646" y="0"/>
                  </a:cubicBezTo>
                </a:path>
              </a:pathLst>
            </a:custGeom>
            <a:grpFill/>
            <a:ln w="20955" cap="rnd">
              <a:solidFill>
                <a:schemeClr val="accent2"/>
              </a:solidFill>
              <a:prstDash val="solid"/>
              <a:round/>
            </a:ln>
          </p:spPr>
          <p:txBody>
            <a:bodyPr rtlCol="0" anchor="ctr"/>
            <a:lstStyle/>
            <a:p>
              <a:endParaRPr lang="en-US"/>
            </a:p>
          </p:txBody>
        </p:sp>
        <p:sp>
          <p:nvSpPr>
            <p:cNvPr id="158" name="Freeform 157">
              <a:extLst>
                <a:ext uri="{FF2B5EF4-FFF2-40B4-BE49-F238E27FC236}">
                  <a16:creationId xmlns:a16="http://schemas.microsoft.com/office/drawing/2014/main" id="{827CC318-ECFE-78BE-7909-64B5AFE36391}"/>
                </a:ext>
              </a:extLst>
            </p:cNvPr>
            <p:cNvSpPr/>
            <p:nvPr/>
          </p:nvSpPr>
          <p:spPr>
            <a:xfrm>
              <a:off x="7504371" y="4186731"/>
              <a:ext cx="42581" cy="10448"/>
            </a:xfrm>
            <a:custGeom>
              <a:avLst/>
              <a:gdLst>
                <a:gd name="connsiteX0" fmla="*/ 0 w 42581"/>
                <a:gd name="connsiteY0" fmla="*/ 0 h 10448"/>
                <a:gd name="connsiteX1" fmla="*/ 42582 w 42581"/>
                <a:gd name="connsiteY1" fmla="*/ 0 h 10448"/>
              </a:gdLst>
              <a:ahLst/>
              <a:cxnLst>
                <a:cxn ang="0">
                  <a:pos x="connsiteX0" y="connsiteY0"/>
                </a:cxn>
                <a:cxn ang="0">
                  <a:pos x="connsiteX1" y="connsiteY1"/>
                </a:cxn>
              </a:cxnLst>
              <a:rect l="l" t="t" r="r" b="b"/>
              <a:pathLst>
                <a:path w="42581" h="10448">
                  <a:moveTo>
                    <a:pt x="0" y="0"/>
                  </a:moveTo>
                  <a:lnTo>
                    <a:pt x="42582" y="0"/>
                  </a:lnTo>
                </a:path>
              </a:pathLst>
            </a:custGeom>
            <a:grpFill/>
            <a:ln w="20955" cap="rnd">
              <a:solidFill>
                <a:schemeClr val="accent2"/>
              </a:solidFill>
              <a:prstDash val="solid"/>
              <a:round/>
            </a:ln>
          </p:spPr>
          <p:txBody>
            <a:bodyPr rtlCol="0" anchor="ctr"/>
            <a:lstStyle/>
            <a:p>
              <a:endParaRPr lang="en-US"/>
            </a:p>
          </p:txBody>
        </p:sp>
      </p:grpSp>
      <p:grpSp>
        <p:nvGrpSpPr>
          <p:cNvPr id="137" name="Group 136">
            <a:extLst>
              <a:ext uri="{FF2B5EF4-FFF2-40B4-BE49-F238E27FC236}">
                <a16:creationId xmlns:a16="http://schemas.microsoft.com/office/drawing/2014/main" id="{CAF8D457-D8A6-CA7F-BAE8-92A7D1264260}"/>
              </a:ext>
            </a:extLst>
          </p:cNvPr>
          <p:cNvGrpSpPr/>
          <p:nvPr/>
        </p:nvGrpSpPr>
        <p:grpSpPr>
          <a:xfrm>
            <a:off x="10241239" y="1517143"/>
            <a:ext cx="469067" cy="459525"/>
            <a:chOff x="10229851" y="1491651"/>
            <a:chExt cx="469067" cy="459525"/>
          </a:xfrm>
          <a:noFill/>
        </p:grpSpPr>
        <p:sp>
          <p:nvSpPr>
            <p:cNvPr id="125" name="Freeform 124">
              <a:extLst>
                <a:ext uri="{FF2B5EF4-FFF2-40B4-BE49-F238E27FC236}">
                  <a16:creationId xmlns:a16="http://schemas.microsoft.com/office/drawing/2014/main" id="{3097624A-3E59-77B6-3661-4EEA62A64021}"/>
                </a:ext>
              </a:extLst>
            </p:cNvPr>
            <p:cNvSpPr/>
            <p:nvPr/>
          </p:nvSpPr>
          <p:spPr>
            <a:xfrm>
              <a:off x="10229851" y="1631506"/>
              <a:ext cx="244664" cy="319670"/>
            </a:xfrm>
            <a:custGeom>
              <a:avLst/>
              <a:gdLst>
                <a:gd name="connsiteX0" fmla="*/ 238469 w 244664"/>
                <a:gd name="connsiteY0" fmla="*/ 59939 h 319670"/>
                <a:gd name="connsiteX1" fmla="*/ 244586 w 244664"/>
                <a:gd name="connsiteY1" fmla="*/ 11229 h 319670"/>
                <a:gd name="connsiteX2" fmla="*/ 244219 w 244664"/>
                <a:gd name="connsiteY2" fmla="*/ 7068 h 319670"/>
                <a:gd name="connsiteX3" fmla="*/ 242147 w 244664"/>
                <a:gd name="connsiteY3" fmla="*/ 3417 h 319670"/>
                <a:gd name="connsiteX4" fmla="*/ 238732 w 244664"/>
                <a:gd name="connsiteY4" fmla="*/ 916 h 319670"/>
                <a:gd name="connsiteX5" fmla="*/ 234573 w 244664"/>
                <a:gd name="connsiteY5" fmla="*/ 0 h 319670"/>
                <a:gd name="connsiteX6" fmla="*/ 10274 w 244664"/>
                <a:gd name="connsiteY6" fmla="*/ 0 h 319670"/>
                <a:gd name="connsiteX7" fmla="*/ 6057 w 244664"/>
                <a:gd name="connsiteY7" fmla="*/ 861 h 319670"/>
                <a:gd name="connsiteX8" fmla="*/ 2578 w 244664"/>
                <a:gd name="connsiteY8" fmla="*/ 3350 h 319670"/>
                <a:gd name="connsiteX9" fmla="*/ 459 w 244664"/>
                <a:gd name="connsiteY9" fmla="*/ 7024 h 319670"/>
                <a:gd name="connsiteX10" fmla="*/ 79 w 244664"/>
                <a:gd name="connsiteY10" fmla="*/ 11229 h 319670"/>
                <a:gd name="connsiteX11" fmla="*/ 38312 w 244664"/>
                <a:gd name="connsiteY11" fmla="*/ 310920 h 319670"/>
                <a:gd name="connsiteX12" fmla="*/ 41710 w 244664"/>
                <a:gd name="connsiteY12" fmla="*/ 317194 h 319670"/>
                <a:gd name="connsiteX13" fmla="*/ 48507 w 244664"/>
                <a:gd name="connsiteY13" fmla="*/ 319671 h 319670"/>
                <a:gd name="connsiteX14" fmla="*/ 132619 w 244664"/>
                <a:gd name="connsiteY14" fmla="*/ 319671 h 31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664" h="319670">
                  <a:moveTo>
                    <a:pt x="238469" y="59939"/>
                  </a:moveTo>
                  <a:lnTo>
                    <a:pt x="244586" y="11229"/>
                  </a:lnTo>
                  <a:cubicBezTo>
                    <a:pt x="244763" y="9832"/>
                    <a:pt x="244639" y="8414"/>
                    <a:pt x="244219" y="7068"/>
                  </a:cubicBezTo>
                  <a:cubicBezTo>
                    <a:pt x="243797" y="5722"/>
                    <a:pt x="243093" y="4478"/>
                    <a:pt x="242147" y="3417"/>
                  </a:cubicBezTo>
                  <a:cubicBezTo>
                    <a:pt x="241200" y="2357"/>
                    <a:pt x="240037" y="1505"/>
                    <a:pt x="238732" y="916"/>
                  </a:cubicBezTo>
                  <a:cubicBezTo>
                    <a:pt x="237428" y="327"/>
                    <a:pt x="236011" y="15"/>
                    <a:pt x="234573" y="0"/>
                  </a:cubicBezTo>
                  <a:lnTo>
                    <a:pt x="10274" y="0"/>
                  </a:lnTo>
                  <a:cubicBezTo>
                    <a:pt x="8822" y="-11"/>
                    <a:pt x="7384" y="283"/>
                    <a:pt x="6057" y="861"/>
                  </a:cubicBezTo>
                  <a:cubicBezTo>
                    <a:pt x="4730" y="1438"/>
                    <a:pt x="3544" y="2287"/>
                    <a:pt x="2578" y="3350"/>
                  </a:cubicBezTo>
                  <a:cubicBezTo>
                    <a:pt x="1613" y="4413"/>
                    <a:pt x="891" y="5666"/>
                    <a:pt x="459" y="7024"/>
                  </a:cubicBezTo>
                  <a:cubicBezTo>
                    <a:pt x="28" y="8384"/>
                    <a:pt x="-101" y="9817"/>
                    <a:pt x="79" y="11229"/>
                  </a:cubicBezTo>
                  <a:lnTo>
                    <a:pt x="38312" y="310920"/>
                  </a:lnTo>
                  <a:cubicBezTo>
                    <a:pt x="38621" y="313348"/>
                    <a:pt x="39831" y="315581"/>
                    <a:pt x="41710" y="317194"/>
                  </a:cubicBezTo>
                  <a:cubicBezTo>
                    <a:pt x="43590" y="318808"/>
                    <a:pt x="46008" y="319689"/>
                    <a:pt x="48507" y="319671"/>
                  </a:cubicBezTo>
                  <a:lnTo>
                    <a:pt x="132619" y="319671"/>
                  </a:lnTo>
                </a:path>
              </a:pathLst>
            </a:custGeom>
            <a:grpFill/>
            <a:ln w="20193" cap="rnd">
              <a:solidFill>
                <a:schemeClr val="accent2"/>
              </a:solidFill>
              <a:prstDash val="solid"/>
              <a:round/>
            </a:ln>
          </p:spPr>
          <p:txBody>
            <a:bodyPr rtlCol="0" anchor="ctr"/>
            <a:lstStyle/>
            <a:p>
              <a:endParaRPr lang="en-US"/>
            </a:p>
          </p:txBody>
        </p:sp>
        <p:sp>
          <p:nvSpPr>
            <p:cNvPr id="126" name="Freeform 125">
              <a:extLst>
                <a:ext uri="{FF2B5EF4-FFF2-40B4-BE49-F238E27FC236}">
                  <a16:creationId xmlns:a16="http://schemas.microsoft.com/office/drawing/2014/main" id="{644B229E-4400-0E85-EC01-B418E2282445}"/>
                </a:ext>
              </a:extLst>
            </p:cNvPr>
            <p:cNvSpPr/>
            <p:nvPr/>
          </p:nvSpPr>
          <p:spPr>
            <a:xfrm>
              <a:off x="10393057" y="1731403"/>
              <a:ext cx="285471" cy="99895"/>
            </a:xfrm>
            <a:custGeom>
              <a:avLst/>
              <a:gdLst>
                <a:gd name="connsiteX0" fmla="*/ 285472 w 285471"/>
                <a:gd name="connsiteY0" fmla="*/ 99896 h 99895"/>
                <a:gd name="connsiteX1" fmla="*/ 0 w 285471"/>
                <a:gd name="connsiteY1" fmla="*/ 99896 h 99895"/>
                <a:gd name="connsiteX2" fmla="*/ 0 w 285471"/>
                <a:gd name="connsiteY2" fmla="*/ 79918 h 99895"/>
                <a:gd name="connsiteX3" fmla="*/ 23890 w 285471"/>
                <a:gd name="connsiteY3" fmla="*/ 23409 h 99895"/>
                <a:gd name="connsiteX4" fmla="*/ 81564 w 285471"/>
                <a:gd name="connsiteY4" fmla="*/ 0 h 99895"/>
                <a:gd name="connsiteX5" fmla="*/ 203909 w 285471"/>
                <a:gd name="connsiteY5" fmla="*/ 0 h 99895"/>
                <a:gd name="connsiteX6" fmla="*/ 261582 w 285471"/>
                <a:gd name="connsiteY6" fmla="*/ 23409 h 99895"/>
                <a:gd name="connsiteX7" fmla="*/ 285472 w 285471"/>
                <a:gd name="connsiteY7" fmla="*/ 79918 h 99895"/>
                <a:gd name="connsiteX8" fmla="*/ 285472 w 285471"/>
                <a:gd name="connsiteY8" fmla="*/ 99896 h 99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471" h="99895">
                  <a:moveTo>
                    <a:pt x="285472" y="99896"/>
                  </a:moveTo>
                  <a:lnTo>
                    <a:pt x="0" y="99896"/>
                  </a:lnTo>
                  <a:lnTo>
                    <a:pt x="0" y="79918"/>
                  </a:lnTo>
                  <a:cubicBezTo>
                    <a:pt x="0" y="58722"/>
                    <a:pt x="8593" y="38394"/>
                    <a:pt x="23890" y="23409"/>
                  </a:cubicBezTo>
                  <a:cubicBezTo>
                    <a:pt x="39185" y="8420"/>
                    <a:pt x="59932" y="0"/>
                    <a:pt x="81564" y="0"/>
                  </a:cubicBezTo>
                  <a:lnTo>
                    <a:pt x="203909" y="0"/>
                  </a:lnTo>
                  <a:cubicBezTo>
                    <a:pt x="225540" y="0"/>
                    <a:pt x="246286" y="8420"/>
                    <a:pt x="261582" y="23409"/>
                  </a:cubicBezTo>
                  <a:cubicBezTo>
                    <a:pt x="276879" y="38394"/>
                    <a:pt x="285472" y="58722"/>
                    <a:pt x="285472" y="79918"/>
                  </a:cubicBezTo>
                  <a:lnTo>
                    <a:pt x="285472" y="99896"/>
                  </a:lnTo>
                  <a:close/>
                </a:path>
              </a:pathLst>
            </a:custGeom>
            <a:grpFill/>
            <a:ln w="20193" cap="rnd">
              <a:solidFill>
                <a:schemeClr val="accent2"/>
              </a:solidFill>
              <a:prstDash val="solid"/>
              <a:round/>
            </a:ln>
          </p:spPr>
          <p:txBody>
            <a:bodyPr rtlCol="0" anchor="ctr"/>
            <a:lstStyle/>
            <a:p>
              <a:endParaRPr lang="en-US"/>
            </a:p>
          </p:txBody>
        </p:sp>
        <p:sp>
          <p:nvSpPr>
            <p:cNvPr id="127" name="Freeform 126">
              <a:extLst>
                <a:ext uri="{FF2B5EF4-FFF2-40B4-BE49-F238E27FC236}">
                  <a16:creationId xmlns:a16="http://schemas.microsoft.com/office/drawing/2014/main" id="{8FA6278D-629C-2539-F5CD-8C339B7D43F2}"/>
                </a:ext>
              </a:extLst>
            </p:cNvPr>
            <p:cNvSpPr/>
            <p:nvPr/>
          </p:nvSpPr>
          <p:spPr>
            <a:xfrm>
              <a:off x="10372666" y="1831298"/>
              <a:ext cx="326252" cy="59939"/>
            </a:xfrm>
            <a:custGeom>
              <a:avLst/>
              <a:gdLst>
                <a:gd name="connsiteX0" fmla="*/ 326253 w 326252"/>
                <a:gd name="connsiteY0" fmla="*/ 29970 h 59939"/>
                <a:gd name="connsiteX1" fmla="*/ 317295 w 326252"/>
                <a:gd name="connsiteY1" fmla="*/ 51162 h 59939"/>
                <a:gd name="connsiteX2" fmla="*/ 295666 w 326252"/>
                <a:gd name="connsiteY2" fmla="*/ 59940 h 59939"/>
                <a:gd name="connsiteX3" fmla="*/ 30586 w 326252"/>
                <a:gd name="connsiteY3" fmla="*/ 59940 h 59939"/>
                <a:gd name="connsiteX4" fmla="*/ 8958 w 326252"/>
                <a:gd name="connsiteY4" fmla="*/ 51162 h 59939"/>
                <a:gd name="connsiteX5" fmla="*/ 0 w 326252"/>
                <a:gd name="connsiteY5" fmla="*/ 29970 h 59939"/>
                <a:gd name="connsiteX6" fmla="*/ 8958 w 326252"/>
                <a:gd name="connsiteY6" fmla="*/ 8780 h 59939"/>
                <a:gd name="connsiteX7" fmla="*/ 30586 w 326252"/>
                <a:gd name="connsiteY7" fmla="*/ 0 h 59939"/>
                <a:gd name="connsiteX8" fmla="*/ 295666 w 326252"/>
                <a:gd name="connsiteY8" fmla="*/ 0 h 59939"/>
                <a:gd name="connsiteX9" fmla="*/ 317295 w 326252"/>
                <a:gd name="connsiteY9" fmla="*/ 8780 h 59939"/>
                <a:gd name="connsiteX10" fmla="*/ 326253 w 326252"/>
                <a:gd name="connsiteY10" fmla="*/ 29970 h 5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6252" h="59939">
                  <a:moveTo>
                    <a:pt x="326253" y="29970"/>
                  </a:moveTo>
                  <a:cubicBezTo>
                    <a:pt x="326253" y="37918"/>
                    <a:pt x="323032" y="45542"/>
                    <a:pt x="317295" y="51162"/>
                  </a:cubicBezTo>
                  <a:cubicBezTo>
                    <a:pt x="311559" y="56783"/>
                    <a:pt x="303779" y="59940"/>
                    <a:pt x="295666" y="59940"/>
                  </a:cubicBezTo>
                  <a:lnTo>
                    <a:pt x="30586" y="59940"/>
                  </a:lnTo>
                  <a:cubicBezTo>
                    <a:pt x="22474" y="59940"/>
                    <a:pt x="14694" y="56783"/>
                    <a:pt x="8958" y="51162"/>
                  </a:cubicBezTo>
                  <a:cubicBezTo>
                    <a:pt x="3223" y="45542"/>
                    <a:pt x="0" y="37918"/>
                    <a:pt x="0" y="29970"/>
                  </a:cubicBezTo>
                  <a:cubicBezTo>
                    <a:pt x="0" y="22022"/>
                    <a:pt x="3223" y="14401"/>
                    <a:pt x="8958" y="8780"/>
                  </a:cubicBezTo>
                  <a:cubicBezTo>
                    <a:pt x="14694" y="3159"/>
                    <a:pt x="22474" y="0"/>
                    <a:pt x="30586" y="0"/>
                  </a:cubicBezTo>
                  <a:lnTo>
                    <a:pt x="295666" y="0"/>
                  </a:lnTo>
                  <a:cubicBezTo>
                    <a:pt x="303779" y="0"/>
                    <a:pt x="311559" y="3159"/>
                    <a:pt x="317295" y="8780"/>
                  </a:cubicBezTo>
                  <a:cubicBezTo>
                    <a:pt x="323032" y="14401"/>
                    <a:pt x="326253" y="22022"/>
                    <a:pt x="326253" y="29970"/>
                  </a:cubicBezTo>
                  <a:close/>
                </a:path>
              </a:pathLst>
            </a:custGeom>
            <a:grpFill/>
            <a:ln w="20193" cap="rnd">
              <a:solidFill>
                <a:schemeClr val="accent2"/>
              </a:solidFill>
              <a:prstDash val="solid"/>
              <a:round/>
            </a:ln>
          </p:spPr>
          <p:txBody>
            <a:bodyPr rtlCol="0" anchor="ctr"/>
            <a:lstStyle/>
            <a:p>
              <a:endParaRPr lang="en-US"/>
            </a:p>
          </p:txBody>
        </p:sp>
        <p:sp>
          <p:nvSpPr>
            <p:cNvPr id="128" name="Freeform 127">
              <a:extLst>
                <a:ext uri="{FF2B5EF4-FFF2-40B4-BE49-F238E27FC236}">
                  <a16:creationId xmlns:a16="http://schemas.microsoft.com/office/drawing/2014/main" id="{89045D36-ED30-A500-5DC0-FCCB27467B35}"/>
                </a:ext>
              </a:extLst>
            </p:cNvPr>
            <p:cNvSpPr/>
            <p:nvPr/>
          </p:nvSpPr>
          <p:spPr>
            <a:xfrm>
              <a:off x="10393057" y="1891238"/>
              <a:ext cx="285471" cy="59938"/>
            </a:xfrm>
            <a:custGeom>
              <a:avLst/>
              <a:gdLst>
                <a:gd name="connsiteX0" fmla="*/ 285472 w 285471"/>
                <a:gd name="connsiteY0" fmla="*/ 19981 h 59938"/>
                <a:gd name="connsiteX1" fmla="*/ 273527 w 285471"/>
                <a:gd name="connsiteY1" fmla="*/ 48234 h 59938"/>
                <a:gd name="connsiteX2" fmla="*/ 244691 w 285471"/>
                <a:gd name="connsiteY2" fmla="*/ 59939 h 59938"/>
                <a:gd name="connsiteX3" fmla="*/ 40781 w 285471"/>
                <a:gd name="connsiteY3" fmla="*/ 59939 h 59938"/>
                <a:gd name="connsiteX4" fmla="*/ 11944 w 285471"/>
                <a:gd name="connsiteY4" fmla="*/ 48234 h 59938"/>
                <a:gd name="connsiteX5" fmla="*/ 0 w 285471"/>
                <a:gd name="connsiteY5" fmla="*/ 19981 h 59938"/>
                <a:gd name="connsiteX6" fmla="*/ 0 w 285471"/>
                <a:gd name="connsiteY6" fmla="*/ 0 h 59938"/>
                <a:gd name="connsiteX7" fmla="*/ 285472 w 285471"/>
                <a:gd name="connsiteY7" fmla="*/ 0 h 59938"/>
                <a:gd name="connsiteX8" fmla="*/ 285472 w 285471"/>
                <a:gd name="connsiteY8" fmla="*/ 19981 h 5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471" h="59938">
                  <a:moveTo>
                    <a:pt x="285472" y="19981"/>
                  </a:moveTo>
                  <a:cubicBezTo>
                    <a:pt x="285472" y="30577"/>
                    <a:pt x="281175" y="40741"/>
                    <a:pt x="273527" y="48234"/>
                  </a:cubicBezTo>
                  <a:cubicBezTo>
                    <a:pt x="265879" y="55729"/>
                    <a:pt x="255506" y="59939"/>
                    <a:pt x="244691" y="59939"/>
                  </a:cubicBezTo>
                  <a:lnTo>
                    <a:pt x="40781" y="59939"/>
                  </a:lnTo>
                  <a:cubicBezTo>
                    <a:pt x="29966" y="59939"/>
                    <a:pt x="19593" y="55729"/>
                    <a:pt x="11944" y="48234"/>
                  </a:cubicBezTo>
                  <a:cubicBezTo>
                    <a:pt x="4297" y="40741"/>
                    <a:pt x="0" y="30577"/>
                    <a:pt x="0" y="19981"/>
                  </a:cubicBezTo>
                  <a:lnTo>
                    <a:pt x="0" y="0"/>
                  </a:lnTo>
                  <a:lnTo>
                    <a:pt x="285472" y="0"/>
                  </a:lnTo>
                  <a:lnTo>
                    <a:pt x="285472" y="19981"/>
                  </a:lnTo>
                  <a:close/>
                </a:path>
              </a:pathLst>
            </a:custGeom>
            <a:grpFill/>
            <a:ln w="20193" cap="rnd">
              <a:solidFill>
                <a:schemeClr val="accent2"/>
              </a:solidFill>
              <a:prstDash val="solid"/>
              <a:round/>
            </a:ln>
          </p:spPr>
          <p:txBody>
            <a:bodyPr rtlCol="0" anchor="ctr"/>
            <a:lstStyle/>
            <a:p>
              <a:endParaRPr lang="en-US"/>
            </a:p>
          </p:txBody>
        </p:sp>
        <p:sp>
          <p:nvSpPr>
            <p:cNvPr id="129" name="Freeform 128">
              <a:extLst>
                <a:ext uri="{FF2B5EF4-FFF2-40B4-BE49-F238E27FC236}">
                  <a16:creationId xmlns:a16="http://schemas.microsoft.com/office/drawing/2014/main" id="{97F5AF56-C4A1-D2C9-577F-32A7611566A3}"/>
                </a:ext>
              </a:extLst>
            </p:cNvPr>
            <p:cNvSpPr/>
            <p:nvPr/>
          </p:nvSpPr>
          <p:spPr>
            <a:xfrm>
              <a:off x="10321688" y="1491651"/>
              <a:ext cx="152932" cy="369617"/>
            </a:xfrm>
            <a:custGeom>
              <a:avLst/>
              <a:gdLst>
                <a:gd name="connsiteX0" fmla="*/ 0 w 152932"/>
                <a:gd name="connsiteY0" fmla="*/ 369618 h 369617"/>
                <a:gd name="connsiteX1" fmla="*/ 38396 w 152932"/>
                <a:gd name="connsiteY1" fmla="*/ 17841 h 369617"/>
                <a:gd name="connsiteX2" fmla="*/ 40981 w 152932"/>
                <a:gd name="connsiteY2" fmla="*/ 10042 h 369617"/>
                <a:gd name="connsiteX3" fmla="*/ 46544 w 152932"/>
                <a:gd name="connsiteY3" fmla="*/ 3916 h 369617"/>
                <a:gd name="connsiteX4" fmla="*/ 54151 w 152932"/>
                <a:gd name="connsiteY4" fmla="*/ 497 h 369617"/>
                <a:gd name="connsiteX5" fmla="*/ 62519 w 152932"/>
                <a:gd name="connsiteY5" fmla="*/ 359 h 369617"/>
                <a:gd name="connsiteX6" fmla="*/ 152932 w 152932"/>
                <a:gd name="connsiteY6" fmla="*/ 17322 h 36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932" h="369617">
                  <a:moveTo>
                    <a:pt x="0" y="369618"/>
                  </a:moveTo>
                  <a:lnTo>
                    <a:pt x="38396" y="17841"/>
                  </a:lnTo>
                  <a:cubicBezTo>
                    <a:pt x="38698" y="15094"/>
                    <a:pt x="39578" y="12439"/>
                    <a:pt x="40981" y="10042"/>
                  </a:cubicBezTo>
                  <a:cubicBezTo>
                    <a:pt x="42383" y="7645"/>
                    <a:pt x="44278" y="5559"/>
                    <a:pt x="46544" y="3916"/>
                  </a:cubicBezTo>
                  <a:cubicBezTo>
                    <a:pt x="48811" y="2273"/>
                    <a:pt x="51401" y="1109"/>
                    <a:pt x="54151" y="497"/>
                  </a:cubicBezTo>
                  <a:cubicBezTo>
                    <a:pt x="56901" y="-115"/>
                    <a:pt x="59750" y="-162"/>
                    <a:pt x="62519" y="359"/>
                  </a:cubicBezTo>
                  <a:lnTo>
                    <a:pt x="152932" y="17322"/>
                  </a:lnTo>
                </a:path>
              </a:pathLst>
            </a:custGeom>
            <a:grpFill/>
            <a:ln w="20193" cap="rnd">
              <a:solidFill>
                <a:schemeClr val="accent2"/>
              </a:solidFill>
              <a:prstDash val="solid"/>
              <a:round/>
            </a:ln>
          </p:spPr>
          <p:txBody>
            <a:bodyPr rtlCol="0" anchor="ctr"/>
            <a:lstStyle/>
            <a:p>
              <a:endParaRPr lang="en-US"/>
            </a:p>
          </p:txBody>
        </p:sp>
        <p:sp>
          <p:nvSpPr>
            <p:cNvPr id="130" name="Freeform 129">
              <a:extLst>
                <a:ext uri="{FF2B5EF4-FFF2-40B4-BE49-F238E27FC236}">
                  <a16:creationId xmlns:a16="http://schemas.microsoft.com/office/drawing/2014/main" id="{E332E3C0-C5C1-0789-B7B0-F8734B045592}"/>
                </a:ext>
              </a:extLst>
            </p:cNvPr>
            <p:cNvSpPr/>
            <p:nvPr/>
          </p:nvSpPr>
          <p:spPr>
            <a:xfrm>
              <a:off x="10479718" y="1766367"/>
              <a:ext cx="5097" cy="9989"/>
            </a:xfrm>
            <a:custGeom>
              <a:avLst/>
              <a:gdLst>
                <a:gd name="connsiteX0" fmla="*/ 5098 w 5097"/>
                <a:gd name="connsiteY0" fmla="*/ 9990 h 9989"/>
                <a:gd name="connsiteX1" fmla="*/ 0 w 5097"/>
                <a:gd name="connsiteY1" fmla="*/ 4995 h 9989"/>
                <a:gd name="connsiteX2" fmla="*/ 5098 w 5097"/>
                <a:gd name="connsiteY2" fmla="*/ 0 h 9989"/>
              </a:gdLst>
              <a:ahLst/>
              <a:cxnLst>
                <a:cxn ang="0">
                  <a:pos x="connsiteX0" y="connsiteY0"/>
                </a:cxn>
                <a:cxn ang="0">
                  <a:pos x="connsiteX1" y="connsiteY1"/>
                </a:cxn>
                <a:cxn ang="0">
                  <a:pos x="connsiteX2" y="connsiteY2"/>
                </a:cxn>
              </a:cxnLst>
              <a:rect l="l" t="t" r="r" b="b"/>
              <a:pathLst>
                <a:path w="5097" h="9989">
                  <a:moveTo>
                    <a:pt x="5098" y="9990"/>
                  </a:moveTo>
                  <a:cubicBezTo>
                    <a:pt x="2281" y="9990"/>
                    <a:pt x="0" y="7754"/>
                    <a:pt x="0" y="4995"/>
                  </a:cubicBezTo>
                  <a:cubicBezTo>
                    <a:pt x="0" y="2236"/>
                    <a:pt x="2281" y="0"/>
                    <a:pt x="5098" y="0"/>
                  </a:cubicBezTo>
                </a:path>
              </a:pathLst>
            </a:custGeom>
            <a:grpFill/>
            <a:ln w="20193" cap="flat">
              <a:solidFill>
                <a:schemeClr val="accent2"/>
              </a:solid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B309FD88-5503-4EA3-E7FB-65137745469B}"/>
                </a:ext>
              </a:extLst>
            </p:cNvPr>
            <p:cNvSpPr/>
            <p:nvPr/>
          </p:nvSpPr>
          <p:spPr>
            <a:xfrm>
              <a:off x="10484816" y="1766367"/>
              <a:ext cx="5096" cy="9989"/>
            </a:xfrm>
            <a:custGeom>
              <a:avLst/>
              <a:gdLst>
                <a:gd name="connsiteX0" fmla="*/ 0 w 5096"/>
                <a:gd name="connsiteY0" fmla="*/ 9990 h 9989"/>
                <a:gd name="connsiteX1" fmla="*/ 5097 w 5096"/>
                <a:gd name="connsiteY1" fmla="*/ 4995 h 9989"/>
                <a:gd name="connsiteX2" fmla="*/ 0 w 5096"/>
                <a:gd name="connsiteY2" fmla="*/ 0 h 9989"/>
              </a:gdLst>
              <a:ahLst/>
              <a:cxnLst>
                <a:cxn ang="0">
                  <a:pos x="connsiteX0" y="connsiteY0"/>
                </a:cxn>
                <a:cxn ang="0">
                  <a:pos x="connsiteX1" y="connsiteY1"/>
                </a:cxn>
                <a:cxn ang="0">
                  <a:pos x="connsiteX2" y="connsiteY2"/>
                </a:cxn>
              </a:cxnLst>
              <a:rect l="l" t="t" r="r" b="b"/>
              <a:pathLst>
                <a:path w="5096" h="9989">
                  <a:moveTo>
                    <a:pt x="0" y="9990"/>
                  </a:moveTo>
                  <a:cubicBezTo>
                    <a:pt x="2814" y="9990"/>
                    <a:pt x="5097" y="7754"/>
                    <a:pt x="5097" y="4995"/>
                  </a:cubicBezTo>
                  <a:cubicBezTo>
                    <a:pt x="5097" y="2236"/>
                    <a:pt x="2814" y="0"/>
                    <a:pt x="0" y="0"/>
                  </a:cubicBezTo>
                </a:path>
              </a:pathLst>
            </a:custGeom>
            <a:grpFill/>
            <a:ln w="20193" cap="flat">
              <a:solidFill>
                <a:schemeClr val="accent2"/>
              </a:solid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1FE63E84-528B-B57B-77EC-F655536169C2}"/>
                </a:ext>
              </a:extLst>
            </p:cNvPr>
            <p:cNvSpPr/>
            <p:nvPr/>
          </p:nvSpPr>
          <p:spPr>
            <a:xfrm>
              <a:off x="10530695" y="1786345"/>
              <a:ext cx="5097" cy="9991"/>
            </a:xfrm>
            <a:custGeom>
              <a:avLst/>
              <a:gdLst>
                <a:gd name="connsiteX0" fmla="*/ 5098 w 5097"/>
                <a:gd name="connsiteY0" fmla="*/ 9992 h 9991"/>
                <a:gd name="connsiteX1" fmla="*/ 0 w 5097"/>
                <a:gd name="connsiteY1" fmla="*/ 4997 h 9991"/>
                <a:gd name="connsiteX2" fmla="*/ 5098 w 5097"/>
                <a:gd name="connsiteY2" fmla="*/ 0 h 9991"/>
              </a:gdLst>
              <a:ahLst/>
              <a:cxnLst>
                <a:cxn ang="0">
                  <a:pos x="connsiteX0" y="connsiteY0"/>
                </a:cxn>
                <a:cxn ang="0">
                  <a:pos x="connsiteX1" y="connsiteY1"/>
                </a:cxn>
                <a:cxn ang="0">
                  <a:pos x="connsiteX2" y="connsiteY2"/>
                </a:cxn>
              </a:cxnLst>
              <a:rect l="l" t="t" r="r" b="b"/>
              <a:pathLst>
                <a:path w="5097" h="9991">
                  <a:moveTo>
                    <a:pt x="5098" y="9992"/>
                  </a:moveTo>
                  <a:cubicBezTo>
                    <a:pt x="2281" y="9992"/>
                    <a:pt x="0" y="7754"/>
                    <a:pt x="0" y="4997"/>
                  </a:cubicBezTo>
                  <a:cubicBezTo>
                    <a:pt x="0" y="2237"/>
                    <a:pt x="2281" y="0"/>
                    <a:pt x="5098" y="0"/>
                  </a:cubicBezTo>
                </a:path>
              </a:pathLst>
            </a:custGeom>
            <a:grpFill/>
            <a:ln w="20193" cap="flat">
              <a:solidFill>
                <a:schemeClr val="accent2"/>
              </a:solid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73C538A3-AA5C-B933-780C-D255019F620E}"/>
                </a:ext>
              </a:extLst>
            </p:cNvPr>
            <p:cNvSpPr/>
            <p:nvPr/>
          </p:nvSpPr>
          <p:spPr>
            <a:xfrm>
              <a:off x="10535793" y="1786345"/>
              <a:ext cx="5096" cy="9991"/>
            </a:xfrm>
            <a:custGeom>
              <a:avLst/>
              <a:gdLst>
                <a:gd name="connsiteX0" fmla="*/ 0 w 5096"/>
                <a:gd name="connsiteY0" fmla="*/ 9992 h 9991"/>
                <a:gd name="connsiteX1" fmla="*/ 5097 w 5096"/>
                <a:gd name="connsiteY1" fmla="*/ 4997 h 9991"/>
                <a:gd name="connsiteX2" fmla="*/ 0 w 5096"/>
                <a:gd name="connsiteY2" fmla="*/ 0 h 9991"/>
              </a:gdLst>
              <a:ahLst/>
              <a:cxnLst>
                <a:cxn ang="0">
                  <a:pos x="connsiteX0" y="connsiteY0"/>
                </a:cxn>
                <a:cxn ang="0">
                  <a:pos x="connsiteX1" y="connsiteY1"/>
                </a:cxn>
                <a:cxn ang="0">
                  <a:pos x="connsiteX2" y="connsiteY2"/>
                </a:cxn>
              </a:cxnLst>
              <a:rect l="l" t="t" r="r" b="b"/>
              <a:pathLst>
                <a:path w="5096" h="9991">
                  <a:moveTo>
                    <a:pt x="0" y="9992"/>
                  </a:moveTo>
                  <a:cubicBezTo>
                    <a:pt x="2816" y="9992"/>
                    <a:pt x="5097" y="7754"/>
                    <a:pt x="5097" y="4997"/>
                  </a:cubicBezTo>
                  <a:cubicBezTo>
                    <a:pt x="5097" y="2237"/>
                    <a:pt x="2816" y="0"/>
                    <a:pt x="0" y="0"/>
                  </a:cubicBezTo>
                </a:path>
              </a:pathLst>
            </a:custGeom>
            <a:grpFill/>
            <a:ln w="20193" cap="flat">
              <a:solidFill>
                <a:schemeClr val="accent2"/>
              </a:solidFill>
              <a:prstDash val="solid"/>
              <a:miter/>
            </a:ln>
          </p:spPr>
          <p:txBody>
            <a:bodyPr rtlCol="0" anchor="ctr"/>
            <a:lstStyle/>
            <a:p>
              <a:endParaRPr lang="en-US"/>
            </a:p>
          </p:txBody>
        </p:sp>
        <p:grpSp>
          <p:nvGrpSpPr>
            <p:cNvPr id="134" name="Graphic 57">
              <a:extLst>
                <a:ext uri="{FF2B5EF4-FFF2-40B4-BE49-F238E27FC236}">
                  <a16:creationId xmlns:a16="http://schemas.microsoft.com/office/drawing/2014/main" id="{056AC52A-4D32-B6DE-C2BF-BD199760061D}"/>
                </a:ext>
              </a:extLst>
            </p:cNvPr>
            <p:cNvGrpSpPr/>
            <p:nvPr/>
          </p:nvGrpSpPr>
          <p:grpSpPr>
            <a:xfrm>
              <a:off x="10581671" y="1766367"/>
              <a:ext cx="10197" cy="9989"/>
              <a:chOff x="10581671" y="1766367"/>
              <a:chExt cx="10197" cy="9989"/>
            </a:xfrm>
            <a:grpFill/>
          </p:grpSpPr>
          <p:sp>
            <p:nvSpPr>
              <p:cNvPr id="135" name="Freeform 134">
                <a:extLst>
                  <a:ext uri="{FF2B5EF4-FFF2-40B4-BE49-F238E27FC236}">
                    <a16:creationId xmlns:a16="http://schemas.microsoft.com/office/drawing/2014/main" id="{F7649B74-D50A-78B4-37A1-E84A62199DE1}"/>
                  </a:ext>
                </a:extLst>
              </p:cNvPr>
              <p:cNvSpPr/>
              <p:nvPr/>
            </p:nvSpPr>
            <p:spPr>
              <a:xfrm>
                <a:off x="10581671" y="1766367"/>
                <a:ext cx="5097" cy="9989"/>
              </a:xfrm>
              <a:custGeom>
                <a:avLst/>
                <a:gdLst>
                  <a:gd name="connsiteX0" fmla="*/ 5098 w 5097"/>
                  <a:gd name="connsiteY0" fmla="*/ 9990 h 9989"/>
                  <a:gd name="connsiteX1" fmla="*/ 0 w 5097"/>
                  <a:gd name="connsiteY1" fmla="*/ 4995 h 9989"/>
                  <a:gd name="connsiteX2" fmla="*/ 5098 w 5097"/>
                  <a:gd name="connsiteY2" fmla="*/ 0 h 9989"/>
                </a:gdLst>
                <a:ahLst/>
                <a:cxnLst>
                  <a:cxn ang="0">
                    <a:pos x="connsiteX0" y="connsiteY0"/>
                  </a:cxn>
                  <a:cxn ang="0">
                    <a:pos x="connsiteX1" y="connsiteY1"/>
                  </a:cxn>
                  <a:cxn ang="0">
                    <a:pos x="connsiteX2" y="connsiteY2"/>
                  </a:cxn>
                </a:cxnLst>
                <a:rect l="l" t="t" r="r" b="b"/>
                <a:pathLst>
                  <a:path w="5097" h="9989">
                    <a:moveTo>
                      <a:pt x="5098" y="9990"/>
                    </a:moveTo>
                    <a:cubicBezTo>
                      <a:pt x="2283" y="9990"/>
                      <a:pt x="0" y="7754"/>
                      <a:pt x="0" y="4995"/>
                    </a:cubicBezTo>
                    <a:cubicBezTo>
                      <a:pt x="0" y="2236"/>
                      <a:pt x="2283" y="0"/>
                      <a:pt x="5098" y="0"/>
                    </a:cubicBezTo>
                  </a:path>
                </a:pathLst>
              </a:custGeom>
              <a:grpFill/>
              <a:ln w="20193" cap="flat">
                <a:solidFill>
                  <a:schemeClr val="accent2"/>
                </a:solid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E7A808CC-0B84-840F-46E0-5A6FF4CEAF99}"/>
                  </a:ext>
                </a:extLst>
              </p:cNvPr>
              <p:cNvSpPr/>
              <p:nvPr/>
            </p:nvSpPr>
            <p:spPr>
              <a:xfrm>
                <a:off x="10586769" y="1766367"/>
                <a:ext cx="5099" cy="9989"/>
              </a:xfrm>
              <a:custGeom>
                <a:avLst/>
                <a:gdLst>
                  <a:gd name="connsiteX0" fmla="*/ 0 w 5099"/>
                  <a:gd name="connsiteY0" fmla="*/ 9990 h 9989"/>
                  <a:gd name="connsiteX1" fmla="*/ 5100 w 5099"/>
                  <a:gd name="connsiteY1" fmla="*/ 4995 h 9989"/>
                  <a:gd name="connsiteX2" fmla="*/ 0 w 5099"/>
                  <a:gd name="connsiteY2" fmla="*/ 0 h 9989"/>
                </a:gdLst>
                <a:ahLst/>
                <a:cxnLst>
                  <a:cxn ang="0">
                    <a:pos x="connsiteX0" y="connsiteY0"/>
                  </a:cxn>
                  <a:cxn ang="0">
                    <a:pos x="connsiteX1" y="connsiteY1"/>
                  </a:cxn>
                  <a:cxn ang="0">
                    <a:pos x="connsiteX2" y="connsiteY2"/>
                  </a:cxn>
                </a:cxnLst>
                <a:rect l="l" t="t" r="r" b="b"/>
                <a:pathLst>
                  <a:path w="5099" h="9989">
                    <a:moveTo>
                      <a:pt x="0" y="9990"/>
                    </a:moveTo>
                    <a:cubicBezTo>
                      <a:pt x="2816" y="9990"/>
                      <a:pt x="5100" y="7754"/>
                      <a:pt x="5100" y="4995"/>
                    </a:cubicBezTo>
                    <a:cubicBezTo>
                      <a:pt x="5100" y="2236"/>
                      <a:pt x="2816" y="0"/>
                      <a:pt x="0" y="0"/>
                    </a:cubicBezTo>
                  </a:path>
                </a:pathLst>
              </a:custGeom>
              <a:grpFill/>
              <a:ln w="20193" cap="flat">
                <a:solidFill>
                  <a:schemeClr val="accent2"/>
                </a:solidFill>
                <a:prstDash val="solid"/>
                <a:miter/>
              </a:ln>
            </p:spPr>
            <p:txBody>
              <a:bodyPr rtlCol="0" anchor="ctr"/>
              <a:lstStyle/>
              <a:p>
                <a:endParaRPr lang="en-US"/>
              </a:p>
            </p:txBody>
          </p:sp>
        </p:grpSp>
      </p:grpSp>
      <p:grpSp>
        <p:nvGrpSpPr>
          <p:cNvPr id="123" name="Group 122">
            <a:extLst>
              <a:ext uri="{FF2B5EF4-FFF2-40B4-BE49-F238E27FC236}">
                <a16:creationId xmlns:a16="http://schemas.microsoft.com/office/drawing/2014/main" id="{93C2F927-085A-628A-6846-01036B23B87B}"/>
              </a:ext>
            </a:extLst>
          </p:cNvPr>
          <p:cNvGrpSpPr/>
          <p:nvPr/>
        </p:nvGrpSpPr>
        <p:grpSpPr>
          <a:xfrm>
            <a:off x="7298514" y="1468408"/>
            <a:ext cx="472770" cy="462615"/>
            <a:chOff x="7298514" y="1468408"/>
            <a:chExt cx="472770" cy="462615"/>
          </a:xfrm>
          <a:noFill/>
        </p:grpSpPr>
        <p:sp>
          <p:nvSpPr>
            <p:cNvPr id="107" name="Freeform 106">
              <a:extLst>
                <a:ext uri="{FF2B5EF4-FFF2-40B4-BE49-F238E27FC236}">
                  <a16:creationId xmlns:a16="http://schemas.microsoft.com/office/drawing/2014/main" id="{C7BF16DF-980C-914C-7BBC-A5AB49ACA41B}"/>
                </a:ext>
              </a:extLst>
            </p:cNvPr>
            <p:cNvSpPr/>
            <p:nvPr/>
          </p:nvSpPr>
          <p:spPr>
            <a:xfrm>
              <a:off x="7514343" y="1608778"/>
              <a:ext cx="226107" cy="201403"/>
            </a:xfrm>
            <a:custGeom>
              <a:avLst/>
              <a:gdLst>
                <a:gd name="connsiteX0" fmla="*/ 20556 w 226107"/>
                <a:gd name="connsiteY0" fmla="*/ 201403 h 201403"/>
                <a:gd name="connsiteX1" fmla="*/ 6021 w 226107"/>
                <a:gd name="connsiteY1" fmla="*/ 195503 h 201403"/>
                <a:gd name="connsiteX2" fmla="*/ 0 w 226107"/>
                <a:gd name="connsiteY2" fmla="*/ 181262 h 201403"/>
                <a:gd name="connsiteX3" fmla="*/ 0 w 226107"/>
                <a:gd name="connsiteY3" fmla="*/ 98888 h 201403"/>
                <a:gd name="connsiteX4" fmla="*/ 37205 w 226107"/>
                <a:gd name="connsiteY4" fmla="*/ 9264 h 201403"/>
                <a:gd name="connsiteX5" fmla="*/ 42996 w 226107"/>
                <a:gd name="connsiteY5" fmla="*/ 2718 h 201403"/>
                <a:gd name="connsiteX6" fmla="*/ 51388 w 226107"/>
                <a:gd name="connsiteY6" fmla="*/ 0 h 201403"/>
                <a:gd name="connsiteX7" fmla="*/ 123331 w 226107"/>
                <a:gd name="connsiteY7" fmla="*/ 0 h 201403"/>
                <a:gd name="connsiteX8" fmla="*/ 152401 w 226107"/>
                <a:gd name="connsiteY8" fmla="*/ 11798 h 201403"/>
                <a:gd name="connsiteX9" fmla="*/ 164442 w 226107"/>
                <a:gd name="connsiteY9" fmla="*/ 40280 h 201403"/>
                <a:gd name="connsiteX10" fmla="*/ 164442 w 226107"/>
                <a:gd name="connsiteY10" fmla="*/ 100701 h 201403"/>
                <a:gd name="connsiteX11" fmla="*/ 205552 w 226107"/>
                <a:gd name="connsiteY11" fmla="*/ 100701 h 201403"/>
                <a:gd name="connsiteX12" fmla="*/ 220087 w 226107"/>
                <a:gd name="connsiteY12" fmla="*/ 106600 h 201403"/>
                <a:gd name="connsiteX13" fmla="*/ 226108 w 226107"/>
                <a:gd name="connsiteY13" fmla="*/ 120841 h 201403"/>
                <a:gd name="connsiteX14" fmla="*/ 226108 w 226107"/>
                <a:gd name="connsiteY14" fmla="*/ 181262 h 201403"/>
                <a:gd name="connsiteX15" fmla="*/ 220087 w 226107"/>
                <a:gd name="connsiteY15" fmla="*/ 195503 h 201403"/>
                <a:gd name="connsiteX16" fmla="*/ 205552 w 226107"/>
                <a:gd name="connsiteY16" fmla="*/ 201403 h 201403"/>
                <a:gd name="connsiteX17" fmla="*/ 20556 w 226107"/>
                <a:gd name="connsiteY17" fmla="*/ 201403 h 20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6107" h="201403">
                  <a:moveTo>
                    <a:pt x="20556" y="201403"/>
                  </a:moveTo>
                  <a:cubicBezTo>
                    <a:pt x="15104" y="201403"/>
                    <a:pt x="9875" y="199282"/>
                    <a:pt x="6021" y="195503"/>
                  </a:cubicBezTo>
                  <a:cubicBezTo>
                    <a:pt x="2167" y="191728"/>
                    <a:pt x="0" y="186603"/>
                    <a:pt x="0" y="181262"/>
                  </a:cubicBezTo>
                  <a:lnTo>
                    <a:pt x="0" y="98888"/>
                  </a:lnTo>
                  <a:lnTo>
                    <a:pt x="37205" y="9264"/>
                  </a:lnTo>
                  <a:cubicBezTo>
                    <a:pt x="38498" y="6611"/>
                    <a:pt x="40499" y="4350"/>
                    <a:pt x="42996" y="2718"/>
                  </a:cubicBezTo>
                  <a:cubicBezTo>
                    <a:pt x="45492" y="1087"/>
                    <a:pt x="48392" y="148"/>
                    <a:pt x="51388" y="0"/>
                  </a:cubicBezTo>
                  <a:lnTo>
                    <a:pt x="123331" y="0"/>
                  </a:lnTo>
                  <a:cubicBezTo>
                    <a:pt x="134234" y="0"/>
                    <a:pt x="144691" y="4244"/>
                    <a:pt x="152401" y="11798"/>
                  </a:cubicBezTo>
                  <a:cubicBezTo>
                    <a:pt x="160111" y="19352"/>
                    <a:pt x="164442" y="29597"/>
                    <a:pt x="164442" y="40280"/>
                  </a:cubicBezTo>
                  <a:lnTo>
                    <a:pt x="164442" y="100701"/>
                  </a:lnTo>
                  <a:lnTo>
                    <a:pt x="205552" y="100701"/>
                  </a:lnTo>
                  <a:cubicBezTo>
                    <a:pt x="211003" y="100701"/>
                    <a:pt x="216233" y="102824"/>
                    <a:pt x="220087" y="106600"/>
                  </a:cubicBezTo>
                  <a:cubicBezTo>
                    <a:pt x="223941" y="110378"/>
                    <a:pt x="226108" y="115500"/>
                    <a:pt x="226108" y="120841"/>
                  </a:cubicBezTo>
                  <a:lnTo>
                    <a:pt x="226108" y="181262"/>
                  </a:lnTo>
                  <a:cubicBezTo>
                    <a:pt x="226108" y="186603"/>
                    <a:pt x="223941" y="191728"/>
                    <a:pt x="220087" y="195503"/>
                  </a:cubicBezTo>
                  <a:cubicBezTo>
                    <a:pt x="216233" y="199282"/>
                    <a:pt x="211003" y="201403"/>
                    <a:pt x="205552" y="201403"/>
                  </a:cubicBezTo>
                  <a:lnTo>
                    <a:pt x="20556" y="201403"/>
                  </a:lnTo>
                  <a:close/>
                </a:path>
              </a:pathLst>
            </a:custGeom>
            <a:grpFill/>
            <a:ln w="20574" cap="rnd">
              <a:solidFill>
                <a:schemeClr val="accent6"/>
              </a:solidFill>
              <a:prstDash val="solid"/>
              <a:round/>
            </a:ln>
          </p:spPr>
          <p:txBody>
            <a:bodyPr rtlCol="0" anchor="ctr"/>
            <a:lstStyle/>
            <a:p>
              <a:endParaRPr lang="en-US"/>
            </a:p>
          </p:txBody>
        </p:sp>
        <p:sp>
          <p:nvSpPr>
            <p:cNvPr id="108" name="Freeform 107">
              <a:extLst>
                <a:ext uri="{FF2B5EF4-FFF2-40B4-BE49-F238E27FC236}">
                  <a16:creationId xmlns:a16="http://schemas.microsoft.com/office/drawing/2014/main" id="{7308215F-F12D-114F-44B7-A3FE163DC98B}"/>
                </a:ext>
              </a:extLst>
            </p:cNvPr>
            <p:cNvSpPr/>
            <p:nvPr/>
          </p:nvSpPr>
          <p:spPr>
            <a:xfrm>
              <a:off x="7392451" y="1610993"/>
              <a:ext cx="27749" cy="128696"/>
            </a:xfrm>
            <a:custGeom>
              <a:avLst/>
              <a:gdLst>
                <a:gd name="connsiteX0" fmla="*/ 0 w 27749"/>
                <a:gd name="connsiteY0" fmla="*/ 128696 h 128696"/>
                <a:gd name="connsiteX1" fmla="*/ 27750 w 27749"/>
                <a:gd name="connsiteY1" fmla="*/ 0 h 128696"/>
              </a:gdLst>
              <a:ahLst/>
              <a:cxnLst>
                <a:cxn ang="0">
                  <a:pos x="connsiteX0" y="connsiteY0"/>
                </a:cxn>
                <a:cxn ang="0">
                  <a:pos x="connsiteX1" y="connsiteY1"/>
                </a:cxn>
              </a:cxnLst>
              <a:rect l="l" t="t" r="r" b="b"/>
              <a:pathLst>
                <a:path w="27749" h="128696">
                  <a:moveTo>
                    <a:pt x="0" y="128696"/>
                  </a:moveTo>
                  <a:lnTo>
                    <a:pt x="27750" y="0"/>
                  </a:lnTo>
                </a:path>
              </a:pathLst>
            </a:custGeom>
            <a:grpFill/>
            <a:ln w="20574" cap="rnd">
              <a:solidFill>
                <a:schemeClr val="accent6"/>
              </a:solidFill>
              <a:prstDash val="solid"/>
              <a:round/>
            </a:ln>
          </p:spPr>
          <p:txBody>
            <a:bodyPr rtlCol="0" anchor="ctr"/>
            <a:lstStyle/>
            <a:p>
              <a:endParaRPr lang="en-US"/>
            </a:p>
          </p:txBody>
        </p:sp>
        <p:sp>
          <p:nvSpPr>
            <p:cNvPr id="109" name="Freeform 108">
              <a:extLst>
                <a:ext uri="{FF2B5EF4-FFF2-40B4-BE49-F238E27FC236}">
                  <a16:creationId xmlns:a16="http://schemas.microsoft.com/office/drawing/2014/main" id="{FA94DDD8-256F-6F71-4B6F-71DF25A00F54}"/>
                </a:ext>
              </a:extLst>
            </p:cNvPr>
            <p:cNvSpPr/>
            <p:nvPr/>
          </p:nvSpPr>
          <p:spPr>
            <a:xfrm>
              <a:off x="7339830" y="1505054"/>
              <a:ext cx="12949" cy="243093"/>
            </a:xfrm>
            <a:custGeom>
              <a:avLst/>
              <a:gdLst>
                <a:gd name="connsiteX0" fmla="*/ 0 w 12949"/>
                <a:gd name="connsiteY0" fmla="*/ 0 h 243093"/>
                <a:gd name="connsiteX1" fmla="*/ 12950 w 12949"/>
                <a:gd name="connsiteY1" fmla="*/ 243094 h 243093"/>
              </a:gdLst>
              <a:ahLst/>
              <a:cxnLst>
                <a:cxn ang="0">
                  <a:pos x="connsiteX0" y="connsiteY0"/>
                </a:cxn>
                <a:cxn ang="0">
                  <a:pos x="connsiteX1" y="connsiteY1"/>
                </a:cxn>
              </a:cxnLst>
              <a:rect l="l" t="t" r="r" b="b"/>
              <a:pathLst>
                <a:path w="12949" h="243093">
                  <a:moveTo>
                    <a:pt x="0" y="0"/>
                  </a:moveTo>
                  <a:lnTo>
                    <a:pt x="12950" y="243094"/>
                  </a:lnTo>
                </a:path>
              </a:pathLst>
            </a:custGeom>
            <a:grpFill/>
            <a:ln w="20574" cap="rnd">
              <a:solidFill>
                <a:schemeClr val="accent6"/>
              </a:solidFill>
              <a:prstDash val="solid"/>
              <a:round/>
            </a:ln>
          </p:spPr>
          <p:txBody>
            <a:bodyPr rtlCol="0" anchor="ctr"/>
            <a:lstStyle/>
            <a:p>
              <a:endParaRPr lang="en-US"/>
            </a:p>
          </p:txBody>
        </p:sp>
        <p:sp>
          <p:nvSpPr>
            <p:cNvPr id="110" name="Freeform 109">
              <a:extLst>
                <a:ext uri="{FF2B5EF4-FFF2-40B4-BE49-F238E27FC236}">
                  <a16:creationId xmlns:a16="http://schemas.microsoft.com/office/drawing/2014/main" id="{6B052DDF-5F6A-AE08-66A3-BFF2CDEA6BA7}"/>
                </a:ext>
              </a:extLst>
            </p:cNvPr>
            <p:cNvSpPr/>
            <p:nvPr/>
          </p:nvSpPr>
          <p:spPr>
            <a:xfrm>
              <a:off x="7339127" y="1468408"/>
              <a:ext cx="214066" cy="214082"/>
            </a:xfrm>
            <a:custGeom>
              <a:avLst/>
              <a:gdLst>
                <a:gd name="connsiteX0" fmla="*/ 214066 w 214066"/>
                <a:gd name="connsiteY0" fmla="*/ 146814 h 214082"/>
                <a:gd name="connsiteX1" fmla="*/ 55997 w 214066"/>
                <a:gd name="connsiteY1" fmla="*/ 8248 h 214082"/>
                <a:gd name="connsiteX2" fmla="*/ 32611 w 214066"/>
                <a:gd name="connsiteY2" fmla="*/ 18 h 214082"/>
                <a:gd name="connsiteX3" fmla="*/ 9822 w 214066"/>
                <a:gd name="connsiteY3" fmla="*/ 9725 h 214082"/>
                <a:gd name="connsiteX4" fmla="*/ 14 w 214066"/>
                <a:gd name="connsiteY4" fmla="*/ 32095 h 214082"/>
                <a:gd name="connsiteX5" fmla="*/ 8515 w 214066"/>
                <a:gd name="connsiteY5" fmla="*/ 54974 h 214082"/>
                <a:gd name="connsiteX6" fmla="*/ 140273 w 214066"/>
                <a:gd name="connsiteY6" fmla="*/ 214082 h 21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066" h="214082">
                  <a:moveTo>
                    <a:pt x="214066" y="146814"/>
                  </a:moveTo>
                  <a:lnTo>
                    <a:pt x="55997" y="8248"/>
                  </a:lnTo>
                  <a:cubicBezTo>
                    <a:pt x="49556" y="2687"/>
                    <a:pt x="41191" y="-257"/>
                    <a:pt x="32611" y="18"/>
                  </a:cubicBezTo>
                  <a:cubicBezTo>
                    <a:pt x="24030" y="292"/>
                    <a:pt x="15880" y="3764"/>
                    <a:pt x="9822" y="9725"/>
                  </a:cubicBezTo>
                  <a:cubicBezTo>
                    <a:pt x="3765" y="15686"/>
                    <a:pt x="257" y="23687"/>
                    <a:pt x="14" y="32095"/>
                  </a:cubicBezTo>
                  <a:cubicBezTo>
                    <a:pt x="-230" y="40504"/>
                    <a:pt x="2811" y="48687"/>
                    <a:pt x="8515" y="54974"/>
                  </a:cubicBezTo>
                  <a:lnTo>
                    <a:pt x="140273" y="214082"/>
                  </a:lnTo>
                </a:path>
              </a:pathLst>
            </a:custGeom>
            <a:grpFill/>
            <a:ln w="20574" cap="rnd">
              <a:solidFill>
                <a:schemeClr val="accent6"/>
              </a:solidFill>
              <a:prstDash val="solid"/>
              <a:round/>
            </a:ln>
          </p:spPr>
          <p:txBody>
            <a:bodyPr rtlCol="0" anchor="ctr"/>
            <a:lstStyle/>
            <a:p>
              <a:endParaRPr lang="en-US"/>
            </a:p>
          </p:txBody>
        </p:sp>
        <p:sp>
          <p:nvSpPr>
            <p:cNvPr id="111" name="Freeform 110">
              <a:extLst>
                <a:ext uri="{FF2B5EF4-FFF2-40B4-BE49-F238E27FC236}">
                  <a16:creationId xmlns:a16="http://schemas.microsoft.com/office/drawing/2014/main" id="{A11A1195-2376-25F1-3761-AC95D0D6CC28}"/>
                </a:ext>
              </a:extLst>
            </p:cNvPr>
            <p:cNvSpPr/>
            <p:nvPr/>
          </p:nvSpPr>
          <p:spPr>
            <a:xfrm>
              <a:off x="7298514" y="1740293"/>
              <a:ext cx="123330" cy="130913"/>
            </a:xfrm>
            <a:custGeom>
              <a:avLst/>
              <a:gdLst>
                <a:gd name="connsiteX0" fmla="*/ 93937 w 123330"/>
                <a:gd name="connsiteY0" fmla="*/ 0 h 130913"/>
                <a:gd name="connsiteX1" fmla="*/ 0 w 123330"/>
                <a:gd name="connsiteY1" fmla="*/ 80562 h 130913"/>
                <a:gd name="connsiteX2" fmla="*/ 19798 w 123330"/>
                <a:gd name="connsiteY2" fmla="*/ 116647 h 130913"/>
                <a:gd name="connsiteX3" fmla="*/ 58993 w 123330"/>
                <a:gd name="connsiteY3" fmla="*/ 130913 h 130913"/>
                <a:gd name="connsiteX4" fmla="*/ 123331 w 123330"/>
                <a:gd name="connsiteY4" fmla="*/ 130913 h 130913"/>
                <a:gd name="connsiteX5" fmla="*/ 95581 w 123330"/>
                <a:gd name="connsiteY5" fmla="*/ 90632 h 130913"/>
                <a:gd name="connsiteX6" fmla="*/ 93937 w 123330"/>
                <a:gd name="connsiteY6" fmla="*/ 0 h 13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330" h="130913">
                  <a:moveTo>
                    <a:pt x="93937" y="0"/>
                  </a:moveTo>
                  <a:cubicBezTo>
                    <a:pt x="39055" y="5438"/>
                    <a:pt x="0" y="27593"/>
                    <a:pt x="0" y="80562"/>
                  </a:cubicBezTo>
                  <a:cubicBezTo>
                    <a:pt x="1900" y="94549"/>
                    <a:pt x="8939" y="107379"/>
                    <a:pt x="19798" y="116647"/>
                  </a:cubicBezTo>
                  <a:cubicBezTo>
                    <a:pt x="30657" y="125916"/>
                    <a:pt x="44592" y="130988"/>
                    <a:pt x="58993" y="130913"/>
                  </a:cubicBezTo>
                  <a:lnTo>
                    <a:pt x="123331" y="130913"/>
                  </a:lnTo>
                  <a:lnTo>
                    <a:pt x="95581" y="90632"/>
                  </a:lnTo>
                  <a:lnTo>
                    <a:pt x="93937" y="0"/>
                  </a:lnTo>
                  <a:close/>
                </a:path>
              </a:pathLst>
            </a:custGeom>
            <a:grpFill/>
            <a:ln w="20574" cap="rnd">
              <a:solidFill>
                <a:schemeClr val="accent6"/>
              </a:solidFill>
              <a:prstDash val="solid"/>
              <a:round/>
            </a:ln>
          </p:spPr>
          <p:txBody>
            <a:bodyPr rtlCol="0" anchor="ctr"/>
            <a:lstStyle/>
            <a:p>
              <a:endParaRPr lang="en-US"/>
            </a:p>
          </p:txBody>
        </p:sp>
        <p:sp>
          <p:nvSpPr>
            <p:cNvPr id="112" name="Freeform 111">
              <a:extLst>
                <a:ext uri="{FF2B5EF4-FFF2-40B4-BE49-F238E27FC236}">
                  <a16:creationId xmlns:a16="http://schemas.microsoft.com/office/drawing/2014/main" id="{418C7A0B-392A-DA4E-C477-64F36AEF4BE3}"/>
                </a:ext>
              </a:extLst>
            </p:cNvPr>
            <p:cNvSpPr/>
            <p:nvPr/>
          </p:nvSpPr>
          <p:spPr>
            <a:xfrm>
              <a:off x="7462956" y="1850462"/>
              <a:ext cx="308328" cy="80561"/>
            </a:xfrm>
            <a:custGeom>
              <a:avLst/>
              <a:gdLst>
                <a:gd name="connsiteX0" fmla="*/ 308328 w 308328"/>
                <a:gd name="connsiteY0" fmla="*/ 40280 h 80561"/>
                <a:gd name="connsiteX1" fmla="*/ 296286 w 308328"/>
                <a:gd name="connsiteY1" fmla="*/ 68763 h 80561"/>
                <a:gd name="connsiteX2" fmla="*/ 267217 w 308328"/>
                <a:gd name="connsiteY2" fmla="*/ 80562 h 80561"/>
                <a:gd name="connsiteX3" fmla="*/ 41110 w 308328"/>
                <a:gd name="connsiteY3" fmla="*/ 80562 h 80561"/>
                <a:gd name="connsiteX4" fmla="*/ 12041 w 308328"/>
                <a:gd name="connsiteY4" fmla="*/ 68763 h 80561"/>
                <a:gd name="connsiteX5" fmla="*/ 0 w 308328"/>
                <a:gd name="connsiteY5" fmla="*/ 40280 h 80561"/>
                <a:gd name="connsiteX6" fmla="*/ 12041 w 308328"/>
                <a:gd name="connsiteY6" fmla="*/ 11798 h 80561"/>
                <a:gd name="connsiteX7" fmla="*/ 41110 w 308328"/>
                <a:gd name="connsiteY7" fmla="*/ 0 h 80561"/>
                <a:gd name="connsiteX8" fmla="*/ 267217 w 308328"/>
                <a:gd name="connsiteY8" fmla="*/ 0 h 80561"/>
                <a:gd name="connsiteX9" fmla="*/ 296286 w 308328"/>
                <a:gd name="connsiteY9" fmla="*/ 11798 h 80561"/>
                <a:gd name="connsiteX10" fmla="*/ 308328 w 308328"/>
                <a:gd name="connsiteY10" fmla="*/ 40280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328" h="80561">
                  <a:moveTo>
                    <a:pt x="308328" y="40280"/>
                  </a:moveTo>
                  <a:cubicBezTo>
                    <a:pt x="308328" y="50966"/>
                    <a:pt x="303997" y="61211"/>
                    <a:pt x="296286" y="68763"/>
                  </a:cubicBezTo>
                  <a:cubicBezTo>
                    <a:pt x="288577" y="76318"/>
                    <a:pt x="278120" y="80562"/>
                    <a:pt x="267217" y="80562"/>
                  </a:cubicBezTo>
                  <a:lnTo>
                    <a:pt x="41110" y="80562"/>
                  </a:lnTo>
                  <a:cubicBezTo>
                    <a:pt x="30207" y="80562"/>
                    <a:pt x="19750" y="76318"/>
                    <a:pt x="12041" y="68763"/>
                  </a:cubicBezTo>
                  <a:cubicBezTo>
                    <a:pt x="4331" y="61211"/>
                    <a:pt x="0" y="50966"/>
                    <a:pt x="0" y="40280"/>
                  </a:cubicBezTo>
                  <a:cubicBezTo>
                    <a:pt x="0" y="29598"/>
                    <a:pt x="4331" y="19353"/>
                    <a:pt x="12041" y="11798"/>
                  </a:cubicBezTo>
                  <a:cubicBezTo>
                    <a:pt x="19750" y="4244"/>
                    <a:pt x="30207" y="0"/>
                    <a:pt x="41110" y="0"/>
                  </a:cubicBezTo>
                  <a:lnTo>
                    <a:pt x="267217" y="0"/>
                  </a:lnTo>
                  <a:cubicBezTo>
                    <a:pt x="278120" y="0"/>
                    <a:pt x="288577" y="4244"/>
                    <a:pt x="296286" y="11798"/>
                  </a:cubicBezTo>
                  <a:cubicBezTo>
                    <a:pt x="303997" y="19353"/>
                    <a:pt x="308328" y="29598"/>
                    <a:pt x="308328" y="40280"/>
                  </a:cubicBezTo>
                  <a:close/>
                </a:path>
              </a:pathLst>
            </a:custGeom>
            <a:grpFill/>
            <a:ln w="20574" cap="rnd">
              <a:solidFill>
                <a:schemeClr val="accent6"/>
              </a:solidFill>
              <a:prstDash val="solid"/>
              <a:round/>
            </a:ln>
          </p:spPr>
          <p:txBody>
            <a:bodyPr rtlCol="0" anchor="ctr"/>
            <a:lstStyle/>
            <a:p>
              <a:endParaRPr lang="en-US"/>
            </a:p>
          </p:txBody>
        </p:sp>
        <p:sp>
          <p:nvSpPr>
            <p:cNvPr id="113" name="Freeform 112">
              <a:extLst>
                <a:ext uri="{FF2B5EF4-FFF2-40B4-BE49-F238E27FC236}">
                  <a16:creationId xmlns:a16="http://schemas.microsoft.com/office/drawing/2014/main" id="{16B66B97-F7A6-FF84-A574-BD04247D5396}"/>
                </a:ext>
              </a:extLst>
            </p:cNvPr>
            <p:cNvSpPr/>
            <p:nvPr/>
          </p:nvSpPr>
          <p:spPr>
            <a:xfrm>
              <a:off x="7514343" y="1709479"/>
              <a:ext cx="164442" cy="10087"/>
            </a:xfrm>
            <a:custGeom>
              <a:avLst/>
              <a:gdLst>
                <a:gd name="connsiteX0" fmla="*/ 164442 w 164442"/>
                <a:gd name="connsiteY0" fmla="*/ 0 h 10087"/>
                <a:gd name="connsiteX1" fmla="*/ 0 w 164442"/>
                <a:gd name="connsiteY1" fmla="*/ 0 h 10087"/>
              </a:gdLst>
              <a:ahLst/>
              <a:cxnLst>
                <a:cxn ang="0">
                  <a:pos x="connsiteX0" y="connsiteY0"/>
                </a:cxn>
                <a:cxn ang="0">
                  <a:pos x="connsiteX1" y="connsiteY1"/>
                </a:cxn>
              </a:cxnLst>
              <a:rect l="l" t="t" r="r" b="b"/>
              <a:pathLst>
                <a:path w="164442" h="10087">
                  <a:moveTo>
                    <a:pt x="164442" y="0"/>
                  </a:moveTo>
                  <a:lnTo>
                    <a:pt x="0" y="0"/>
                  </a:lnTo>
                </a:path>
              </a:pathLst>
            </a:custGeom>
            <a:grpFill/>
            <a:ln w="20574" cap="rnd">
              <a:solidFill>
                <a:schemeClr val="accent6"/>
              </a:solidFill>
              <a:prstDash val="solid"/>
              <a:round/>
            </a:ln>
          </p:spPr>
          <p:txBody>
            <a:bodyPr rtlCol="0" anchor="ctr"/>
            <a:lstStyle/>
            <a:p>
              <a:endParaRPr lang="en-US"/>
            </a:p>
          </p:txBody>
        </p:sp>
        <p:grpSp>
          <p:nvGrpSpPr>
            <p:cNvPr id="114" name="Graphic 58">
              <a:extLst>
                <a:ext uri="{FF2B5EF4-FFF2-40B4-BE49-F238E27FC236}">
                  <a16:creationId xmlns:a16="http://schemas.microsoft.com/office/drawing/2014/main" id="{B9FE3556-9ADD-786D-1D4A-BD04F2DDAF5D}"/>
                </a:ext>
              </a:extLst>
            </p:cNvPr>
            <p:cNvGrpSpPr/>
            <p:nvPr/>
          </p:nvGrpSpPr>
          <p:grpSpPr>
            <a:xfrm>
              <a:off x="7519483" y="1885708"/>
              <a:ext cx="10277" cy="10069"/>
              <a:chOff x="7519483" y="1885708"/>
              <a:chExt cx="10277" cy="10069"/>
            </a:xfrm>
            <a:grpFill/>
          </p:grpSpPr>
          <p:sp>
            <p:nvSpPr>
              <p:cNvPr id="115" name="Freeform 114">
                <a:extLst>
                  <a:ext uri="{FF2B5EF4-FFF2-40B4-BE49-F238E27FC236}">
                    <a16:creationId xmlns:a16="http://schemas.microsoft.com/office/drawing/2014/main" id="{34340A9C-40BF-0B69-FF57-89BA17301E27}"/>
                  </a:ext>
                </a:extLst>
              </p:cNvPr>
              <p:cNvSpPr/>
              <p:nvPr/>
            </p:nvSpPr>
            <p:spPr>
              <a:xfrm>
                <a:off x="7519483" y="1885708"/>
                <a:ext cx="5139" cy="10069"/>
              </a:xfrm>
              <a:custGeom>
                <a:avLst/>
                <a:gdLst>
                  <a:gd name="connsiteX0" fmla="*/ 5139 w 5139"/>
                  <a:gd name="connsiteY0" fmla="*/ 10070 h 10069"/>
                  <a:gd name="connsiteX1" fmla="*/ 0 w 5139"/>
                  <a:gd name="connsiteY1" fmla="*/ 5034 h 10069"/>
                  <a:gd name="connsiteX2" fmla="*/ 5139 w 5139"/>
                  <a:gd name="connsiteY2" fmla="*/ 0 h 10069"/>
                </a:gdLst>
                <a:ahLst/>
                <a:cxnLst>
                  <a:cxn ang="0">
                    <a:pos x="connsiteX0" y="connsiteY0"/>
                  </a:cxn>
                  <a:cxn ang="0">
                    <a:pos x="connsiteX1" y="connsiteY1"/>
                  </a:cxn>
                  <a:cxn ang="0">
                    <a:pos x="connsiteX2" y="connsiteY2"/>
                  </a:cxn>
                </a:cxnLst>
                <a:rect l="l" t="t" r="r" b="b"/>
                <a:pathLst>
                  <a:path w="5139" h="10069">
                    <a:moveTo>
                      <a:pt x="5139" y="10070"/>
                    </a:moveTo>
                    <a:cubicBezTo>
                      <a:pt x="2300" y="10070"/>
                      <a:pt x="0" y="7816"/>
                      <a:pt x="0" y="5034"/>
                    </a:cubicBezTo>
                    <a:cubicBezTo>
                      <a:pt x="0" y="2255"/>
                      <a:pt x="2300" y="0"/>
                      <a:pt x="5139" y="0"/>
                    </a:cubicBezTo>
                  </a:path>
                </a:pathLst>
              </a:custGeom>
              <a:grpFill/>
              <a:ln w="20574" cap="flat">
                <a:solidFill>
                  <a:schemeClr val="accent6"/>
                </a:solid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6AB1752B-791D-8D65-AD7B-AF4A4E75FCF0}"/>
                  </a:ext>
                </a:extLst>
              </p:cNvPr>
              <p:cNvSpPr/>
              <p:nvPr/>
            </p:nvSpPr>
            <p:spPr>
              <a:xfrm>
                <a:off x="7524622" y="1885708"/>
                <a:ext cx="5138" cy="10069"/>
              </a:xfrm>
              <a:custGeom>
                <a:avLst/>
                <a:gdLst>
                  <a:gd name="connsiteX0" fmla="*/ 0 w 5138"/>
                  <a:gd name="connsiteY0" fmla="*/ 10070 h 10069"/>
                  <a:gd name="connsiteX1" fmla="*/ 5138 w 5138"/>
                  <a:gd name="connsiteY1" fmla="*/ 5034 h 10069"/>
                  <a:gd name="connsiteX2" fmla="*/ 0 w 5138"/>
                  <a:gd name="connsiteY2" fmla="*/ 0 h 10069"/>
                </a:gdLst>
                <a:ahLst/>
                <a:cxnLst>
                  <a:cxn ang="0">
                    <a:pos x="connsiteX0" y="connsiteY0"/>
                  </a:cxn>
                  <a:cxn ang="0">
                    <a:pos x="connsiteX1" y="connsiteY1"/>
                  </a:cxn>
                  <a:cxn ang="0">
                    <a:pos x="connsiteX2" y="connsiteY2"/>
                  </a:cxn>
                </a:cxnLst>
                <a:rect l="l" t="t" r="r" b="b"/>
                <a:pathLst>
                  <a:path w="5138" h="10069">
                    <a:moveTo>
                      <a:pt x="0" y="10070"/>
                    </a:moveTo>
                    <a:cubicBezTo>
                      <a:pt x="2838" y="10070"/>
                      <a:pt x="5138" y="7816"/>
                      <a:pt x="5138" y="5034"/>
                    </a:cubicBezTo>
                    <a:cubicBezTo>
                      <a:pt x="5138" y="2255"/>
                      <a:pt x="2838" y="0"/>
                      <a:pt x="0" y="0"/>
                    </a:cubicBezTo>
                  </a:path>
                </a:pathLst>
              </a:custGeom>
              <a:grpFill/>
              <a:ln w="20574" cap="flat">
                <a:solidFill>
                  <a:schemeClr val="accent6"/>
                </a:solidFill>
                <a:prstDash val="solid"/>
                <a:miter/>
              </a:ln>
            </p:spPr>
            <p:txBody>
              <a:bodyPr rtlCol="0" anchor="ctr"/>
              <a:lstStyle/>
              <a:p>
                <a:endParaRPr lang="en-US"/>
              </a:p>
            </p:txBody>
          </p:sp>
        </p:grpSp>
        <p:grpSp>
          <p:nvGrpSpPr>
            <p:cNvPr id="117" name="Graphic 58">
              <a:extLst>
                <a:ext uri="{FF2B5EF4-FFF2-40B4-BE49-F238E27FC236}">
                  <a16:creationId xmlns:a16="http://schemas.microsoft.com/office/drawing/2014/main" id="{79E05B83-562F-AD0B-F7C9-97E0C2A8463D}"/>
                </a:ext>
              </a:extLst>
            </p:cNvPr>
            <p:cNvGrpSpPr/>
            <p:nvPr/>
          </p:nvGrpSpPr>
          <p:grpSpPr>
            <a:xfrm>
              <a:off x="7611981" y="1885708"/>
              <a:ext cx="10277" cy="10069"/>
              <a:chOff x="7611981" y="1885708"/>
              <a:chExt cx="10277" cy="10069"/>
            </a:xfrm>
            <a:grpFill/>
          </p:grpSpPr>
          <p:sp>
            <p:nvSpPr>
              <p:cNvPr id="118" name="Freeform 117">
                <a:extLst>
                  <a:ext uri="{FF2B5EF4-FFF2-40B4-BE49-F238E27FC236}">
                    <a16:creationId xmlns:a16="http://schemas.microsoft.com/office/drawing/2014/main" id="{4A4386EE-A9DF-224D-DAC8-B2A62931A3F2}"/>
                  </a:ext>
                </a:extLst>
              </p:cNvPr>
              <p:cNvSpPr/>
              <p:nvPr/>
            </p:nvSpPr>
            <p:spPr>
              <a:xfrm>
                <a:off x="7611981" y="1885708"/>
                <a:ext cx="5139" cy="10069"/>
              </a:xfrm>
              <a:custGeom>
                <a:avLst/>
                <a:gdLst>
                  <a:gd name="connsiteX0" fmla="*/ 5139 w 5139"/>
                  <a:gd name="connsiteY0" fmla="*/ 10070 h 10069"/>
                  <a:gd name="connsiteX1" fmla="*/ 0 w 5139"/>
                  <a:gd name="connsiteY1" fmla="*/ 5034 h 10069"/>
                  <a:gd name="connsiteX2" fmla="*/ 5139 w 5139"/>
                  <a:gd name="connsiteY2" fmla="*/ 0 h 10069"/>
                </a:gdLst>
                <a:ahLst/>
                <a:cxnLst>
                  <a:cxn ang="0">
                    <a:pos x="connsiteX0" y="connsiteY0"/>
                  </a:cxn>
                  <a:cxn ang="0">
                    <a:pos x="connsiteX1" y="connsiteY1"/>
                  </a:cxn>
                  <a:cxn ang="0">
                    <a:pos x="connsiteX2" y="connsiteY2"/>
                  </a:cxn>
                </a:cxnLst>
                <a:rect l="l" t="t" r="r" b="b"/>
                <a:pathLst>
                  <a:path w="5139" h="10069">
                    <a:moveTo>
                      <a:pt x="5139" y="10070"/>
                    </a:moveTo>
                    <a:cubicBezTo>
                      <a:pt x="2300" y="10070"/>
                      <a:pt x="0" y="7816"/>
                      <a:pt x="0" y="5034"/>
                    </a:cubicBezTo>
                    <a:cubicBezTo>
                      <a:pt x="0" y="2255"/>
                      <a:pt x="2300" y="0"/>
                      <a:pt x="5139" y="0"/>
                    </a:cubicBezTo>
                  </a:path>
                </a:pathLst>
              </a:custGeom>
              <a:grpFill/>
              <a:ln w="20574" cap="flat">
                <a:solidFill>
                  <a:schemeClr val="accent6"/>
                </a:solid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9E5201B4-FDA7-63E8-FCDC-A998ABDC8C68}"/>
                  </a:ext>
                </a:extLst>
              </p:cNvPr>
              <p:cNvSpPr/>
              <p:nvPr/>
            </p:nvSpPr>
            <p:spPr>
              <a:xfrm>
                <a:off x="7617120" y="1885708"/>
                <a:ext cx="5138" cy="10069"/>
              </a:xfrm>
              <a:custGeom>
                <a:avLst/>
                <a:gdLst>
                  <a:gd name="connsiteX0" fmla="*/ 0 w 5138"/>
                  <a:gd name="connsiteY0" fmla="*/ 10070 h 10069"/>
                  <a:gd name="connsiteX1" fmla="*/ 5138 w 5138"/>
                  <a:gd name="connsiteY1" fmla="*/ 5034 h 10069"/>
                  <a:gd name="connsiteX2" fmla="*/ 0 w 5138"/>
                  <a:gd name="connsiteY2" fmla="*/ 0 h 10069"/>
                </a:gdLst>
                <a:ahLst/>
                <a:cxnLst>
                  <a:cxn ang="0">
                    <a:pos x="connsiteX0" y="connsiteY0"/>
                  </a:cxn>
                  <a:cxn ang="0">
                    <a:pos x="connsiteX1" y="connsiteY1"/>
                  </a:cxn>
                  <a:cxn ang="0">
                    <a:pos x="connsiteX2" y="connsiteY2"/>
                  </a:cxn>
                </a:cxnLst>
                <a:rect l="l" t="t" r="r" b="b"/>
                <a:pathLst>
                  <a:path w="5138" h="10069">
                    <a:moveTo>
                      <a:pt x="0" y="10070"/>
                    </a:moveTo>
                    <a:cubicBezTo>
                      <a:pt x="2838" y="10070"/>
                      <a:pt x="5138" y="7816"/>
                      <a:pt x="5138" y="5034"/>
                    </a:cubicBezTo>
                    <a:cubicBezTo>
                      <a:pt x="5138" y="2255"/>
                      <a:pt x="2838" y="0"/>
                      <a:pt x="0" y="0"/>
                    </a:cubicBezTo>
                  </a:path>
                </a:pathLst>
              </a:custGeom>
              <a:grpFill/>
              <a:ln w="20574" cap="flat">
                <a:solidFill>
                  <a:schemeClr val="accent6"/>
                </a:solidFill>
                <a:prstDash val="solid"/>
                <a:miter/>
              </a:ln>
            </p:spPr>
            <p:txBody>
              <a:bodyPr rtlCol="0" anchor="ctr"/>
              <a:lstStyle/>
              <a:p>
                <a:endParaRPr lang="en-US"/>
              </a:p>
            </p:txBody>
          </p:sp>
        </p:grpSp>
        <p:grpSp>
          <p:nvGrpSpPr>
            <p:cNvPr id="120" name="Graphic 58">
              <a:extLst>
                <a:ext uri="{FF2B5EF4-FFF2-40B4-BE49-F238E27FC236}">
                  <a16:creationId xmlns:a16="http://schemas.microsoft.com/office/drawing/2014/main" id="{8FC9CC39-A77C-4A99-14FA-F8D45E990E74}"/>
                </a:ext>
              </a:extLst>
            </p:cNvPr>
            <p:cNvGrpSpPr/>
            <p:nvPr/>
          </p:nvGrpSpPr>
          <p:grpSpPr>
            <a:xfrm>
              <a:off x="7704479" y="1885708"/>
              <a:ext cx="10277" cy="10069"/>
              <a:chOff x="7704479" y="1885708"/>
              <a:chExt cx="10277" cy="10069"/>
            </a:xfrm>
            <a:grpFill/>
          </p:grpSpPr>
          <p:sp>
            <p:nvSpPr>
              <p:cNvPr id="121" name="Freeform 120">
                <a:extLst>
                  <a:ext uri="{FF2B5EF4-FFF2-40B4-BE49-F238E27FC236}">
                    <a16:creationId xmlns:a16="http://schemas.microsoft.com/office/drawing/2014/main" id="{EB9E1F3B-06A6-C766-2ED9-6B1AEDE38402}"/>
                  </a:ext>
                </a:extLst>
              </p:cNvPr>
              <p:cNvSpPr/>
              <p:nvPr/>
            </p:nvSpPr>
            <p:spPr>
              <a:xfrm>
                <a:off x="7704479" y="1885708"/>
                <a:ext cx="5139" cy="10069"/>
              </a:xfrm>
              <a:custGeom>
                <a:avLst/>
                <a:gdLst>
                  <a:gd name="connsiteX0" fmla="*/ 5139 w 5139"/>
                  <a:gd name="connsiteY0" fmla="*/ 10070 h 10069"/>
                  <a:gd name="connsiteX1" fmla="*/ 0 w 5139"/>
                  <a:gd name="connsiteY1" fmla="*/ 5034 h 10069"/>
                  <a:gd name="connsiteX2" fmla="*/ 5139 w 5139"/>
                  <a:gd name="connsiteY2" fmla="*/ 0 h 10069"/>
                </a:gdLst>
                <a:ahLst/>
                <a:cxnLst>
                  <a:cxn ang="0">
                    <a:pos x="connsiteX0" y="connsiteY0"/>
                  </a:cxn>
                  <a:cxn ang="0">
                    <a:pos x="connsiteX1" y="connsiteY1"/>
                  </a:cxn>
                  <a:cxn ang="0">
                    <a:pos x="connsiteX2" y="connsiteY2"/>
                  </a:cxn>
                </a:cxnLst>
                <a:rect l="l" t="t" r="r" b="b"/>
                <a:pathLst>
                  <a:path w="5139" h="10069">
                    <a:moveTo>
                      <a:pt x="5139" y="10070"/>
                    </a:moveTo>
                    <a:cubicBezTo>
                      <a:pt x="2300" y="10070"/>
                      <a:pt x="0" y="7816"/>
                      <a:pt x="0" y="5034"/>
                    </a:cubicBezTo>
                    <a:cubicBezTo>
                      <a:pt x="0" y="2255"/>
                      <a:pt x="2300" y="0"/>
                      <a:pt x="5139" y="0"/>
                    </a:cubicBezTo>
                  </a:path>
                </a:pathLst>
              </a:custGeom>
              <a:grpFill/>
              <a:ln w="20574" cap="flat">
                <a:solidFill>
                  <a:schemeClr val="accent6"/>
                </a:solid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B95A74E9-9DB3-A698-BB7F-FF43283692F7}"/>
                  </a:ext>
                </a:extLst>
              </p:cNvPr>
              <p:cNvSpPr/>
              <p:nvPr/>
            </p:nvSpPr>
            <p:spPr>
              <a:xfrm>
                <a:off x="7709619" y="1885708"/>
                <a:ext cx="5138" cy="10069"/>
              </a:xfrm>
              <a:custGeom>
                <a:avLst/>
                <a:gdLst>
                  <a:gd name="connsiteX0" fmla="*/ 0 w 5138"/>
                  <a:gd name="connsiteY0" fmla="*/ 10070 h 10069"/>
                  <a:gd name="connsiteX1" fmla="*/ 5138 w 5138"/>
                  <a:gd name="connsiteY1" fmla="*/ 5034 h 10069"/>
                  <a:gd name="connsiteX2" fmla="*/ 0 w 5138"/>
                  <a:gd name="connsiteY2" fmla="*/ 0 h 10069"/>
                </a:gdLst>
                <a:ahLst/>
                <a:cxnLst>
                  <a:cxn ang="0">
                    <a:pos x="connsiteX0" y="connsiteY0"/>
                  </a:cxn>
                  <a:cxn ang="0">
                    <a:pos x="connsiteX1" y="connsiteY1"/>
                  </a:cxn>
                  <a:cxn ang="0">
                    <a:pos x="connsiteX2" y="connsiteY2"/>
                  </a:cxn>
                </a:cxnLst>
                <a:rect l="l" t="t" r="r" b="b"/>
                <a:pathLst>
                  <a:path w="5138" h="10069">
                    <a:moveTo>
                      <a:pt x="0" y="10070"/>
                    </a:moveTo>
                    <a:cubicBezTo>
                      <a:pt x="2838" y="10070"/>
                      <a:pt x="5138" y="7816"/>
                      <a:pt x="5138" y="5034"/>
                    </a:cubicBezTo>
                    <a:cubicBezTo>
                      <a:pt x="5138" y="2255"/>
                      <a:pt x="2838" y="0"/>
                      <a:pt x="0" y="0"/>
                    </a:cubicBezTo>
                  </a:path>
                </a:pathLst>
              </a:custGeom>
              <a:grpFill/>
              <a:ln w="20574" cap="flat">
                <a:solidFill>
                  <a:schemeClr val="accent6"/>
                </a:solidFill>
                <a:prstDash val="solid"/>
                <a:miter/>
              </a:ln>
            </p:spPr>
            <p:txBody>
              <a:bodyPr rtlCol="0" anchor="ctr"/>
              <a:lstStyle/>
              <a:p>
                <a:endParaRPr lang="en-US"/>
              </a:p>
            </p:txBody>
          </p:sp>
        </p:grpSp>
      </p:grpSp>
      <p:grpSp>
        <p:nvGrpSpPr>
          <p:cNvPr id="138" name="Graphic 60">
            <a:extLst>
              <a:ext uri="{FF2B5EF4-FFF2-40B4-BE49-F238E27FC236}">
                <a16:creationId xmlns:a16="http://schemas.microsoft.com/office/drawing/2014/main" id="{BFE38158-C0DE-41C1-6A4C-A2C12A4BB1E0}"/>
              </a:ext>
            </a:extLst>
          </p:cNvPr>
          <p:cNvGrpSpPr/>
          <p:nvPr/>
        </p:nvGrpSpPr>
        <p:grpSpPr>
          <a:xfrm>
            <a:off x="10234889" y="3819456"/>
            <a:ext cx="467910" cy="458467"/>
            <a:chOff x="10228798" y="3788198"/>
            <a:chExt cx="467910" cy="458467"/>
          </a:xfrm>
          <a:noFill/>
        </p:grpSpPr>
        <p:sp>
          <p:nvSpPr>
            <p:cNvPr id="139" name="Freeform 138">
              <a:extLst>
                <a:ext uri="{FF2B5EF4-FFF2-40B4-BE49-F238E27FC236}">
                  <a16:creationId xmlns:a16="http://schemas.microsoft.com/office/drawing/2014/main" id="{19CE7269-60ED-9FD3-4C49-56D1AF74FA78}"/>
                </a:ext>
              </a:extLst>
            </p:cNvPr>
            <p:cNvSpPr/>
            <p:nvPr/>
          </p:nvSpPr>
          <p:spPr>
            <a:xfrm>
              <a:off x="10422066" y="4007466"/>
              <a:ext cx="81374" cy="9983"/>
            </a:xfrm>
            <a:custGeom>
              <a:avLst/>
              <a:gdLst>
                <a:gd name="connsiteX0" fmla="*/ 0 w 81374"/>
                <a:gd name="connsiteY0" fmla="*/ 0 h 9983"/>
                <a:gd name="connsiteX1" fmla="*/ 81375 w 81374"/>
                <a:gd name="connsiteY1" fmla="*/ 0 h 9983"/>
              </a:gdLst>
              <a:ahLst/>
              <a:cxnLst>
                <a:cxn ang="0">
                  <a:pos x="connsiteX0" y="connsiteY0"/>
                </a:cxn>
                <a:cxn ang="0">
                  <a:pos x="connsiteX1" y="connsiteY1"/>
                </a:cxn>
              </a:cxnLst>
              <a:rect l="l" t="t" r="r" b="b"/>
              <a:pathLst>
                <a:path w="81374" h="9983">
                  <a:moveTo>
                    <a:pt x="0" y="0"/>
                  </a:moveTo>
                  <a:lnTo>
                    <a:pt x="81375" y="0"/>
                  </a:lnTo>
                </a:path>
              </a:pathLst>
            </a:custGeom>
            <a:grpFill/>
            <a:ln w="20193" cap="rnd">
              <a:solidFill>
                <a:schemeClr val="accent6"/>
              </a:solidFill>
              <a:prstDash val="solid"/>
              <a:round/>
            </a:ln>
          </p:spPr>
          <p:txBody>
            <a:bodyPr rtlCol="0" anchor="ctr"/>
            <a:lstStyle/>
            <a:p>
              <a:endParaRPr lang="en-US"/>
            </a:p>
          </p:txBody>
        </p:sp>
        <p:sp>
          <p:nvSpPr>
            <p:cNvPr id="140" name="Freeform 139">
              <a:extLst>
                <a:ext uri="{FF2B5EF4-FFF2-40B4-BE49-F238E27FC236}">
                  <a16:creationId xmlns:a16="http://schemas.microsoft.com/office/drawing/2014/main" id="{A1879E32-7136-F472-1C44-A9829004122F}"/>
                </a:ext>
              </a:extLst>
            </p:cNvPr>
            <p:cNvSpPr/>
            <p:nvPr/>
          </p:nvSpPr>
          <p:spPr>
            <a:xfrm>
              <a:off x="10422066" y="3967598"/>
              <a:ext cx="81374" cy="9983"/>
            </a:xfrm>
            <a:custGeom>
              <a:avLst/>
              <a:gdLst>
                <a:gd name="connsiteX0" fmla="*/ 0 w 81374"/>
                <a:gd name="connsiteY0" fmla="*/ 0 h 9983"/>
                <a:gd name="connsiteX1" fmla="*/ 81375 w 81374"/>
                <a:gd name="connsiteY1" fmla="*/ 0 h 9983"/>
              </a:gdLst>
              <a:ahLst/>
              <a:cxnLst>
                <a:cxn ang="0">
                  <a:pos x="connsiteX0" y="connsiteY0"/>
                </a:cxn>
                <a:cxn ang="0">
                  <a:pos x="connsiteX1" y="connsiteY1"/>
                </a:cxn>
              </a:cxnLst>
              <a:rect l="l" t="t" r="r" b="b"/>
              <a:pathLst>
                <a:path w="81374" h="9983">
                  <a:moveTo>
                    <a:pt x="0" y="0"/>
                  </a:moveTo>
                  <a:lnTo>
                    <a:pt x="81375" y="0"/>
                  </a:lnTo>
                </a:path>
              </a:pathLst>
            </a:custGeom>
            <a:grpFill/>
            <a:ln w="20193" cap="rnd">
              <a:solidFill>
                <a:schemeClr val="accent6"/>
              </a:solidFill>
              <a:prstDash val="solid"/>
              <a:round/>
            </a:ln>
          </p:spPr>
          <p:txBody>
            <a:bodyPr rtlCol="0" anchor="ctr"/>
            <a:lstStyle/>
            <a:p>
              <a:endParaRPr lang="en-US"/>
            </a:p>
          </p:txBody>
        </p:sp>
        <p:sp>
          <p:nvSpPr>
            <p:cNvPr id="141" name="Freeform 140">
              <a:extLst>
                <a:ext uri="{FF2B5EF4-FFF2-40B4-BE49-F238E27FC236}">
                  <a16:creationId xmlns:a16="http://schemas.microsoft.com/office/drawing/2014/main" id="{F24EC891-C4DA-1794-B78B-6C6124C71278}"/>
                </a:ext>
              </a:extLst>
            </p:cNvPr>
            <p:cNvSpPr/>
            <p:nvPr/>
          </p:nvSpPr>
          <p:spPr>
            <a:xfrm>
              <a:off x="10320346" y="3877898"/>
              <a:ext cx="284815" cy="169433"/>
            </a:xfrm>
            <a:custGeom>
              <a:avLst/>
              <a:gdLst>
                <a:gd name="connsiteX0" fmla="*/ 0 w 284815"/>
                <a:gd name="connsiteY0" fmla="*/ 0 h 169433"/>
                <a:gd name="connsiteX1" fmla="*/ 0 w 284815"/>
                <a:gd name="connsiteY1" fmla="*/ 159467 h 169433"/>
                <a:gd name="connsiteX2" fmla="*/ 10172 w 284815"/>
                <a:gd name="connsiteY2" fmla="*/ 169434 h 169433"/>
                <a:gd name="connsiteX3" fmla="*/ 274643 w 284815"/>
                <a:gd name="connsiteY3" fmla="*/ 169434 h 169433"/>
                <a:gd name="connsiteX4" fmla="*/ 284815 w 284815"/>
                <a:gd name="connsiteY4" fmla="*/ 159467 h 169433"/>
                <a:gd name="connsiteX5" fmla="*/ 284815 w 284815"/>
                <a:gd name="connsiteY5" fmla="*/ 0 h 169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815" h="169433">
                  <a:moveTo>
                    <a:pt x="0" y="0"/>
                  </a:moveTo>
                  <a:lnTo>
                    <a:pt x="0" y="159467"/>
                  </a:lnTo>
                  <a:cubicBezTo>
                    <a:pt x="0" y="164971"/>
                    <a:pt x="4554" y="169434"/>
                    <a:pt x="10172" y="169434"/>
                  </a:cubicBezTo>
                  <a:lnTo>
                    <a:pt x="274643" y="169434"/>
                  </a:lnTo>
                  <a:cubicBezTo>
                    <a:pt x="280261" y="169434"/>
                    <a:pt x="284815" y="164971"/>
                    <a:pt x="284815" y="159467"/>
                  </a:cubicBezTo>
                  <a:lnTo>
                    <a:pt x="284815" y="0"/>
                  </a:lnTo>
                </a:path>
              </a:pathLst>
            </a:custGeom>
            <a:grpFill/>
            <a:ln w="20193" cap="rnd">
              <a:solidFill>
                <a:schemeClr val="accent6"/>
              </a:solidFill>
              <a:prstDash val="solid"/>
              <a:round/>
            </a:ln>
          </p:spPr>
          <p:txBody>
            <a:bodyPr rtlCol="0" anchor="ctr"/>
            <a:lstStyle/>
            <a:p>
              <a:endParaRPr lang="en-US"/>
            </a:p>
          </p:txBody>
        </p:sp>
        <p:sp>
          <p:nvSpPr>
            <p:cNvPr id="142" name="Freeform 141">
              <a:extLst>
                <a:ext uri="{FF2B5EF4-FFF2-40B4-BE49-F238E27FC236}">
                  <a16:creationId xmlns:a16="http://schemas.microsoft.com/office/drawing/2014/main" id="{76BF8B99-1A6F-095A-FF7C-094BABD9D9D7}"/>
                </a:ext>
              </a:extLst>
            </p:cNvPr>
            <p:cNvSpPr/>
            <p:nvPr/>
          </p:nvSpPr>
          <p:spPr>
            <a:xfrm>
              <a:off x="10320346" y="3788198"/>
              <a:ext cx="284815" cy="89700"/>
            </a:xfrm>
            <a:custGeom>
              <a:avLst/>
              <a:gdLst>
                <a:gd name="connsiteX0" fmla="*/ 284815 w 284815"/>
                <a:gd name="connsiteY0" fmla="*/ 89700 h 89700"/>
                <a:gd name="connsiteX1" fmla="*/ 0 w 284815"/>
                <a:gd name="connsiteY1" fmla="*/ 89700 h 89700"/>
                <a:gd name="connsiteX2" fmla="*/ 142407 w 284815"/>
                <a:gd name="connsiteY2" fmla="*/ 0 h 89700"/>
                <a:gd name="connsiteX3" fmla="*/ 284815 w 284815"/>
                <a:gd name="connsiteY3" fmla="*/ 89700 h 89700"/>
              </a:gdLst>
              <a:ahLst/>
              <a:cxnLst>
                <a:cxn ang="0">
                  <a:pos x="connsiteX0" y="connsiteY0"/>
                </a:cxn>
                <a:cxn ang="0">
                  <a:pos x="connsiteX1" y="connsiteY1"/>
                </a:cxn>
                <a:cxn ang="0">
                  <a:pos x="connsiteX2" y="connsiteY2"/>
                </a:cxn>
                <a:cxn ang="0">
                  <a:pos x="connsiteX3" y="connsiteY3"/>
                </a:cxn>
              </a:cxnLst>
              <a:rect l="l" t="t" r="r" b="b"/>
              <a:pathLst>
                <a:path w="284815" h="89700">
                  <a:moveTo>
                    <a:pt x="284815" y="89700"/>
                  </a:moveTo>
                  <a:lnTo>
                    <a:pt x="0" y="89700"/>
                  </a:lnTo>
                  <a:cubicBezTo>
                    <a:pt x="0" y="89700"/>
                    <a:pt x="0" y="0"/>
                    <a:pt x="142407" y="0"/>
                  </a:cubicBezTo>
                  <a:cubicBezTo>
                    <a:pt x="274643" y="0"/>
                    <a:pt x="284815" y="89700"/>
                    <a:pt x="284815" y="89700"/>
                  </a:cubicBezTo>
                  <a:close/>
                </a:path>
              </a:pathLst>
            </a:custGeom>
            <a:grpFill/>
            <a:ln w="20193" cap="rnd">
              <a:solidFill>
                <a:schemeClr val="accent6"/>
              </a:solidFill>
              <a:prstDash val="solid"/>
              <a:round/>
            </a:ln>
          </p:spPr>
          <p:txBody>
            <a:bodyPr rtlCol="0" anchor="ctr"/>
            <a:lstStyle/>
            <a:p>
              <a:endParaRPr lang="en-US"/>
            </a:p>
          </p:txBody>
        </p:sp>
        <p:sp>
          <p:nvSpPr>
            <p:cNvPr id="143" name="Freeform 142">
              <a:extLst>
                <a:ext uri="{FF2B5EF4-FFF2-40B4-BE49-F238E27FC236}">
                  <a16:creationId xmlns:a16="http://schemas.microsoft.com/office/drawing/2014/main" id="{835BCF32-0C1C-59E3-0844-69603494CF31}"/>
                </a:ext>
              </a:extLst>
            </p:cNvPr>
            <p:cNvSpPr/>
            <p:nvPr/>
          </p:nvSpPr>
          <p:spPr>
            <a:xfrm>
              <a:off x="10228798" y="4127066"/>
              <a:ext cx="142407" cy="119600"/>
            </a:xfrm>
            <a:custGeom>
              <a:avLst/>
              <a:gdLst>
                <a:gd name="connsiteX0" fmla="*/ 10172 w 142407"/>
                <a:gd name="connsiteY0" fmla="*/ 0 h 119600"/>
                <a:gd name="connsiteX1" fmla="*/ 132236 w 142407"/>
                <a:gd name="connsiteY1" fmla="*/ 0 h 119600"/>
                <a:gd name="connsiteX2" fmla="*/ 142407 w 142407"/>
                <a:gd name="connsiteY2" fmla="*/ 9966 h 119600"/>
                <a:gd name="connsiteX3" fmla="*/ 142407 w 142407"/>
                <a:gd name="connsiteY3" fmla="*/ 109633 h 119600"/>
                <a:gd name="connsiteX4" fmla="*/ 132236 w 142407"/>
                <a:gd name="connsiteY4" fmla="*/ 119600 h 119600"/>
                <a:gd name="connsiteX5" fmla="*/ 10172 w 142407"/>
                <a:gd name="connsiteY5" fmla="*/ 119600 h 119600"/>
                <a:gd name="connsiteX6" fmla="*/ 0 w 142407"/>
                <a:gd name="connsiteY6" fmla="*/ 109633 h 119600"/>
                <a:gd name="connsiteX7" fmla="*/ 0 w 142407"/>
                <a:gd name="connsiteY7" fmla="*/ 9966 h 119600"/>
                <a:gd name="connsiteX8" fmla="*/ 10172 w 142407"/>
                <a:gd name="connsiteY8" fmla="*/ 0 h 11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407" h="119600">
                  <a:moveTo>
                    <a:pt x="10172" y="0"/>
                  </a:moveTo>
                  <a:lnTo>
                    <a:pt x="132236" y="0"/>
                  </a:lnTo>
                  <a:cubicBezTo>
                    <a:pt x="132236" y="0"/>
                    <a:pt x="142407" y="0"/>
                    <a:pt x="142407" y="9966"/>
                  </a:cubicBezTo>
                  <a:lnTo>
                    <a:pt x="142407" y="109633"/>
                  </a:lnTo>
                  <a:cubicBezTo>
                    <a:pt x="142407" y="109633"/>
                    <a:pt x="142407" y="119600"/>
                    <a:pt x="132236" y="119600"/>
                  </a:cubicBezTo>
                  <a:lnTo>
                    <a:pt x="10172" y="119600"/>
                  </a:lnTo>
                  <a:cubicBezTo>
                    <a:pt x="10172" y="119600"/>
                    <a:pt x="0" y="119600"/>
                    <a:pt x="0" y="109633"/>
                  </a:cubicBezTo>
                  <a:lnTo>
                    <a:pt x="0" y="9966"/>
                  </a:lnTo>
                  <a:cubicBezTo>
                    <a:pt x="0" y="9966"/>
                    <a:pt x="0" y="0"/>
                    <a:pt x="10172" y="0"/>
                  </a:cubicBezTo>
                </a:path>
              </a:pathLst>
            </a:custGeom>
            <a:grpFill/>
            <a:ln w="20193" cap="rnd">
              <a:solidFill>
                <a:schemeClr val="accent6"/>
              </a:solidFill>
              <a:prstDash val="solid"/>
              <a:round/>
            </a:ln>
          </p:spPr>
          <p:txBody>
            <a:bodyPr rtlCol="0" anchor="ctr"/>
            <a:lstStyle/>
            <a:p>
              <a:endParaRPr lang="en-US"/>
            </a:p>
          </p:txBody>
        </p:sp>
        <p:sp>
          <p:nvSpPr>
            <p:cNvPr id="144" name="Freeform 143">
              <a:extLst>
                <a:ext uri="{FF2B5EF4-FFF2-40B4-BE49-F238E27FC236}">
                  <a16:creationId xmlns:a16="http://schemas.microsoft.com/office/drawing/2014/main" id="{5ACD0ED5-95C1-0573-D925-507A5A9FC6E5}"/>
                </a:ext>
              </a:extLst>
            </p:cNvPr>
            <p:cNvSpPr/>
            <p:nvPr/>
          </p:nvSpPr>
          <p:spPr>
            <a:xfrm>
              <a:off x="10300002" y="4127066"/>
              <a:ext cx="10188" cy="29900"/>
            </a:xfrm>
            <a:custGeom>
              <a:avLst/>
              <a:gdLst>
                <a:gd name="connsiteX0" fmla="*/ 0 w 10188"/>
                <a:gd name="connsiteY0" fmla="*/ 0 h 29900"/>
                <a:gd name="connsiteX1" fmla="*/ 0 w 10188"/>
                <a:gd name="connsiteY1" fmla="*/ 29900 h 29900"/>
              </a:gdLst>
              <a:ahLst/>
              <a:cxnLst>
                <a:cxn ang="0">
                  <a:pos x="connsiteX0" y="connsiteY0"/>
                </a:cxn>
                <a:cxn ang="0">
                  <a:pos x="connsiteX1" y="connsiteY1"/>
                </a:cxn>
              </a:cxnLst>
              <a:rect l="l" t="t" r="r" b="b"/>
              <a:pathLst>
                <a:path w="10188" h="29900">
                  <a:moveTo>
                    <a:pt x="0" y="0"/>
                  </a:moveTo>
                  <a:lnTo>
                    <a:pt x="0" y="29900"/>
                  </a:lnTo>
                </a:path>
              </a:pathLst>
            </a:custGeom>
            <a:grpFill/>
            <a:ln w="20193" cap="rnd">
              <a:solidFill>
                <a:schemeClr val="accent6"/>
              </a:solidFill>
              <a:prstDash val="solid"/>
              <a:round/>
            </a:ln>
          </p:spPr>
          <p:txBody>
            <a:bodyPr rtlCol="0" anchor="ctr"/>
            <a:lstStyle/>
            <a:p>
              <a:endParaRPr lang="en-US"/>
            </a:p>
          </p:txBody>
        </p:sp>
        <p:sp>
          <p:nvSpPr>
            <p:cNvPr id="145" name="Freeform 144">
              <a:extLst>
                <a:ext uri="{FF2B5EF4-FFF2-40B4-BE49-F238E27FC236}">
                  <a16:creationId xmlns:a16="http://schemas.microsoft.com/office/drawing/2014/main" id="{FC52BA2A-5E3B-B844-E60A-3E9BCA905DB9}"/>
                </a:ext>
              </a:extLst>
            </p:cNvPr>
            <p:cNvSpPr/>
            <p:nvPr/>
          </p:nvSpPr>
          <p:spPr>
            <a:xfrm>
              <a:off x="10554301" y="4127066"/>
              <a:ext cx="142407" cy="119600"/>
            </a:xfrm>
            <a:custGeom>
              <a:avLst/>
              <a:gdLst>
                <a:gd name="connsiteX0" fmla="*/ 10172 w 142407"/>
                <a:gd name="connsiteY0" fmla="*/ 0 h 119600"/>
                <a:gd name="connsiteX1" fmla="*/ 132235 w 142407"/>
                <a:gd name="connsiteY1" fmla="*/ 0 h 119600"/>
                <a:gd name="connsiteX2" fmla="*/ 142408 w 142407"/>
                <a:gd name="connsiteY2" fmla="*/ 9966 h 119600"/>
                <a:gd name="connsiteX3" fmla="*/ 142408 w 142407"/>
                <a:gd name="connsiteY3" fmla="*/ 109633 h 119600"/>
                <a:gd name="connsiteX4" fmla="*/ 132235 w 142407"/>
                <a:gd name="connsiteY4" fmla="*/ 119600 h 119600"/>
                <a:gd name="connsiteX5" fmla="*/ 10172 w 142407"/>
                <a:gd name="connsiteY5" fmla="*/ 119600 h 119600"/>
                <a:gd name="connsiteX6" fmla="*/ 0 w 142407"/>
                <a:gd name="connsiteY6" fmla="*/ 109633 h 119600"/>
                <a:gd name="connsiteX7" fmla="*/ 0 w 142407"/>
                <a:gd name="connsiteY7" fmla="*/ 9966 h 119600"/>
                <a:gd name="connsiteX8" fmla="*/ 10172 w 142407"/>
                <a:gd name="connsiteY8" fmla="*/ 0 h 11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407" h="119600">
                  <a:moveTo>
                    <a:pt x="10172" y="0"/>
                  </a:moveTo>
                  <a:lnTo>
                    <a:pt x="132235" y="0"/>
                  </a:lnTo>
                  <a:cubicBezTo>
                    <a:pt x="132235" y="0"/>
                    <a:pt x="142408" y="0"/>
                    <a:pt x="142408" y="9966"/>
                  </a:cubicBezTo>
                  <a:lnTo>
                    <a:pt x="142408" y="109633"/>
                  </a:lnTo>
                  <a:cubicBezTo>
                    <a:pt x="142408" y="109633"/>
                    <a:pt x="142408" y="119600"/>
                    <a:pt x="132235" y="119600"/>
                  </a:cubicBezTo>
                  <a:lnTo>
                    <a:pt x="10172" y="119600"/>
                  </a:lnTo>
                  <a:cubicBezTo>
                    <a:pt x="10172" y="119600"/>
                    <a:pt x="0" y="119600"/>
                    <a:pt x="0" y="109633"/>
                  </a:cubicBezTo>
                  <a:lnTo>
                    <a:pt x="0" y="9966"/>
                  </a:lnTo>
                  <a:cubicBezTo>
                    <a:pt x="0" y="9966"/>
                    <a:pt x="0" y="0"/>
                    <a:pt x="10172" y="0"/>
                  </a:cubicBezTo>
                </a:path>
              </a:pathLst>
            </a:custGeom>
            <a:grpFill/>
            <a:ln w="20193" cap="rnd">
              <a:solidFill>
                <a:schemeClr val="accent6"/>
              </a:solidFill>
              <a:prstDash val="solid"/>
              <a:round/>
            </a:ln>
          </p:spPr>
          <p:txBody>
            <a:bodyPr rtlCol="0" anchor="ctr"/>
            <a:lstStyle/>
            <a:p>
              <a:endParaRPr lang="en-US"/>
            </a:p>
          </p:txBody>
        </p:sp>
        <p:sp>
          <p:nvSpPr>
            <p:cNvPr id="146" name="Freeform 145">
              <a:extLst>
                <a:ext uri="{FF2B5EF4-FFF2-40B4-BE49-F238E27FC236}">
                  <a16:creationId xmlns:a16="http://schemas.microsoft.com/office/drawing/2014/main" id="{2AFD7D0C-7ED0-5B88-FA16-EFF636274BC0}"/>
                </a:ext>
              </a:extLst>
            </p:cNvPr>
            <p:cNvSpPr/>
            <p:nvPr/>
          </p:nvSpPr>
          <p:spPr>
            <a:xfrm>
              <a:off x="10625504" y="4127066"/>
              <a:ext cx="10188" cy="29900"/>
            </a:xfrm>
            <a:custGeom>
              <a:avLst/>
              <a:gdLst>
                <a:gd name="connsiteX0" fmla="*/ 0 w 10188"/>
                <a:gd name="connsiteY0" fmla="*/ 0 h 29900"/>
                <a:gd name="connsiteX1" fmla="*/ 0 w 10188"/>
                <a:gd name="connsiteY1" fmla="*/ 29900 h 29900"/>
              </a:gdLst>
              <a:ahLst/>
              <a:cxnLst>
                <a:cxn ang="0">
                  <a:pos x="connsiteX0" y="connsiteY0"/>
                </a:cxn>
                <a:cxn ang="0">
                  <a:pos x="connsiteX1" y="connsiteY1"/>
                </a:cxn>
              </a:cxnLst>
              <a:rect l="l" t="t" r="r" b="b"/>
              <a:pathLst>
                <a:path w="10188" h="29900">
                  <a:moveTo>
                    <a:pt x="0" y="0"/>
                  </a:moveTo>
                  <a:lnTo>
                    <a:pt x="0" y="29900"/>
                  </a:lnTo>
                </a:path>
              </a:pathLst>
            </a:custGeom>
            <a:grpFill/>
            <a:ln w="20193" cap="rnd">
              <a:solidFill>
                <a:schemeClr val="accent6"/>
              </a:solidFill>
              <a:prstDash val="solid"/>
              <a:round/>
            </a:ln>
          </p:spPr>
          <p:txBody>
            <a:bodyPr rtlCol="0" anchor="ctr"/>
            <a:lstStyle/>
            <a:p>
              <a:endParaRPr lang="en-US"/>
            </a:p>
          </p:txBody>
        </p:sp>
        <p:sp>
          <p:nvSpPr>
            <p:cNvPr id="147" name="Freeform 146">
              <a:extLst>
                <a:ext uri="{FF2B5EF4-FFF2-40B4-BE49-F238E27FC236}">
                  <a16:creationId xmlns:a16="http://schemas.microsoft.com/office/drawing/2014/main" id="{A8269E1B-29C9-37C5-DA1B-6304AED9DD83}"/>
                </a:ext>
              </a:extLst>
            </p:cNvPr>
            <p:cNvSpPr/>
            <p:nvPr/>
          </p:nvSpPr>
          <p:spPr>
            <a:xfrm>
              <a:off x="10381377" y="3927732"/>
              <a:ext cx="162752" cy="119600"/>
            </a:xfrm>
            <a:custGeom>
              <a:avLst/>
              <a:gdLst>
                <a:gd name="connsiteX0" fmla="*/ 0 w 162752"/>
                <a:gd name="connsiteY0" fmla="*/ 0 h 119600"/>
                <a:gd name="connsiteX1" fmla="*/ 162752 w 162752"/>
                <a:gd name="connsiteY1" fmla="*/ 0 h 119600"/>
                <a:gd name="connsiteX2" fmla="*/ 162752 w 162752"/>
                <a:gd name="connsiteY2" fmla="*/ 119600 h 119600"/>
                <a:gd name="connsiteX3" fmla="*/ 0 w 162752"/>
                <a:gd name="connsiteY3" fmla="*/ 119600 h 119600"/>
              </a:gdLst>
              <a:ahLst/>
              <a:cxnLst>
                <a:cxn ang="0">
                  <a:pos x="connsiteX0" y="connsiteY0"/>
                </a:cxn>
                <a:cxn ang="0">
                  <a:pos x="connsiteX1" y="connsiteY1"/>
                </a:cxn>
                <a:cxn ang="0">
                  <a:pos x="connsiteX2" y="connsiteY2"/>
                </a:cxn>
                <a:cxn ang="0">
                  <a:pos x="connsiteX3" y="connsiteY3"/>
                </a:cxn>
              </a:cxnLst>
              <a:rect l="l" t="t" r="r" b="b"/>
              <a:pathLst>
                <a:path w="162752" h="119600">
                  <a:moveTo>
                    <a:pt x="0" y="0"/>
                  </a:moveTo>
                  <a:lnTo>
                    <a:pt x="162752" y="0"/>
                  </a:lnTo>
                  <a:lnTo>
                    <a:pt x="162752" y="119600"/>
                  </a:lnTo>
                  <a:lnTo>
                    <a:pt x="0" y="119600"/>
                  </a:lnTo>
                  <a:close/>
                </a:path>
              </a:pathLst>
            </a:custGeom>
            <a:grpFill/>
            <a:ln w="20193" cap="rnd">
              <a:solidFill>
                <a:schemeClr val="accent6"/>
              </a:solidFill>
              <a:prstDash val="solid"/>
              <a:round/>
            </a:ln>
          </p:spPr>
          <p:txBody>
            <a:bodyPr rtlCol="0" anchor="ctr"/>
            <a:lstStyle/>
            <a:p>
              <a:endParaRPr lang="en-US"/>
            </a:p>
          </p:txBody>
        </p:sp>
        <p:sp>
          <p:nvSpPr>
            <p:cNvPr id="148" name="Freeform 147">
              <a:extLst>
                <a:ext uri="{FF2B5EF4-FFF2-40B4-BE49-F238E27FC236}">
                  <a16:creationId xmlns:a16="http://schemas.microsoft.com/office/drawing/2014/main" id="{AB2CA89E-B081-2B66-BE4C-09A7EEB9A1C4}"/>
                </a:ext>
              </a:extLst>
            </p:cNvPr>
            <p:cNvSpPr/>
            <p:nvPr/>
          </p:nvSpPr>
          <p:spPr>
            <a:xfrm>
              <a:off x="10462753" y="4087198"/>
              <a:ext cx="10188" cy="99667"/>
            </a:xfrm>
            <a:custGeom>
              <a:avLst/>
              <a:gdLst>
                <a:gd name="connsiteX0" fmla="*/ 0 w 10188"/>
                <a:gd name="connsiteY0" fmla="*/ 99668 h 99667"/>
                <a:gd name="connsiteX1" fmla="*/ 0 w 10188"/>
                <a:gd name="connsiteY1" fmla="*/ 0 h 99667"/>
              </a:gdLst>
              <a:ahLst/>
              <a:cxnLst>
                <a:cxn ang="0">
                  <a:pos x="connsiteX0" y="connsiteY0"/>
                </a:cxn>
                <a:cxn ang="0">
                  <a:pos x="connsiteX1" y="connsiteY1"/>
                </a:cxn>
              </a:cxnLst>
              <a:rect l="l" t="t" r="r" b="b"/>
              <a:pathLst>
                <a:path w="10188" h="99667">
                  <a:moveTo>
                    <a:pt x="0" y="99668"/>
                  </a:moveTo>
                  <a:lnTo>
                    <a:pt x="0" y="0"/>
                  </a:lnTo>
                </a:path>
              </a:pathLst>
            </a:custGeom>
            <a:grpFill/>
            <a:ln w="20193" cap="rnd">
              <a:solidFill>
                <a:schemeClr val="accent6"/>
              </a:solidFill>
              <a:prstDash val="solid"/>
              <a:round/>
            </a:ln>
          </p:spPr>
          <p:txBody>
            <a:bodyPr rtlCol="0" anchor="ctr"/>
            <a:lstStyle/>
            <a:p>
              <a:endParaRPr lang="en-US"/>
            </a:p>
          </p:txBody>
        </p:sp>
        <p:sp>
          <p:nvSpPr>
            <p:cNvPr id="149" name="Freeform 148">
              <a:extLst>
                <a:ext uri="{FF2B5EF4-FFF2-40B4-BE49-F238E27FC236}">
                  <a16:creationId xmlns:a16="http://schemas.microsoft.com/office/drawing/2014/main" id="{5948A668-DA98-852D-5637-5B94181F9DF1}"/>
                </a:ext>
              </a:extLst>
            </p:cNvPr>
            <p:cNvSpPr/>
            <p:nvPr/>
          </p:nvSpPr>
          <p:spPr>
            <a:xfrm>
              <a:off x="10411893" y="4186866"/>
              <a:ext cx="101720" cy="9983"/>
            </a:xfrm>
            <a:custGeom>
              <a:avLst/>
              <a:gdLst>
                <a:gd name="connsiteX0" fmla="*/ 0 w 101720"/>
                <a:gd name="connsiteY0" fmla="*/ 0 h 9983"/>
                <a:gd name="connsiteX1" fmla="*/ 101720 w 101720"/>
                <a:gd name="connsiteY1" fmla="*/ 0 h 9983"/>
              </a:gdLst>
              <a:ahLst/>
              <a:cxnLst>
                <a:cxn ang="0">
                  <a:pos x="connsiteX0" y="connsiteY0"/>
                </a:cxn>
                <a:cxn ang="0">
                  <a:pos x="connsiteX1" y="connsiteY1"/>
                </a:cxn>
              </a:cxnLst>
              <a:rect l="l" t="t" r="r" b="b"/>
              <a:pathLst>
                <a:path w="101720" h="9983">
                  <a:moveTo>
                    <a:pt x="0" y="0"/>
                  </a:moveTo>
                  <a:lnTo>
                    <a:pt x="101720" y="0"/>
                  </a:lnTo>
                </a:path>
              </a:pathLst>
            </a:custGeom>
            <a:grpFill/>
            <a:ln w="20193" cap="rnd">
              <a:solidFill>
                <a:schemeClr val="accent6"/>
              </a:solidFill>
              <a:prstDash val="solid"/>
              <a:round/>
            </a:ln>
          </p:spPr>
          <p:txBody>
            <a:bodyPr rtlCol="0" anchor="ctr"/>
            <a:lstStyle/>
            <a:p>
              <a:endParaRPr lang="en-US"/>
            </a:p>
          </p:txBody>
        </p:sp>
      </p:grpSp>
      <p:grpSp>
        <p:nvGrpSpPr>
          <p:cNvPr id="160" name="Graphic 61">
            <a:extLst>
              <a:ext uri="{FF2B5EF4-FFF2-40B4-BE49-F238E27FC236}">
                <a16:creationId xmlns:a16="http://schemas.microsoft.com/office/drawing/2014/main" id="{D6F9AD79-8D64-6E72-7407-D42B7D0CCAD3}"/>
              </a:ext>
            </a:extLst>
          </p:cNvPr>
          <p:cNvGrpSpPr/>
          <p:nvPr/>
        </p:nvGrpSpPr>
        <p:grpSpPr>
          <a:xfrm>
            <a:off x="4446853" y="3806723"/>
            <a:ext cx="416864" cy="468588"/>
            <a:chOff x="4434532" y="3794604"/>
            <a:chExt cx="416864" cy="468588"/>
          </a:xfrm>
          <a:noFill/>
        </p:grpSpPr>
        <p:sp>
          <p:nvSpPr>
            <p:cNvPr id="161" name="Freeform 160">
              <a:extLst>
                <a:ext uri="{FF2B5EF4-FFF2-40B4-BE49-F238E27FC236}">
                  <a16:creationId xmlns:a16="http://schemas.microsoft.com/office/drawing/2014/main" id="{8BFC143E-7567-9BEF-B4BB-E9BA712AD69C}"/>
                </a:ext>
              </a:extLst>
            </p:cNvPr>
            <p:cNvSpPr/>
            <p:nvPr/>
          </p:nvSpPr>
          <p:spPr>
            <a:xfrm>
              <a:off x="4618405" y="4049272"/>
              <a:ext cx="232991" cy="212713"/>
            </a:xfrm>
            <a:custGeom>
              <a:avLst/>
              <a:gdLst>
                <a:gd name="connsiteX0" fmla="*/ 227413 w 232991"/>
                <a:gd name="connsiteY0" fmla="*/ 67435 h 212713"/>
                <a:gd name="connsiteX1" fmla="*/ 161891 w 232991"/>
                <a:gd name="connsiteY1" fmla="*/ 56553 h 212713"/>
                <a:gd name="connsiteX2" fmla="*/ 156301 w 232991"/>
                <a:gd name="connsiteY2" fmla="*/ 61120 h 212713"/>
                <a:gd name="connsiteX3" fmla="*/ 127074 w 232991"/>
                <a:gd name="connsiteY3" fmla="*/ 2318 h 212713"/>
                <a:gd name="connsiteX4" fmla="*/ 116170 w 232991"/>
                <a:gd name="connsiteY4" fmla="*/ 0 h 212713"/>
                <a:gd name="connsiteX5" fmla="*/ 73453 w 232991"/>
                <a:gd name="connsiteY5" fmla="*/ 50257 h 212713"/>
                <a:gd name="connsiteX6" fmla="*/ 75832 w 232991"/>
                <a:gd name="connsiteY6" fmla="*/ 61120 h 212713"/>
                <a:gd name="connsiteX7" fmla="*/ 9682 w 232991"/>
                <a:gd name="connsiteY7" fmla="*/ 62397 h 212713"/>
                <a:gd name="connsiteX8" fmla="*/ 5552 w 232991"/>
                <a:gd name="connsiteY8" fmla="*/ 67232 h 212713"/>
                <a:gd name="connsiteX9" fmla="*/ 49841 w 232991"/>
                <a:gd name="connsiteY9" fmla="*/ 134667 h 212713"/>
                <a:gd name="connsiteX10" fmla="*/ 36346 w 232991"/>
                <a:gd name="connsiteY10" fmla="*/ 197250 h 212713"/>
                <a:gd name="connsiteX11" fmla="*/ 40068 w 232991"/>
                <a:gd name="connsiteY11" fmla="*/ 202104 h 212713"/>
                <a:gd name="connsiteX12" fmla="*/ 107649 w 232991"/>
                <a:gd name="connsiteY12" fmla="*/ 195392 h 212713"/>
                <a:gd name="connsiteX13" fmla="*/ 116587 w 232991"/>
                <a:gd name="connsiteY13" fmla="*/ 178674 h 212713"/>
                <a:gd name="connsiteX14" fmla="*/ 176042 w 232991"/>
                <a:gd name="connsiteY14" fmla="*/ 210860 h 212713"/>
                <a:gd name="connsiteX15" fmla="*/ 193105 w 232991"/>
                <a:gd name="connsiteY15" fmla="*/ 202104 h 212713"/>
                <a:gd name="connsiteX16" fmla="*/ 188286 w 232991"/>
                <a:gd name="connsiteY16" fmla="*/ 138315 h 212713"/>
                <a:gd name="connsiteX17" fmla="*/ 183332 w 232991"/>
                <a:gd name="connsiteY17" fmla="*/ 134667 h 212713"/>
                <a:gd name="connsiteX18" fmla="*/ 227413 w 232991"/>
                <a:gd name="connsiteY18" fmla="*/ 67435 h 212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2991" h="212713">
                  <a:moveTo>
                    <a:pt x="227413" y="67435"/>
                  </a:moveTo>
                  <a:cubicBezTo>
                    <a:pt x="212387" y="46702"/>
                    <a:pt x="183051" y="41830"/>
                    <a:pt x="161891" y="56553"/>
                  </a:cubicBezTo>
                  <a:cubicBezTo>
                    <a:pt x="159909" y="57932"/>
                    <a:pt x="158041" y="59458"/>
                    <a:pt x="156301" y="61120"/>
                  </a:cubicBezTo>
                  <a:cubicBezTo>
                    <a:pt x="164802" y="36974"/>
                    <a:pt x="151717" y="10649"/>
                    <a:pt x="127074" y="2318"/>
                  </a:cubicBezTo>
                  <a:cubicBezTo>
                    <a:pt x="123546" y="1125"/>
                    <a:pt x="119886" y="348"/>
                    <a:pt x="116170" y="0"/>
                  </a:cubicBezTo>
                  <a:cubicBezTo>
                    <a:pt x="90210" y="2320"/>
                    <a:pt x="71085" y="24821"/>
                    <a:pt x="73453" y="50257"/>
                  </a:cubicBezTo>
                  <a:cubicBezTo>
                    <a:pt x="73798" y="53958"/>
                    <a:pt x="74597" y="57606"/>
                    <a:pt x="75832" y="61120"/>
                  </a:cubicBezTo>
                  <a:cubicBezTo>
                    <a:pt x="57206" y="43574"/>
                    <a:pt x="27589" y="44145"/>
                    <a:pt x="9682" y="62397"/>
                  </a:cubicBezTo>
                  <a:cubicBezTo>
                    <a:pt x="8194" y="63914"/>
                    <a:pt x="6813" y="65529"/>
                    <a:pt x="5552" y="67232"/>
                  </a:cubicBezTo>
                  <a:cubicBezTo>
                    <a:pt x="-11499" y="94736"/>
                    <a:pt x="12829" y="133038"/>
                    <a:pt x="49841" y="134667"/>
                  </a:cubicBezTo>
                  <a:cubicBezTo>
                    <a:pt x="28477" y="148298"/>
                    <a:pt x="22435" y="176317"/>
                    <a:pt x="36346" y="197250"/>
                  </a:cubicBezTo>
                  <a:cubicBezTo>
                    <a:pt x="37475" y="198948"/>
                    <a:pt x="38718" y="200569"/>
                    <a:pt x="40068" y="202104"/>
                  </a:cubicBezTo>
                  <a:cubicBezTo>
                    <a:pt x="60621" y="218536"/>
                    <a:pt x="90879" y="215531"/>
                    <a:pt x="107649" y="195392"/>
                  </a:cubicBezTo>
                  <a:cubicBezTo>
                    <a:pt x="111749" y="190467"/>
                    <a:pt x="114790" y="184781"/>
                    <a:pt x="116587" y="178674"/>
                  </a:cubicBezTo>
                  <a:cubicBezTo>
                    <a:pt x="123934" y="203650"/>
                    <a:pt x="150553" y="218059"/>
                    <a:pt x="176042" y="210860"/>
                  </a:cubicBezTo>
                  <a:cubicBezTo>
                    <a:pt x="182275" y="209100"/>
                    <a:pt x="188079" y="206122"/>
                    <a:pt x="193105" y="202104"/>
                  </a:cubicBezTo>
                  <a:cubicBezTo>
                    <a:pt x="209751" y="183185"/>
                    <a:pt x="207594" y="154626"/>
                    <a:pt x="188286" y="138315"/>
                  </a:cubicBezTo>
                  <a:cubicBezTo>
                    <a:pt x="186720" y="136992"/>
                    <a:pt x="185065" y="135774"/>
                    <a:pt x="183332" y="134667"/>
                  </a:cubicBezTo>
                  <a:cubicBezTo>
                    <a:pt x="220343" y="133242"/>
                    <a:pt x="244464" y="94939"/>
                    <a:pt x="227413" y="67435"/>
                  </a:cubicBezTo>
                  <a:close/>
                </a:path>
              </a:pathLst>
            </a:custGeom>
            <a:grpFill/>
            <a:ln w="20574" cap="rnd">
              <a:solidFill>
                <a:schemeClr val="accent6"/>
              </a:solidFill>
              <a:prstDash val="solid"/>
              <a:round/>
            </a:ln>
          </p:spPr>
          <p:txBody>
            <a:bodyPr rtlCol="0" anchor="ctr"/>
            <a:lstStyle/>
            <a:p>
              <a:endParaRPr lang="en-US"/>
            </a:p>
          </p:txBody>
        </p:sp>
        <p:sp>
          <p:nvSpPr>
            <p:cNvPr id="162" name="Freeform 161">
              <a:extLst>
                <a:ext uri="{FF2B5EF4-FFF2-40B4-BE49-F238E27FC236}">
                  <a16:creationId xmlns:a16="http://schemas.microsoft.com/office/drawing/2014/main" id="{B0E9EEE1-C190-214F-6CED-075D7E50DB1F}"/>
                </a:ext>
              </a:extLst>
            </p:cNvPr>
            <p:cNvSpPr/>
            <p:nvPr/>
          </p:nvSpPr>
          <p:spPr>
            <a:xfrm>
              <a:off x="4704010" y="4131171"/>
              <a:ext cx="61963" cy="60716"/>
            </a:xfrm>
            <a:custGeom>
              <a:avLst/>
              <a:gdLst>
                <a:gd name="connsiteX0" fmla="*/ 0 w 61963"/>
                <a:gd name="connsiteY0" fmla="*/ 30358 h 60716"/>
                <a:gd name="connsiteX1" fmla="*/ 30980 w 61963"/>
                <a:gd name="connsiteY1" fmla="*/ 60716 h 60716"/>
                <a:gd name="connsiteX2" fmla="*/ 61964 w 61963"/>
                <a:gd name="connsiteY2" fmla="*/ 30361 h 60716"/>
                <a:gd name="connsiteX3" fmla="*/ 61964 w 61963"/>
                <a:gd name="connsiteY3" fmla="*/ 30358 h 60716"/>
                <a:gd name="connsiteX4" fmla="*/ 30983 w 61963"/>
                <a:gd name="connsiteY4" fmla="*/ 0 h 60716"/>
                <a:gd name="connsiteX5" fmla="*/ 0 w 61963"/>
                <a:gd name="connsiteY5" fmla="*/ 30355 h 60716"/>
                <a:gd name="connsiteX6" fmla="*/ 0 w 61963"/>
                <a:gd name="connsiteY6" fmla="*/ 30358 h 6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963" h="60716">
                  <a:moveTo>
                    <a:pt x="0" y="30358"/>
                  </a:moveTo>
                  <a:cubicBezTo>
                    <a:pt x="0" y="47124"/>
                    <a:pt x="13870" y="60715"/>
                    <a:pt x="30980" y="60716"/>
                  </a:cubicBezTo>
                  <a:cubicBezTo>
                    <a:pt x="48091" y="60716"/>
                    <a:pt x="61962" y="47126"/>
                    <a:pt x="61964" y="30361"/>
                  </a:cubicBezTo>
                  <a:cubicBezTo>
                    <a:pt x="61964" y="30360"/>
                    <a:pt x="61964" y="30359"/>
                    <a:pt x="61964" y="30358"/>
                  </a:cubicBezTo>
                  <a:cubicBezTo>
                    <a:pt x="61965" y="13592"/>
                    <a:pt x="48094" y="1"/>
                    <a:pt x="30983" y="0"/>
                  </a:cubicBezTo>
                  <a:cubicBezTo>
                    <a:pt x="13872" y="0"/>
                    <a:pt x="1" y="13590"/>
                    <a:pt x="0" y="30355"/>
                  </a:cubicBezTo>
                  <a:cubicBezTo>
                    <a:pt x="0" y="30356"/>
                    <a:pt x="0" y="30357"/>
                    <a:pt x="0" y="30358"/>
                  </a:cubicBezTo>
                </a:path>
              </a:pathLst>
            </a:custGeom>
            <a:grpFill/>
            <a:ln w="20574" cap="rnd">
              <a:solidFill>
                <a:schemeClr val="accent6"/>
              </a:solidFill>
              <a:prstDash val="solid"/>
              <a:round/>
            </a:ln>
          </p:spPr>
          <p:txBody>
            <a:bodyPr rtlCol="0" anchor="ctr"/>
            <a:lstStyle/>
            <a:p>
              <a:endParaRPr lang="en-US"/>
            </a:p>
          </p:txBody>
        </p:sp>
        <p:sp>
          <p:nvSpPr>
            <p:cNvPr id="163" name="Freeform 162">
              <a:extLst>
                <a:ext uri="{FF2B5EF4-FFF2-40B4-BE49-F238E27FC236}">
                  <a16:creationId xmlns:a16="http://schemas.microsoft.com/office/drawing/2014/main" id="{3B29A493-4DEE-29FF-91E2-9455B3213EC0}"/>
                </a:ext>
              </a:extLst>
            </p:cNvPr>
            <p:cNvSpPr/>
            <p:nvPr/>
          </p:nvSpPr>
          <p:spPr>
            <a:xfrm>
              <a:off x="4434532" y="3916844"/>
              <a:ext cx="249515" cy="346348"/>
            </a:xfrm>
            <a:custGeom>
              <a:avLst/>
              <a:gdLst>
                <a:gd name="connsiteX0" fmla="*/ 175701 w 249515"/>
                <a:gd name="connsiteY0" fmla="*/ 346348 h 346348"/>
                <a:gd name="connsiteX1" fmla="*/ 41586 w 249515"/>
                <a:gd name="connsiteY1" fmla="*/ 346348 h 346348"/>
                <a:gd name="connsiteX2" fmla="*/ 0 w 249515"/>
                <a:gd name="connsiteY2" fmla="*/ 305601 h 346348"/>
                <a:gd name="connsiteX3" fmla="*/ 0 w 249515"/>
                <a:gd name="connsiteY3" fmla="*/ 40747 h 346348"/>
                <a:gd name="connsiteX4" fmla="*/ 41586 w 249515"/>
                <a:gd name="connsiteY4" fmla="*/ 0 h 346348"/>
                <a:gd name="connsiteX5" fmla="*/ 207930 w 249515"/>
                <a:gd name="connsiteY5" fmla="*/ 0 h 346348"/>
                <a:gd name="connsiteX6" fmla="*/ 249516 w 249515"/>
                <a:gd name="connsiteY6" fmla="*/ 40747 h 346348"/>
                <a:gd name="connsiteX7" fmla="*/ 249516 w 249515"/>
                <a:gd name="connsiteY7" fmla="*/ 101868 h 34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15" h="346348">
                  <a:moveTo>
                    <a:pt x="175701" y="346348"/>
                  </a:moveTo>
                  <a:lnTo>
                    <a:pt x="41586" y="346348"/>
                  </a:lnTo>
                  <a:cubicBezTo>
                    <a:pt x="18619" y="346348"/>
                    <a:pt x="0" y="328105"/>
                    <a:pt x="0" y="305601"/>
                  </a:cubicBezTo>
                  <a:lnTo>
                    <a:pt x="0" y="40747"/>
                  </a:lnTo>
                  <a:cubicBezTo>
                    <a:pt x="0" y="18243"/>
                    <a:pt x="18619" y="0"/>
                    <a:pt x="41586" y="0"/>
                  </a:cubicBezTo>
                  <a:lnTo>
                    <a:pt x="207930" y="0"/>
                  </a:lnTo>
                  <a:cubicBezTo>
                    <a:pt x="230898" y="0"/>
                    <a:pt x="249516" y="18243"/>
                    <a:pt x="249516" y="40747"/>
                  </a:cubicBezTo>
                  <a:lnTo>
                    <a:pt x="249516" y="101868"/>
                  </a:lnTo>
                </a:path>
              </a:pathLst>
            </a:custGeom>
            <a:grpFill/>
            <a:ln w="20574" cap="rnd">
              <a:solidFill>
                <a:schemeClr val="accent6"/>
              </a:solidFill>
              <a:prstDash val="solid"/>
              <a:round/>
            </a:ln>
          </p:spPr>
          <p:txBody>
            <a:bodyPr rtlCol="0" anchor="ctr"/>
            <a:lstStyle/>
            <a:p>
              <a:endParaRPr lang="en-US"/>
            </a:p>
          </p:txBody>
        </p:sp>
        <p:sp>
          <p:nvSpPr>
            <p:cNvPr id="164" name="Freeform 163">
              <a:extLst>
                <a:ext uri="{FF2B5EF4-FFF2-40B4-BE49-F238E27FC236}">
                  <a16:creationId xmlns:a16="http://schemas.microsoft.com/office/drawing/2014/main" id="{16BE6A31-36F8-CB44-7692-D11864DAD679}"/>
                </a:ext>
              </a:extLst>
            </p:cNvPr>
            <p:cNvSpPr/>
            <p:nvPr/>
          </p:nvSpPr>
          <p:spPr>
            <a:xfrm>
              <a:off x="4517705" y="3865908"/>
              <a:ext cx="83172" cy="50935"/>
            </a:xfrm>
            <a:custGeom>
              <a:avLst/>
              <a:gdLst>
                <a:gd name="connsiteX0" fmla="*/ 83172 w 83172"/>
                <a:gd name="connsiteY0" fmla="*/ 50936 h 50935"/>
                <a:gd name="connsiteX1" fmla="*/ 63835 w 83172"/>
                <a:gd name="connsiteY1" fmla="*/ 6318 h 50935"/>
                <a:gd name="connsiteX2" fmla="*/ 54270 w 83172"/>
                <a:gd name="connsiteY2" fmla="*/ 3 h 50935"/>
                <a:gd name="connsiteX3" fmla="*/ 26823 w 83172"/>
                <a:gd name="connsiteY3" fmla="*/ 3 h 50935"/>
                <a:gd name="connsiteX4" fmla="*/ 17051 w 83172"/>
                <a:gd name="connsiteY4" fmla="*/ 6318 h 50935"/>
                <a:gd name="connsiteX5" fmla="*/ 0 w 83172"/>
                <a:gd name="connsiteY5" fmla="*/ 50936 h 50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172" h="50935">
                  <a:moveTo>
                    <a:pt x="83172" y="50936"/>
                  </a:moveTo>
                  <a:lnTo>
                    <a:pt x="63835" y="6318"/>
                  </a:lnTo>
                  <a:cubicBezTo>
                    <a:pt x="62336" y="2438"/>
                    <a:pt x="58502" y="-93"/>
                    <a:pt x="54270" y="3"/>
                  </a:cubicBezTo>
                  <a:lnTo>
                    <a:pt x="26823" y="3"/>
                  </a:lnTo>
                  <a:cubicBezTo>
                    <a:pt x="22550" y="-60"/>
                    <a:pt x="18673" y="2445"/>
                    <a:pt x="17051" y="6318"/>
                  </a:cubicBezTo>
                  <a:lnTo>
                    <a:pt x="0" y="50936"/>
                  </a:lnTo>
                </a:path>
              </a:pathLst>
            </a:custGeom>
            <a:grpFill/>
            <a:ln w="20574" cap="rnd">
              <a:solidFill>
                <a:schemeClr val="accent6"/>
              </a:solidFill>
              <a:prstDash val="solid"/>
              <a:round/>
            </a:ln>
          </p:spPr>
          <p:txBody>
            <a:bodyPr rtlCol="0" anchor="ctr"/>
            <a:lstStyle/>
            <a:p>
              <a:endParaRPr lang="en-US"/>
            </a:p>
          </p:txBody>
        </p:sp>
        <p:sp>
          <p:nvSpPr>
            <p:cNvPr id="165" name="Freeform 164">
              <a:extLst>
                <a:ext uri="{FF2B5EF4-FFF2-40B4-BE49-F238E27FC236}">
                  <a16:creationId xmlns:a16="http://schemas.microsoft.com/office/drawing/2014/main" id="{4D49954A-3DFD-A46F-DDCB-047EA2325FE4}"/>
                </a:ext>
              </a:extLst>
            </p:cNvPr>
            <p:cNvSpPr/>
            <p:nvPr/>
          </p:nvSpPr>
          <p:spPr>
            <a:xfrm>
              <a:off x="4558251" y="3794604"/>
              <a:ext cx="10413" cy="71306"/>
            </a:xfrm>
            <a:custGeom>
              <a:avLst/>
              <a:gdLst>
                <a:gd name="connsiteX0" fmla="*/ 0 w 10413"/>
                <a:gd name="connsiteY0" fmla="*/ 0 h 71306"/>
                <a:gd name="connsiteX1" fmla="*/ 0 w 10413"/>
                <a:gd name="connsiteY1" fmla="*/ 71307 h 71306"/>
              </a:gdLst>
              <a:ahLst/>
              <a:cxnLst>
                <a:cxn ang="0">
                  <a:pos x="connsiteX0" y="connsiteY0"/>
                </a:cxn>
                <a:cxn ang="0">
                  <a:pos x="connsiteX1" y="connsiteY1"/>
                </a:cxn>
              </a:cxnLst>
              <a:rect l="l" t="t" r="r" b="b"/>
              <a:pathLst>
                <a:path w="10413" h="71306">
                  <a:moveTo>
                    <a:pt x="0" y="0"/>
                  </a:moveTo>
                  <a:lnTo>
                    <a:pt x="0" y="71307"/>
                  </a:lnTo>
                </a:path>
              </a:pathLst>
            </a:custGeom>
            <a:grpFill/>
            <a:ln w="20574" cap="rnd">
              <a:solidFill>
                <a:schemeClr val="accent6"/>
              </a:solidFill>
              <a:prstDash val="solid"/>
              <a:round/>
            </a:ln>
          </p:spPr>
          <p:txBody>
            <a:bodyPr rtlCol="0" anchor="ctr"/>
            <a:lstStyle/>
            <a:p>
              <a:endParaRPr lang="en-US"/>
            </a:p>
          </p:txBody>
        </p:sp>
        <p:sp>
          <p:nvSpPr>
            <p:cNvPr id="166" name="Freeform 165">
              <a:extLst>
                <a:ext uri="{FF2B5EF4-FFF2-40B4-BE49-F238E27FC236}">
                  <a16:creationId xmlns:a16="http://schemas.microsoft.com/office/drawing/2014/main" id="{C3FE4D3F-D27B-C313-3205-ECB2EF4AB473}"/>
                </a:ext>
              </a:extLst>
            </p:cNvPr>
            <p:cNvSpPr/>
            <p:nvPr/>
          </p:nvSpPr>
          <p:spPr>
            <a:xfrm>
              <a:off x="4442642" y="3794604"/>
              <a:ext cx="188384" cy="50933"/>
            </a:xfrm>
            <a:custGeom>
              <a:avLst/>
              <a:gdLst>
                <a:gd name="connsiteX0" fmla="*/ 188384 w 188384"/>
                <a:gd name="connsiteY0" fmla="*/ 0 h 50933"/>
                <a:gd name="connsiteX1" fmla="*/ 52606 w 188384"/>
                <a:gd name="connsiteY1" fmla="*/ 0 h 50933"/>
                <a:gd name="connsiteX2" fmla="*/ 36596 w 188384"/>
                <a:gd name="connsiteY2" fmla="*/ 7334 h 50933"/>
                <a:gd name="connsiteX3" fmla="*/ 0 w 188384"/>
                <a:gd name="connsiteY3" fmla="*/ 50933 h 50933"/>
              </a:gdLst>
              <a:ahLst/>
              <a:cxnLst>
                <a:cxn ang="0">
                  <a:pos x="connsiteX0" y="connsiteY0"/>
                </a:cxn>
                <a:cxn ang="0">
                  <a:pos x="connsiteX1" y="connsiteY1"/>
                </a:cxn>
                <a:cxn ang="0">
                  <a:pos x="connsiteX2" y="connsiteY2"/>
                </a:cxn>
                <a:cxn ang="0">
                  <a:pos x="connsiteX3" y="connsiteY3"/>
                </a:cxn>
              </a:cxnLst>
              <a:rect l="l" t="t" r="r" b="b"/>
              <a:pathLst>
                <a:path w="188384" h="50933">
                  <a:moveTo>
                    <a:pt x="188384" y="0"/>
                  </a:moveTo>
                  <a:lnTo>
                    <a:pt x="52606" y="0"/>
                  </a:lnTo>
                  <a:cubicBezTo>
                    <a:pt x="46422" y="-10"/>
                    <a:pt x="40554" y="2678"/>
                    <a:pt x="36596" y="7334"/>
                  </a:cubicBezTo>
                  <a:lnTo>
                    <a:pt x="0" y="50933"/>
                  </a:lnTo>
                </a:path>
              </a:pathLst>
            </a:custGeom>
            <a:grpFill/>
            <a:ln w="20574" cap="rnd">
              <a:solidFill>
                <a:schemeClr val="accent6"/>
              </a:solidFill>
              <a:prstDash val="solid"/>
              <a:round/>
            </a:ln>
          </p:spPr>
          <p:txBody>
            <a:bodyPr rtlCol="0" anchor="ctr"/>
            <a:lstStyle/>
            <a:p>
              <a:endParaRPr lang="en-US"/>
            </a:p>
          </p:txBody>
        </p:sp>
      </p:grpSp>
      <p:sp>
        <p:nvSpPr>
          <p:cNvPr id="63" name="Rectangle 62">
            <a:extLst>
              <a:ext uri="{FF2B5EF4-FFF2-40B4-BE49-F238E27FC236}">
                <a16:creationId xmlns:a16="http://schemas.microsoft.com/office/drawing/2014/main" id="{9F3F0C73-3035-AD06-CE36-E2FD503C2EE5}"/>
              </a:ext>
            </a:extLst>
          </p:cNvPr>
          <p:cNvSpPr/>
          <p:nvPr/>
        </p:nvSpPr>
        <p:spPr>
          <a:xfrm>
            <a:off x="477723" y="2702098"/>
            <a:ext cx="2494218"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6</a:t>
            </a:r>
            <a:r>
              <a:rPr kumimoji="0" lang="en-GB" sz="1400"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 </a:t>
            </a:r>
            <a:r>
              <a:rPr kumimoji="0" lang="en-GB" sz="1400"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Out of the Top </a:t>
            </a:r>
            <a:r>
              <a:rPr kumimoji="0" lang="en-GB"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10</a:t>
            </a:r>
          </a:p>
        </p:txBody>
      </p:sp>
      <p:sp>
        <p:nvSpPr>
          <p:cNvPr id="64" name="Rectangle 63">
            <a:extLst>
              <a:ext uri="{FF2B5EF4-FFF2-40B4-BE49-F238E27FC236}">
                <a16:creationId xmlns:a16="http://schemas.microsoft.com/office/drawing/2014/main" id="{F71C6DC1-6C91-AF43-7400-C746AD6642D2}"/>
              </a:ext>
            </a:extLst>
          </p:cNvPr>
          <p:cNvSpPr/>
          <p:nvPr/>
        </p:nvSpPr>
        <p:spPr>
          <a:xfrm>
            <a:off x="3385272" y="2702098"/>
            <a:ext cx="2499507"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chemeClr val="bg1"/>
                </a:solidFill>
                <a:latin typeface="Century Gothic" panose="020B0502020202020204" pitchFamily="34" charset="0"/>
              </a:rPr>
              <a:t>7</a:t>
            </a:r>
            <a:r>
              <a:rPr kumimoji="0" lang="en-GB" sz="1400"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 Out of the Top </a:t>
            </a:r>
            <a:r>
              <a:rPr kumimoji="0" lang="en-GB"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15</a:t>
            </a:r>
          </a:p>
        </p:txBody>
      </p:sp>
      <p:sp>
        <p:nvSpPr>
          <p:cNvPr id="65" name="Rectangle 64">
            <a:extLst>
              <a:ext uri="{FF2B5EF4-FFF2-40B4-BE49-F238E27FC236}">
                <a16:creationId xmlns:a16="http://schemas.microsoft.com/office/drawing/2014/main" id="{4527A2E9-E2AA-E7C2-CEA6-E5E0AE16C85C}"/>
              </a:ext>
            </a:extLst>
          </p:cNvPr>
          <p:cNvSpPr/>
          <p:nvPr/>
        </p:nvSpPr>
        <p:spPr>
          <a:xfrm>
            <a:off x="6313431" y="2702098"/>
            <a:ext cx="2489479"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2</a:t>
            </a:r>
            <a:r>
              <a:rPr kumimoji="0" lang="en-GB" sz="1400"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 Out of the Top </a:t>
            </a:r>
            <a:r>
              <a:rPr lang="en-GB" b="1">
                <a:solidFill>
                  <a:schemeClr val="bg1"/>
                </a:solidFill>
                <a:latin typeface="Century Gothic" panose="020B0502020202020204" pitchFamily="34" charset="0"/>
              </a:rPr>
              <a:t>4</a:t>
            </a:r>
            <a:endParaRPr kumimoji="0" lang="en-GB" b="1" i="0" u="none" strike="noStrike" kern="1200" cap="none" spc="0" normalizeH="0" baseline="0" noProof="0">
              <a:ln>
                <a:noFill/>
              </a:ln>
              <a:solidFill>
                <a:schemeClr val="bg1"/>
              </a:solidFill>
              <a:effectLst/>
              <a:uLnTx/>
              <a:uFillTx/>
              <a:latin typeface="Century Gothic" panose="020B0502020202020204" pitchFamily="34" charset="0"/>
              <a:ea typeface="+mn-ea"/>
              <a:cs typeface="+mn-cs"/>
            </a:endParaRPr>
          </a:p>
        </p:txBody>
      </p:sp>
      <p:sp>
        <p:nvSpPr>
          <p:cNvPr id="66" name="Rectangle 65">
            <a:extLst>
              <a:ext uri="{FF2B5EF4-FFF2-40B4-BE49-F238E27FC236}">
                <a16:creationId xmlns:a16="http://schemas.microsoft.com/office/drawing/2014/main" id="{BC868FA2-C5B2-5189-E60A-D333778180D3}"/>
              </a:ext>
            </a:extLst>
          </p:cNvPr>
          <p:cNvSpPr/>
          <p:nvPr/>
        </p:nvSpPr>
        <p:spPr>
          <a:xfrm>
            <a:off x="9216239" y="2702098"/>
            <a:ext cx="2499509"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chemeClr val="bg1"/>
                </a:solidFill>
                <a:latin typeface="Century Gothic" panose="020B0502020202020204" pitchFamily="34" charset="0"/>
              </a:rPr>
              <a:t>8</a:t>
            </a:r>
            <a:r>
              <a:rPr kumimoji="0" lang="en-GB" sz="1400"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 Out of the Top </a:t>
            </a:r>
            <a:r>
              <a:rPr kumimoji="0" lang="en-GB"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20</a:t>
            </a:r>
          </a:p>
        </p:txBody>
      </p:sp>
      <p:sp>
        <p:nvSpPr>
          <p:cNvPr id="67" name="Rectangle 66">
            <a:extLst>
              <a:ext uri="{FF2B5EF4-FFF2-40B4-BE49-F238E27FC236}">
                <a16:creationId xmlns:a16="http://schemas.microsoft.com/office/drawing/2014/main" id="{624E3A7F-FDC7-C56A-988E-F6DC69960135}"/>
              </a:ext>
            </a:extLst>
          </p:cNvPr>
          <p:cNvSpPr/>
          <p:nvPr/>
        </p:nvSpPr>
        <p:spPr>
          <a:xfrm>
            <a:off x="477722" y="5288443"/>
            <a:ext cx="2499509"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chemeClr val="bg1"/>
                </a:solidFill>
                <a:latin typeface="Century Gothic" panose="020B0502020202020204" pitchFamily="34" charset="0"/>
              </a:rPr>
              <a:t>4</a:t>
            </a:r>
            <a:r>
              <a:rPr kumimoji="0" lang="en-GB" sz="1400"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 Out of the Top </a:t>
            </a:r>
            <a:r>
              <a:rPr kumimoji="0" lang="en-GB"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5</a:t>
            </a:r>
          </a:p>
        </p:txBody>
      </p:sp>
      <p:sp>
        <p:nvSpPr>
          <p:cNvPr id="68" name="Rectangle 67">
            <a:extLst>
              <a:ext uri="{FF2B5EF4-FFF2-40B4-BE49-F238E27FC236}">
                <a16:creationId xmlns:a16="http://schemas.microsoft.com/office/drawing/2014/main" id="{81D68250-22CF-BE93-03CD-150E6ACD5581}"/>
              </a:ext>
            </a:extLst>
          </p:cNvPr>
          <p:cNvSpPr/>
          <p:nvPr/>
        </p:nvSpPr>
        <p:spPr>
          <a:xfrm>
            <a:off x="3400592" y="5288443"/>
            <a:ext cx="2493051"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3</a:t>
            </a:r>
            <a:r>
              <a:rPr kumimoji="0" lang="en-GB" sz="1400"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 Out of the Top </a:t>
            </a:r>
            <a:r>
              <a:rPr lang="en-GB" b="1">
                <a:solidFill>
                  <a:schemeClr val="bg1"/>
                </a:solidFill>
                <a:latin typeface="Century Gothic" panose="020B0502020202020204" pitchFamily="34" charset="0"/>
              </a:rPr>
              <a:t>8</a:t>
            </a:r>
            <a:endParaRPr kumimoji="0" lang="en-GB" b="1" i="0" u="none" strike="noStrike" kern="1200" cap="none" spc="0" normalizeH="0" baseline="0" noProof="0">
              <a:ln>
                <a:noFill/>
              </a:ln>
              <a:solidFill>
                <a:schemeClr val="bg1"/>
              </a:solidFill>
              <a:effectLst/>
              <a:uLnTx/>
              <a:uFillTx/>
              <a:latin typeface="Century Gothic" panose="020B0502020202020204" pitchFamily="34" charset="0"/>
              <a:ea typeface="+mn-ea"/>
              <a:cs typeface="+mn-cs"/>
            </a:endParaRPr>
          </a:p>
        </p:txBody>
      </p:sp>
      <p:sp>
        <p:nvSpPr>
          <p:cNvPr id="69" name="Rectangle 68">
            <a:extLst>
              <a:ext uri="{FF2B5EF4-FFF2-40B4-BE49-F238E27FC236}">
                <a16:creationId xmlns:a16="http://schemas.microsoft.com/office/drawing/2014/main" id="{7C0C8DD9-CF99-D42C-90F9-4927C7DE31E5}"/>
              </a:ext>
            </a:extLst>
          </p:cNvPr>
          <p:cNvSpPr/>
          <p:nvPr/>
        </p:nvSpPr>
        <p:spPr>
          <a:xfrm>
            <a:off x="6313431" y="5288443"/>
            <a:ext cx="2489479"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chemeClr val="bg1"/>
                </a:solidFill>
                <a:latin typeface="Century Gothic" panose="020B0502020202020204" pitchFamily="34" charset="0"/>
              </a:rPr>
              <a:t>11</a:t>
            </a:r>
            <a:r>
              <a:rPr kumimoji="0" lang="en-GB" sz="1400"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 Out of the Top </a:t>
            </a:r>
            <a:r>
              <a:rPr kumimoji="0" lang="en-GB"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25</a:t>
            </a:r>
          </a:p>
        </p:txBody>
      </p:sp>
      <p:sp>
        <p:nvSpPr>
          <p:cNvPr id="70" name="Rectangle 69">
            <a:extLst>
              <a:ext uri="{FF2B5EF4-FFF2-40B4-BE49-F238E27FC236}">
                <a16:creationId xmlns:a16="http://schemas.microsoft.com/office/drawing/2014/main" id="{ECBAB68E-2360-E4B8-A36A-ACE3C74DFD39}"/>
              </a:ext>
            </a:extLst>
          </p:cNvPr>
          <p:cNvSpPr/>
          <p:nvPr/>
        </p:nvSpPr>
        <p:spPr>
          <a:xfrm>
            <a:off x="6406162" y="4538728"/>
            <a:ext cx="2228466"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tx1"/>
                </a:solidFill>
                <a:effectLst/>
                <a:uLnTx/>
                <a:uFillTx/>
                <a:latin typeface="Century Gothic" panose="020B0502020202020204" pitchFamily="34" charset="0"/>
                <a:ea typeface="+mn-ea"/>
                <a:cs typeface="+mn-cs"/>
              </a:rPr>
              <a:t>Oil, Gas &amp; Chemicals</a:t>
            </a:r>
            <a:endParaRPr kumimoji="0" lang="en-GB" b="0" i="0" u="none" strike="noStrike" kern="1200" cap="none" spc="0" normalizeH="0" baseline="0" noProof="0">
              <a:ln>
                <a:noFill/>
              </a:ln>
              <a:solidFill>
                <a:schemeClr val="tx1"/>
              </a:solidFill>
              <a:effectLst/>
              <a:uLnTx/>
              <a:uFillTx/>
              <a:latin typeface="Century Gothic" panose="020B0502020202020204" pitchFamily="34" charset="0"/>
              <a:ea typeface="+mn-ea"/>
              <a:cs typeface="+mn-cs"/>
            </a:endParaRPr>
          </a:p>
        </p:txBody>
      </p:sp>
      <p:sp>
        <p:nvSpPr>
          <p:cNvPr id="71" name="Rectangle 70">
            <a:extLst>
              <a:ext uri="{FF2B5EF4-FFF2-40B4-BE49-F238E27FC236}">
                <a16:creationId xmlns:a16="http://schemas.microsoft.com/office/drawing/2014/main" id="{418ABDA8-75B0-AC66-1117-1BF65546B0DC}"/>
              </a:ext>
            </a:extLst>
          </p:cNvPr>
          <p:cNvSpPr/>
          <p:nvPr/>
        </p:nvSpPr>
        <p:spPr>
          <a:xfrm>
            <a:off x="9216239" y="5288443"/>
            <a:ext cx="2499509" cy="6087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chemeClr val="bg1"/>
                </a:solidFill>
                <a:latin typeface="Century Gothic" panose="020B0502020202020204" pitchFamily="34" charset="0"/>
              </a:rPr>
              <a:t>10</a:t>
            </a:r>
            <a:r>
              <a:rPr kumimoji="0" lang="en-GB" sz="1400"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 Out of the Top </a:t>
            </a:r>
            <a:r>
              <a:rPr kumimoji="0" lang="en-GB"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20</a:t>
            </a:r>
          </a:p>
        </p:txBody>
      </p:sp>
      <p:grpSp>
        <p:nvGrpSpPr>
          <p:cNvPr id="90" name="Graphic 59">
            <a:extLst>
              <a:ext uri="{FF2B5EF4-FFF2-40B4-BE49-F238E27FC236}">
                <a16:creationId xmlns:a16="http://schemas.microsoft.com/office/drawing/2014/main" id="{8F9EF47F-8311-EF04-4483-5FB3B5095197}"/>
              </a:ext>
            </a:extLst>
          </p:cNvPr>
          <p:cNvGrpSpPr/>
          <p:nvPr/>
        </p:nvGrpSpPr>
        <p:grpSpPr>
          <a:xfrm>
            <a:off x="4413618" y="1490938"/>
            <a:ext cx="464373" cy="474865"/>
            <a:chOff x="4413618" y="1490938"/>
            <a:chExt cx="464373" cy="474865"/>
          </a:xfrm>
          <a:noFill/>
        </p:grpSpPr>
        <p:sp>
          <p:nvSpPr>
            <p:cNvPr id="91" name="Freeform 90">
              <a:extLst>
                <a:ext uri="{FF2B5EF4-FFF2-40B4-BE49-F238E27FC236}">
                  <a16:creationId xmlns:a16="http://schemas.microsoft.com/office/drawing/2014/main" id="{D1B29279-77CF-D35A-015F-E7D2222D8A7E}"/>
                </a:ext>
              </a:extLst>
            </p:cNvPr>
            <p:cNvSpPr/>
            <p:nvPr/>
          </p:nvSpPr>
          <p:spPr>
            <a:xfrm>
              <a:off x="4445626" y="1769662"/>
              <a:ext cx="400358" cy="196140"/>
            </a:xfrm>
            <a:custGeom>
              <a:avLst/>
              <a:gdLst>
                <a:gd name="connsiteX0" fmla="*/ 400358 w 400358"/>
                <a:gd name="connsiteY0" fmla="*/ 0 h 196140"/>
                <a:gd name="connsiteX1" fmla="*/ 400358 w 400358"/>
                <a:gd name="connsiteY1" fmla="*/ 175494 h 196140"/>
                <a:gd name="connsiteX2" fmla="*/ 379287 w 400358"/>
                <a:gd name="connsiteY2" fmla="*/ 196140 h 196140"/>
                <a:gd name="connsiteX3" fmla="*/ 21071 w 400358"/>
                <a:gd name="connsiteY3" fmla="*/ 196140 h 196140"/>
                <a:gd name="connsiteX4" fmla="*/ 0 w 400358"/>
                <a:gd name="connsiteY4" fmla="*/ 175494 h 196140"/>
                <a:gd name="connsiteX5" fmla="*/ 0 w 400358"/>
                <a:gd name="connsiteY5" fmla="*/ 0 h 19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0358" h="196140">
                  <a:moveTo>
                    <a:pt x="400358" y="0"/>
                  </a:moveTo>
                  <a:lnTo>
                    <a:pt x="400358" y="175494"/>
                  </a:lnTo>
                  <a:cubicBezTo>
                    <a:pt x="400358" y="186896"/>
                    <a:pt x="390925" y="196140"/>
                    <a:pt x="379287" y="196140"/>
                  </a:cubicBezTo>
                  <a:lnTo>
                    <a:pt x="21071" y="196140"/>
                  </a:lnTo>
                  <a:cubicBezTo>
                    <a:pt x="9434" y="196140"/>
                    <a:pt x="0" y="186896"/>
                    <a:pt x="0" y="175494"/>
                  </a:cubicBezTo>
                  <a:lnTo>
                    <a:pt x="0" y="0"/>
                  </a:lnTo>
                </a:path>
              </a:pathLst>
            </a:custGeom>
            <a:grpFill/>
            <a:ln w="19050" cap="rnd">
              <a:solidFill>
                <a:schemeClr val="accent2"/>
              </a:solidFill>
              <a:prstDash val="solid"/>
              <a:round/>
            </a:ln>
          </p:spPr>
          <p:txBody>
            <a:bodyPr rtlCol="0" anchor="ctr"/>
            <a:lstStyle/>
            <a:p>
              <a:endParaRPr lang="en-US"/>
            </a:p>
          </p:txBody>
        </p:sp>
        <p:sp>
          <p:nvSpPr>
            <p:cNvPr id="92" name="Freeform 91">
              <a:extLst>
                <a:ext uri="{FF2B5EF4-FFF2-40B4-BE49-F238E27FC236}">
                  <a16:creationId xmlns:a16="http://schemas.microsoft.com/office/drawing/2014/main" id="{E4E5911B-36A1-47FC-A4F0-3DF12C2CDF78}"/>
                </a:ext>
              </a:extLst>
            </p:cNvPr>
            <p:cNvSpPr/>
            <p:nvPr/>
          </p:nvSpPr>
          <p:spPr>
            <a:xfrm>
              <a:off x="4445626" y="1903864"/>
              <a:ext cx="273929" cy="10340"/>
            </a:xfrm>
            <a:custGeom>
              <a:avLst/>
              <a:gdLst>
                <a:gd name="connsiteX0" fmla="*/ 273929 w 273929"/>
                <a:gd name="connsiteY0" fmla="*/ 0 h 10340"/>
                <a:gd name="connsiteX1" fmla="*/ 0 w 273929"/>
                <a:gd name="connsiteY1" fmla="*/ 0 h 10340"/>
              </a:gdLst>
              <a:ahLst/>
              <a:cxnLst>
                <a:cxn ang="0">
                  <a:pos x="connsiteX0" y="connsiteY0"/>
                </a:cxn>
                <a:cxn ang="0">
                  <a:pos x="connsiteX1" y="connsiteY1"/>
                </a:cxn>
              </a:cxnLst>
              <a:rect l="l" t="t" r="r" b="b"/>
              <a:pathLst>
                <a:path w="273929" h="10340">
                  <a:moveTo>
                    <a:pt x="273929" y="0"/>
                  </a:moveTo>
                  <a:lnTo>
                    <a:pt x="0" y="0"/>
                  </a:lnTo>
                </a:path>
              </a:pathLst>
            </a:custGeom>
            <a:grpFill/>
            <a:ln w="19050" cap="rnd">
              <a:solidFill>
                <a:schemeClr val="accent2"/>
              </a:solidFill>
              <a:prstDash val="solid"/>
              <a:round/>
            </a:ln>
          </p:spPr>
          <p:txBody>
            <a:bodyPr rtlCol="0" anchor="ctr"/>
            <a:lstStyle/>
            <a:p>
              <a:endParaRPr lang="en-US"/>
            </a:p>
          </p:txBody>
        </p:sp>
        <p:sp>
          <p:nvSpPr>
            <p:cNvPr id="93" name="Freeform 92">
              <a:extLst>
                <a:ext uri="{FF2B5EF4-FFF2-40B4-BE49-F238E27FC236}">
                  <a16:creationId xmlns:a16="http://schemas.microsoft.com/office/drawing/2014/main" id="{EA39A911-BB10-72CD-3A45-1C28F87EC92F}"/>
                </a:ext>
              </a:extLst>
            </p:cNvPr>
            <p:cNvSpPr/>
            <p:nvPr/>
          </p:nvSpPr>
          <p:spPr>
            <a:xfrm>
              <a:off x="4445626" y="1841925"/>
              <a:ext cx="273929" cy="10340"/>
            </a:xfrm>
            <a:custGeom>
              <a:avLst/>
              <a:gdLst>
                <a:gd name="connsiteX0" fmla="*/ 0 w 273929"/>
                <a:gd name="connsiteY0" fmla="*/ 0 h 10340"/>
                <a:gd name="connsiteX1" fmla="*/ 273929 w 273929"/>
                <a:gd name="connsiteY1" fmla="*/ 0 h 10340"/>
              </a:gdLst>
              <a:ahLst/>
              <a:cxnLst>
                <a:cxn ang="0">
                  <a:pos x="connsiteX0" y="connsiteY0"/>
                </a:cxn>
                <a:cxn ang="0">
                  <a:pos x="connsiteX1" y="connsiteY1"/>
                </a:cxn>
              </a:cxnLst>
              <a:rect l="l" t="t" r="r" b="b"/>
              <a:pathLst>
                <a:path w="273929" h="10340">
                  <a:moveTo>
                    <a:pt x="0" y="0"/>
                  </a:moveTo>
                  <a:lnTo>
                    <a:pt x="273929" y="0"/>
                  </a:lnTo>
                </a:path>
              </a:pathLst>
            </a:custGeom>
            <a:grpFill/>
            <a:ln w="19050" cap="rnd">
              <a:solidFill>
                <a:schemeClr val="accent2"/>
              </a:solidFill>
              <a:prstDash val="solid"/>
              <a:round/>
            </a:ln>
          </p:spPr>
          <p:txBody>
            <a:bodyPr rtlCol="0" anchor="ctr"/>
            <a:lstStyle/>
            <a:p>
              <a:endParaRPr lang="en-US"/>
            </a:p>
          </p:txBody>
        </p:sp>
        <p:sp>
          <p:nvSpPr>
            <p:cNvPr id="94" name="Freeform 93">
              <a:extLst>
                <a:ext uri="{FF2B5EF4-FFF2-40B4-BE49-F238E27FC236}">
                  <a16:creationId xmlns:a16="http://schemas.microsoft.com/office/drawing/2014/main" id="{AAD8EA81-28E1-B33C-1ECB-8CF83667CF4A}"/>
                </a:ext>
              </a:extLst>
            </p:cNvPr>
            <p:cNvSpPr/>
            <p:nvPr/>
          </p:nvSpPr>
          <p:spPr>
            <a:xfrm>
              <a:off x="4529912" y="1769662"/>
              <a:ext cx="10553" cy="134201"/>
            </a:xfrm>
            <a:custGeom>
              <a:avLst/>
              <a:gdLst>
                <a:gd name="connsiteX0" fmla="*/ 0 w 10553"/>
                <a:gd name="connsiteY0" fmla="*/ 0 h 134201"/>
                <a:gd name="connsiteX1" fmla="*/ 0 w 10553"/>
                <a:gd name="connsiteY1" fmla="*/ 134202 h 134201"/>
              </a:gdLst>
              <a:ahLst/>
              <a:cxnLst>
                <a:cxn ang="0">
                  <a:pos x="connsiteX0" y="connsiteY0"/>
                </a:cxn>
                <a:cxn ang="0">
                  <a:pos x="connsiteX1" y="connsiteY1"/>
                </a:cxn>
              </a:cxnLst>
              <a:rect l="l" t="t" r="r" b="b"/>
              <a:pathLst>
                <a:path w="10553" h="134201">
                  <a:moveTo>
                    <a:pt x="0" y="0"/>
                  </a:moveTo>
                  <a:lnTo>
                    <a:pt x="0" y="134202"/>
                  </a:lnTo>
                </a:path>
              </a:pathLst>
            </a:custGeom>
            <a:grpFill/>
            <a:ln w="19050" cap="rnd">
              <a:solidFill>
                <a:schemeClr val="accent2"/>
              </a:solidFill>
              <a:prstDash val="solid"/>
              <a:round/>
            </a:ln>
          </p:spPr>
          <p:txBody>
            <a:bodyPr rtlCol="0" anchor="ctr"/>
            <a:lstStyle/>
            <a:p>
              <a:endParaRPr lang="en-US"/>
            </a:p>
          </p:txBody>
        </p:sp>
        <p:sp>
          <p:nvSpPr>
            <p:cNvPr id="95" name="Freeform 94">
              <a:extLst>
                <a:ext uri="{FF2B5EF4-FFF2-40B4-BE49-F238E27FC236}">
                  <a16:creationId xmlns:a16="http://schemas.microsoft.com/office/drawing/2014/main" id="{BCD3E84C-5E1C-A720-6D9E-F3281C841E23}"/>
                </a:ext>
              </a:extLst>
            </p:cNvPr>
            <p:cNvSpPr/>
            <p:nvPr/>
          </p:nvSpPr>
          <p:spPr>
            <a:xfrm>
              <a:off x="4635270" y="1769662"/>
              <a:ext cx="10553" cy="134201"/>
            </a:xfrm>
            <a:custGeom>
              <a:avLst/>
              <a:gdLst>
                <a:gd name="connsiteX0" fmla="*/ 0 w 10553"/>
                <a:gd name="connsiteY0" fmla="*/ 0 h 134201"/>
                <a:gd name="connsiteX1" fmla="*/ 0 w 10553"/>
                <a:gd name="connsiteY1" fmla="*/ 134202 h 134201"/>
              </a:gdLst>
              <a:ahLst/>
              <a:cxnLst>
                <a:cxn ang="0">
                  <a:pos x="connsiteX0" y="connsiteY0"/>
                </a:cxn>
                <a:cxn ang="0">
                  <a:pos x="connsiteX1" y="connsiteY1"/>
                </a:cxn>
              </a:cxnLst>
              <a:rect l="l" t="t" r="r" b="b"/>
              <a:pathLst>
                <a:path w="10553" h="134201">
                  <a:moveTo>
                    <a:pt x="0" y="0"/>
                  </a:moveTo>
                  <a:lnTo>
                    <a:pt x="0" y="134202"/>
                  </a:lnTo>
                </a:path>
              </a:pathLst>
            </a:custGeom>
            <a:grpFill/>
            <a:ln w="19050" cap="rnd">
              <a:solidFill>
                <a:schemeClr val="accent2"/>
              </a:solidFill>
              <a:prstDash val="solid"/>
              <a:round/>
            </a:ln>
          </p:spPr>
          <p:txBody>
            <a:bodyPr rtlCol="0" anchor="ctr"/>
            <a:lstStyle/>
            <a:p>
              <a:endParaRPr lang="en-US"/>
            </a:p>
          </p:txBody>
        </p:sp>
        <p:sp>
          <p:nvSpPr>
            <p:cNvPr id="96" name="Freeform 95">
              <a:extLst>
                <a:ext uri="{FF2B5EF4-FFF2-40B4-BE49-F238E27FC236}">
                  <a16:creationId xmlns:a16="http://schemas.microsoft.com/office/drawing/2014/main" id="{4D8CCB6B-0773-B431-647C-9B5D2D67F24A}"/>
                </a:ext>
              </a:extLst>
            </p:cNvPr>
            <p:cNvSpPr/>
            <p:nvPr/>
          </p:nvSpPr>
          <p:spPr>
            <a:xfrm>
              <a:off x="4719555" y="1769662"/>
              <a:ext cx="10553" cy="196140"/>
            </a:xfrm>
            <a:custGeom>
              <a:avLst/>
              <a:gdLst>
                <a:gd name="connsiteX0" fmla="*/ 0 w 10553"/>
                <a:gd name="connsiteY0" fmla="*/ 196140 h 196140"/>
                <a:gd name="connsiteX1" fmla="*/ 0 w 10553"/>
                <a:gd name="connsiteY1" fmla="*/ 0 h 196140"/>
              </a:gdLst>
              <a:ahLst/>
              <a:cxnLst>
                <a:cxn ang="0">
                  <a:pos x="connsiteX0" y="connsiteY0"/>
                </a:cxn>
                <a:cxn ang="0">
                  <a:pos x="connsiteX1" y="connsiteY1"/>
                </a:cxn>
              </a:cxnLst>
              <a:rect l="l" t="t" r="r" b="b"/>
              <a:pathLst>
                <a:path w="10553" h="196140">
                  <a:moveTo>
                    <a:pt x="0" y="196140"/>
                  </a:moveTo>
                  <a:lnTo>
                    <a:pt x="0" y="0"/>
                  </a:lnTo>
                </a:path>
              </a:pathLst>
            </a:custGeom>
            <a:grpFill/>
            <a:ln w="19050" cap="rnd">
              <a:solidFill>
                <a:schemeClr val="accent2"/>
              </a:solidFill>
              <a:prstDash val="solid"/>
              <a:round/>
            </a:ln>
          </p:spPr>
          <p:txBody>
            <a:bodyPr rtlCol="0" anchor="ctr"/>
            <a:lstStyle/>
            <a:p>
              <a:endParaRPr lang="en-US"/>
            </a:p>
          </p:txBody>
        </p:sp>
        <p:sp>
          <p:nvSpPr>
            <p:cNvPr id="97" name="Freeform 96">
              <a:extLst>
                <a:ext uri="{FF2B5EF4-FFF2-40B4-BE49-F238E27FC236}">
                  <a16:creationId xmlns:a16="http://schemas.microsoft.com/office/drawing/2014/main" id="{34FE18E5-E43E-DDD8-7CAB-C20D27D4D767}"/>
                </a:ext>
              </a:extLst>
            </p:cNvPr>
            <p:cNvSpPr/>
            <p:nvPr/>
          </p:nvSpPr>
          <p:spPr>
            <a:xfrm>
              <a:off x="4424555" y="1490938"/>
              <a:ext cx="316072" cy="123877"/>
            </a:xfrm>
            <a:custGeom>
              <a:avLst/>
              <a:gdLst>
                <a:gd name="connsiteX0" fmla="*/ 289734 w 316072"/>
                <a:gd name="connsiteY0" fmla="*/ 67100 h 123877"/>
                <a:gd name="connsiteX1" fmla="*/ 250962 w 316072"/>
                <a:gd name="connsiteY1" fmla="*/ 29111 h 123877"/>
                <a:gd name="connsiteX2" fmla="*/ 179108 w 316072"/>
                <a:gd name="connsiteY2" fmla="*/ 0 h 123877"/>
                <a:gd name="connsiteX3" fmla="*/ 0 w 316072"/>
                <a:gd name="connsiteY3" fmla="*/ 0 h 123877"/>
                <a:gd name="connsiteX4" fmla="*/ 63215 w 316072"/>
                <a:gd name="connsiteY4" fmla="*/ 61939 h 123877"/>
                <a:gd name="connsiteX5" fmla="*/ 179108 w 316072"/>
                <a:gd name="connsiteY5" fmla="*/ 61939 h 123877"/>
                <a:gd name="connsiteX6" fmla="*/ 258126 w 316072"/>
                <a:gd name="connsiteY6" fmla="*/ 98070 h 123877"/>
                <a:gd name="connsiteX7" fmla="*/ 231786 w 316072"/>
                <a:gd name="connsiteY7" fmla="*/ 123877 h 123877"/>
                <a:gd name="connsiteX8" fmla="*/ 316073 w 316072"/>
                <a:gd name="connsiteY8" fmla="*/ 123877 h 123877"/>
                <a:gd name="connsiteX9" fmla="*/ 316073 w 316072"/>
                <a:gd name="connsiteY9" fmla="*/ 41293 h 12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072" h="123877">
                  <a:moveTo>
                    <a:pt x="289734" y="67100"/>
                  </a:moveTo>
                  <a:lnTo>
                    <a:pt x="250962" y="29111"/>
                  </a:lnTo>
                  <a:cubicBezTo>
                    <a:pt x="231886" y="10472"/>
                    <a:pt x="206048" y="4"/>
                    <a:pt x="179108" y="0"/>
                  </a:cubicBezTo>
                  <a:lnTo>
                    <a:pt x="0" y="0"/>
                  </a:lnTo>
                  <a:lnTo>
                    <a:pt x="63215" y="61939"/>
                  </a:lnTo>
                  <a:lnTo>
                    <a:pt x="179108" y="61939"/>
                  </a:lnTo>
                  <a:cubicBezTo>
                    <a:pt x="209606" y="61931"/>
                    <a:pt x="238541" y="75161"/>
                    <a:pt x="258126" y="98070"/>
                  </a:cubicBezTo>
                  <a:lnTo>
                    <a:pt x="231786" y="123877"/>
                  </a:lnTo>
                  <a:lnTo>
                    <a:pt x="316073" y="123877"/>
                  </a:lnTo>
                  <a:lnTo>
                    <a:pt x="316073" y="41293"/>
                  </a:lnTo>
                  <a:close/>
                </a:path>
              </a:pathLst>
            </a:custGeom>
            <a:grpFill/>
            <a:ln w="19050" cap="rnd">
              <a:solidFill>
                <a:schemeClr val="accent2"/>
              </a:solidFill>
              <a:prstDash val="solid"/>
              <a:round/>
            </a:ln>
          </p:spPr>
          <p:txBody>
            <a:bodyPr rtlCol="0" anchor="ctr"/>
            <a:lstStyle/>
            <a:p>
              <a:endParaRPr lang="en-US"/>
            </a:p>
          </p:txBody>
        </p:sp>
        <p:sp>
          <p:nvSpPr>
            <p:cNvPr id="98" name="Freeform 97">
              <a:extLst>
                <a:ext uri="{FF2B5EF4-FFF2-40B4-BE49-F238E27FC236}">
                  <a16:creationId xmlns:a16="http://schemas.microsoft.com/office/drawing/2014/main" id="{4B3ED378-73B7-C17A-7FF9-98C29DD4D44F}"/>
                </a:ext>
              </a:extLst>
            </p:cNvPr>
            <p:cNvSpPr/>
            <p:nvPr/>
          </p:nvSpPr>
          <p:spPr>
            <a:xfrm>
              <a:off x="4803842" y="1831601"/>
              <a:ext cx="10553" cy="30969"/>
            </a:xfrm>
            <a:custGeom>
              <a:avLst/>
              <a:gdLst>
                <a:gd name="connsiteX0" fmla="*/ 0 w 10553"/>
                <a:gd name="connsiteY0" fmla="*/ 30969 h 30969"/>
                <a:gd name="connsiteX1" fmla="*/ 0 w 10553"/>
                <a:gd name="connsiteY1" fmla="*/ 0 h 30969"/>
              </a:gdLst>
              <a:ahLst/>
              <a:cxnLst>
                <a:cxn ang="0">
                  <a:pos x="connsiteX0" y="connsiteY0"/>
                </a:cxn>
                <a:cxn ang="0">
                  <a:pos x="connsiteX1" y="connsiteY1"/>
                </a:cxn>
              </a:cxnLst>
              <a:rect l="l" t="t" r="r" b="b"/>
              <a:pathLst>
                <a:path w="10553" h="30969">
                  <a:moveTo>
                    <a:pt x="0" y="30969"/>
                  </a:moveTo>
                  <a:lnTo>
                    <a:pt x="0" y="0"/>
                  </a:lnTo>
                </a:path>
              </a:pathLst>
            </a:custGeom>
            <a:grpFill/>
            <a:ln w="19050" cap="rnd">
              <a:solidFill>
                <a:schemeClr val="accent2"/>
              </a:solidFill>
              <a:prstDash val="solid"/>
              <a:round/>
            </a:ln>
          </p:spPr>
          <p:txBody>
            <a:bodyPr rtlCol="0" anchor="ctr"/>
            <a:lstStyle/>
            <a:p>
              <a:endParaRPr lang="en-US"/>
            </a:p>
          </p:txBody>
        </p:sp>
        <p:sp>
          <p:nvSpPr>
            <p:cNvPr id="99" name="Freeform 98">
              <a:extLst>
                <a:ext uri="{FF2B5EF4-FFF2-40B4-BE49-F238E27FC236}">
                  <a16:creationId xmlns:a16="http://schemas.microsoft.com/office/drawing/2014/main" id="{53E7E2B5-31E3-5C1E-FD41-4F17B487F153}"/>
                </a:ext>
              </a:extLst>
            </p:cNvPr>
            <p:cNvSpPr/>
            <p:nvPr/>
          </p:nvSpPr>
          <p:spPr>
            <a:xfrm>
              <a:off x="4413618" y="1614815"/>
              <a:ext cx="168972" cy="113554"/>
            </a:xfrm>
            <a:custGeom>
              <a:avLst/>
              <a:gdLst>
                <a:gd name="connsiteX0" fmla="*/ 93115 w 168972"/>
                <a:gd name="connsiteY0" fmla="*/ 68133 h 113554"/>
                <a:gd name="connsiteX1" fmla="*/ 46758 w 168972"/>
                <a:gd name="connsiteY1" fmla="*/ 113555 h 113554"/>
                <a:gd name="connsiteX2" fmla="*/ 401 w 168972"/>
                <a:gd name="connsiteY2" fmla="*/ 68133 h 113554"/>
                <a:gd name="connsiteX3" fmla="*/ 8829 w 168972"/>
                <a:gd name="connsiteY3" fmla="*/ 34480 h 113554"/>
                <a:gd name="connsiteX4" fmla="*/ 29901 w 168972"/>
                <a:gd name="connsiteY4" fmla="*/ 8259 h 113554"/>
                <a:gd name="connsiteX5" fmla="*/ 46758 w 168972"/>
                <a:gd name="connsiteY5" fmla="*/ 0 h 113554"/>
                <a:gd name="connsiteX6" fmla="*/ 168973 w 168972"/>
                <a:gd name="connsiteY6" fmla="*/ 0 h 11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972" h="113554">
                  <a:moveTo>
                    <a:pt x="93115" y="68133"/>
                  </a:moveTo>
                  <a:cubicBezTo>
                    <a:pt x="93115" y="93219"/>
                    <a:pt x="72360" y="113555"/>
                    <a:pt x="46758" y="113555"/>
                  </a:cubicBezTo>
                  <a:cubicBezTo>
                    <a:pt x="21155" y="113555"/>
                    <a:pt x="401" y="93219"/>
                    <a:pt x="401" y="68133"/>
                  </a:cubicBezTo>
                  <a:cubicBezTo>
                    <a:pt x="-1154" y="56279"/>
                    <a:pt x="1850" y="44282"/>
                    <a:pt x="8829" y="34480"/>
                  </a:cubicBezTo>
                  <a:lnTo>
                    <a:pt x="29901" y="8259"/>
                  </a:lnTo>
                  <a:cubicBezTo>
                    <a:pt x="33880" y="3060"/>
                    <a:pt x="40125" y="0"/>
                    <a:pt x="46758" y="0"/>
                  </a:cubicBezTo>
                  <a:lnTo>
                    <a:pt x="168973" y="0"/>
                  </a:lnTo>
                </a:path>
              </a:pathLst>
            </a:custGeom>
            <a:grpFill/>
            <a:ln w="19050" cap="rnd">
              <a:solidFill>
                <a:schemeClr val="accent2"/>
              </a:solidFill>
              <a:prstDash val="solid"/>
              <a:round/>
            </a:ln>
          </p:spPr>
          <p:txBody>
            <a:bodyPr rtlCol="0" anchor="ctr"/>
            <a:lstStyle/>
            <a:p>
              <a:endParaRPr lang="en-US"/>
            </a:p>
          </p:txBody>
        </p:sp>
        <p:sp>
          <p:nvSpPr>
            <p:cNvPr id="100" name="Freeform 99">
              <a:extLst>
                <a:ext uri="{FF2B5EF4-FFF2-40B4-BE49-F238E27FC236}">
                  <a16:creationId xmlns:a16="http://schemas.microsoft.com/office/drawing/2014/main" id="{857AB46C-D650-A3AE-EA6B-075C910CAD87}"/>
                </a:ext>
              </a:extLst>
            </p:cNvPr>
            <p:cNvSpPr/>
            <p:nvPr/>
          </p:nvSpPr>
          <p:spPr>
            <a:xfrm>
              <a:off x="4506734" y="1682948"/>
              <a:ext cx="92714" cy="45422"/>
            </a:xfrm>
            <a:custGeom>
              <a:avLst/>
              <a:gdLst>
                <a:gd name="connsiteX0" fmla="*/ 92714 w 92714"/>
                <a:gd name="connsiteY0" fmla="*/ 0 h 45422"/>
                <a:gd name="connsiteX1" fmla="*/ 46358 w 92714"/>
                <a:gd name="connsiteY1" fmla="*/ 45422 h 45422"/>
                <a:gd name="connsiteX2" fmla="*/ 0 w 92714"/>
                <a:gd name="connsiteY2" fmla="*/ 0 h 45422"/>
              </a:gdLst>
              <a:ahLst/>
              <a:cxnLst>
                <a:cxn ang="0">
                  <a:pos x="connsiteX0" y="connsiteY0"/>
                </a:cxn>
                <a:cxn ang="0">
                  <a:pos x="connsiteX1" y="connsiteY1"/>
                </a:cxn>
                <a:cxn ang="0">
                  <a:pos x="connsiteX2" y="connsiteY2"/>
                </a:cxn>
              </a:cxnLst>
              <a:rect l="l" t="t" r="r" b="b"/>
              <a:pathLst>
                <a:path w="92714" h="45422">
                  <a:moveTo>
                    <a:pt x="92714" y="0"/>
                  </a:moveTo>
                  <a:cubicBezTo>
                    <a:pt x="92714" y="25086"/>
                    <a:pt x="71960" y="45422"/>
                    <a:pt x="46358" y="45422"/>
                  </a:cubicBezTo>
                  <a:cubicBezTo>
                    <a:pt x="20755" y="45422"/>
                    <a:pt x="0" y="25086"/>
                    <a:pt x="0" y="0"/>
                  </a:cubicBezTo>
                </a:path>
              </a:pathLst>
            </a:custGeom>
            <a:grpFill/>
            <a:ln w="19050" cap="rnd">
              <a:solidFill>
                <a:schemeClr val="accent2"/>
              </a:solidFill>
              <a:prstDash val="solid"/>
              <a:round/>
            </a:ln>
          </p:spPr>
          <p:txBody>
            <a:bodyPr rtlCol="0" anchor="ctr"/>
            <a:lstStyle/>
            <a:p>
              <a:endParaRPr lang="en-US"/>
            </a:p>
          </p:txBody>
        </p:sp>
        <p:sp>
          <p:nvSpPr>
            <p:cNvPr id="101" name="Freeform 100">
              <a:extLst>
                <a:ext uri="{FF2B5EF4-FFF2-40B4-BE49-F238E27FC236}">
                  <a16:creationId xmlns:a16="http://schemas.microsoft.com/office/drawing/2014/main" id="{8A8C4467-DC35-79AB-8E25-947C65CDB62F}"/>
                </a:ext>
              </a:extLst>
            </p:cNvPr>
            <p:cNvSpPr/>
            <p:nvPr/>
          </p:nvSpPr>
          <p:spPr>
            <a:xfrm>
              <a:off x="4599448" y="1682948"/>
              <a:ext cx="92715" cy="45422"/>
            </a:xfrm>
            <a:custGeom>
              <a:avLst/>
              <a:gdLst>
                <a:gd name="connsiteX0" fmla="*/ 92715 w 92715"/>
                <a:gd name="connsiteY0" fmla="*/ 0 h 45422"/>
                <a:gd name="connsiteX1" fmla="*/ 46358 w 92715"/>
                <a:gd name="connsiteY1" fmla="*/ 45422 h 45422"/>
                <a:gd name="connsiteX2" fmla="*/ 0 w 92715"/>
                <a:gd name="connsiteY2" fmla="*/ 0 h 45422"/>
              </a:gdLst>
              <a:ahLst/>
              <a:cxnLst>
                <a:cxn ang="0">
                  <a:pos x="connsiteX0" y="connsiteY0"/>
                </a:cxn>
                <a:cxn ang="0">
                  <a:pos x="connsiteX1" y="connsiteY1"/>
                </a:cxn>
                <a:cxn ang="0">
                  <a:pos x="connsiteX2" y="connsiteY2"/>
                </a:cxn>
              </a:cxnLst>
              <a:rect l="l" t="t" r="r" b="b"/>
              <a:pathLst>
                <a:path w="92715" h="45422">
                  <a:moveTo>
                    <a:pt x="92715" y="0"/>
                  </a:moveTo>
                  <a:cubicBezTo>
                    <a:pt x="92715" y="25086"/>
                    <a:pt x="71960" y="45422"/>
                    <a:pt x="46358" y="45422"/>
                  </a:cubicBezTo>
                  <a:cubicBezTo>
                    <a:pt x="20755" y="45422"/>
                    <a:pt x="0" y="25086"/>
                    <a:pt x="0" y="0"/>
                  </a:cubicBezTo>
                </a:path>
              </a:pathLst>
            </a:custGeom>
            <a:grpFill/>
            <a:ln w="19050" cap="rnd">
              <a:solidFill>
                <a:schemeClr val="accent2"/>
              </a:solidFill>
              <a:prstDash val="solid"/>
              <a:round/>
            </a:ln>
          </p:spPr>
          <p:txBody>
            <a:bodyPr rtlCol="0" anchor="ctr"/>
            <a:lstStyle/>
            <a:p>
              <a:endParaRPr lang="en-US"/>
            </a:p>
          </p:txBody>
        </p:sp>
        <p:sp>
          <p:nvSpPr>
            <p:cNvPr id="102" name="Freeform 101">
              <a:extLst>
                <a:ext uri="{FF2B5EF4-FFF2-40B4-BE49-F238E27FC236}">
                  <a16:creationId xmlns:a16="http://schemas.microsoft.com/office/drawing/2014/main" id="{3BCD8DE7-448A-55A6-45EA-F15EE1CACAEC}"/>
                </a:ext>
              </a:extLst>
            </p:cNvPr>
            <p:cNvSpPr/>
            <p:nvPr/>
          </p:nvSpPr>
          <p:spPr>
            <a:xfrm>
              <a:off x="4692163" y="1682948"/>
              <a:ext cx="92714" cy="45422"/>
            </a:xfrm>
            <a:custGeom>
              <a:avLst/>
              <a:gdLst>
                <a:gd name="connsiteX0" fmla="*/ 92714 w 92714"/>
                <a:gd name="connsiteY0" fmla="*/ 0 h 45422"/>
                <a:gd name="connsiteX1" fmla="*/ 46357 w 92714"/>
                <a:gd name="connsiteY1" fmla="*/ 45422 h 45422"/>
                <a:gd name="connsiteX2" fmla="*/ 0 w 92714"/>
                <a:gd name="connsiteY2" fmla="*/ 0 h 45422"/>
              </a:gdLst>
              <a:ahLst/>
              <a:cxnLst>
                <a:cxn ang="0">
                  <a:pos x="connsiteX0" y="connsiteY0"/>
                </a:cxn>
                <a:cxn ang="0">
                  <a:pos x="connsiteX1" y="connsiteY1"/>
                </a:cxn>
                <a:cxn ang="0">
                  <a:pos x="connsiteX2" y="connsiteY2"/>
                </a:cxn>
              </a:cxnLst>
              <a:rect l="l" t="t" r="r" b="b"/>
              <a:pathLst>
                <a:path w="92714" h="45422">
                  <a:moveTo>
                    <a:pt x="92714" y="0"/>
                  </a:moveTo>
                  <a:cubicBezTo>
                    <a:pt x="92714" y="25086"/>
                    <a:pt x="71959" y="45422"/>
                    <a:pt x="46357" y="45422"/>
                  </a:cubicBezTo>
                  <a:cubicBezTo>
                    <a:pt x="20754" y="45422"/>
                    <a:pt x="0" y="25086"/>
                    <a:pt x="0" y="0"/>
                  </a:cubicBezTo>
                </a:path>
              </a:pathLst>
            </a:custGeom>
            <a:grpFill/>
            <a:ln w="19050" cap="rnd">
              <a:solidFill>
                <a:schemeClr val="accent2"/>
              </a:solidFill>
              <a:prstDash val="solid"/>
              <a:round/>
            </a:ln>
          </p:spPr>
          <p:txBody>
            <a:bodyPr rtlCol="0" anchor="ctr"/>
            <a:lstStyle/>
            <a:p>
              <a:endParaRPr lang="en-US"/>
            </a:p>
          </p:txBody>
        </p:sp>
        <p:sp>
          <p:nvSpPr>
            <p:cNvPr id="103" name="Freeform 102">
              <a:extLst>
                <a:ext uri="{FF2B5EF4-FFF2-40B4-BE49-F238E27FC236}">
                  <a16:creationId xmlns:a16="http://schemas.microsoft.com/office/drawing/2014/main" id="{62EE0FD0-3CD5-E0A1-D0C4-2212FFDFED85}"/>
                </a:ext>
              </a:extLst>
            </p:cNvPr>
            <p:cNvSpPr/>
            <p:nvPr/>
          </p:nvSpPr>
          <p:spPr>
            <a:xfrm>
              <a:off x="4784877" y="1614815"/>
              <a:ext cx="93114" cy="113554"/>
            </a:xfrm>
            <a:custGeom>
              <a:avLst/>
              <a:gdLst>
                <a:gd name="connsiteX0" fmla="*/ 0 w 93114"/>
                <a:gd name="connsiteY0" fmla="*/ 68133 h 113554"/>
                <a:gd name="connsiteX1" fmla="*/ 46358 w 93114"/>
                <a:gd name="connsiteY1" fmla="*/ 113555 h 113554"/>
                <a:gd name="connsiteX2" fmla="*/ 92714 w 93114"/>
                <a:gd name="connsiteY2" fmla="*/ 68133 h 113554"/>
                <a:gd name="connsiteX3" fmla="*/ 84286 w 93114"/>
                <a:gd name="connsiteY3" fmla="*/ 34480 h 113554"/>
                <a:gd name="connsiteX4" fmla="*/ 63214 w 93114"/>
                <a:gd name="connsiteY4" fmla="*/ 8259 h 113554"/>
                <a:gd name="connsiteX5" fmla="*/ 46358 w 93114"/>
                <a:gd name="connsiteY5" fmla="*/ 0 h 113554"/>
                <a:gd name="connsiteX6" fmla="*/ 0 w 93114"/>
                <a:gd name="connsiteY6" fmla="*/ 0 h 11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114" h="113554">
                  <a:moveTo>
                    <a:pt x="0" y="68133"/>
                  </a:moveTo>
                  <a:cubicBezTo>
                    <a:pt x="0" y="93219"/>
                    <a:pt x="20755" y="113555"/>
                    <a:pt x="46358" y="113555"/>
                  </a:cubicBezTo>
                  <a:cubicBezTo>
                    <a:pt x="71960" y="113555"/>
                    <a:pt x="92714" y="93219"/>
                    <a:pt x="92714" y="68133"/>
                  </a:cubicBezTo>
                  <a:cubicBezTo>
                    <a:pt x="94269" y="56279"/>
                    <a:pt x="91264" y="44282"/>
                    <a:pt x="84286" y="34480"/>
                  </a:cubicBezTo>
                  <a:lnTo>
                    <a:pt x="63214" y="8259"/>
                  </a:lnTo>
                  <a:cubicBezTo>
                    <a:pt x="59235" y="3060"/>
                    <a:pt x="52989" y="0"/>
                    <a:pt x="46358" y="0"/>
                  </a:cubicBezTo>
                  <a:lnTo>
                    <a:pt x="0" y="0"/>
                  </a:lnTo>
                </a:path>
              </a:pathLst>
            </a:custGeom>
            <a:grpFill/>
            <a:ln w="19050" cap="rnd">
              <a:solidFill>
                <a:schemeClr val="accent2"/>
              </a:solidFill>
              <a:prstDash val="solid"/>
              <a:round/>
            </a:ln>
          </p:spPr>
          <p:txBody>
            <a:bodyPr rtlCol="0" anchor="ctr"/>
            <a:lstStyle/>
            <a:p>
              <a:endParaRPr lang="en-US"/>
            </a:p>
          </p:txBody>
        </p:sp>
      </p:grpSp>
    </p:spTree>
    <p:extLst>
      <p:ext uri="{BB962C8B-B14F-4D97-AF65-F5344CB8AC3E}">
        <p14:creationId xmlns:p14="http://schemas.microsoft.com/office/powerpoint/2010/main" val="1782023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8DCC29-A196-D665-D447-DD5B8D68A75C}"/>
              </a:ext>
            </a:extLst>
          </p:cNvPr>
          <p:cNvSpPr/>
          <p:nvPr/>
        </p:nvSpPr>
        <p:spPr>
          <a:xfrm>
            <a:off x="10775576" y="0"/>
            <a:ext cx="1416424" cy="1398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8BA2F64-9BDE-3038-5FE3-F6AFEFEAAAE2}"/>
              </a:ext>
            </a:extLst>
          </p:cNvPr>
          <p:cNvSpPr/>
          <p:nvPr/>
        </p:nvSpPr>
        <p:spPr>
          <a:xfrm>
            <a:off x="0" y="-14993"/>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39AB2982-8992-39A7-7779-EB6EB33D1B2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190" t="2394" r="30584" b="36278"/>
          <a:stretch/>
        </p:blipFill>
        <p:spPr>
          <a:xfrm>
            <a:off x="6096000" y="9080"/>
            <a:ext cx="6096000" cy="6833928"/>
          </a:xfrm>
          <a:prstGeom prst="rect">
            <a:avLst/>
          </a:prstGeom>
        </p:spPr>
      </p:pic>
      <p:pic>
        <p:nvPicPr>
          <p:cNvPr id="7" name="Picture 6">
            <a:extLst>
              <a:ext uri="{FF2B5EF4-FFF2-40B4-BE49-F238E27FC236}">
                <a16:creationId xmlns:a16="http://schemas.microsoft.com/office/drawing/2014/main" id="{ED8AB7A0-02AD-B0D4-2EC1-E54F752184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3926" y="6183328"/>
            <a:ext cx="2140240" cy="263192"/>
          </a:xfrm>
          <a:prstGeom prst="rect">
            <a:avLst/>
          </a:prstGeom>
        </p:spPr>
      </p:pic>
      <p:sp>
        <p:nvSpPr>
          <p:cNvPr id="2" name="Title 19">
            <a:extLst>
              <a:ext uri="{FF2B5EF4-FFF2-40B4-BE49-F238E27FC236}">
                <a16:creationId xmlns:a16="http://schemas.microsoft.com/office/drawing/2014/main" id="{74919869-400F-8CBC-244E-2C901AB77934}"/>
              </a:ext>
            </a:extLst>
          </p:cNvPr>
          <p:cNvSpPr txBox="1">
            <a:spLocks/>
          </p:cNvSpPr>
          <p:nvPr/>
        </p:nvSpPr>
        <p:spPr>
          <a:xfrm>
            <a:off x="792270" y="2113862"/>
            <a:ext cx="5145469" cy="1859185"/>
          </a:xfrm>
          <a:prstGeom prst="rect">
            <a:avLst/>
          </a:prstGeom>
          <a:ln w="12700">
            <a:miter lim="400000"/>
          </a:ln>
        </p:spPr>
        <p:txBody>
          <a:bodyPr lIns="45719" tIns="45720" rIns="45719" bIns="45720" anchor="b">
            <a:norm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r>
              <a:rPr lang="en-GB" sz="5400">
                <a:solidFill>
                  <a:schemeClr val="bg1"/>
                </a:solidFill>
                <a:latin typeface="Century Gothic"/>
              </a:rPr>
              <a:t>Intro</a:t>
            </a:r>
            <a:r>
              <a:rPr lang="en-GB" sz="5400" b="1">
                <a:solidFill>
                  <a:schemeClr val="bg1"/>
                </a:solidFill>
                <a:latin typeface="Century Gothic"/>
              </a:rPr>
              <a:t> </a:t>
            </a:r>
            <a:endParaRPr lang="en-US">
              <a:solidFill>
                <a:schemeClr val="bg1"/>
              </a:solidFill>
            </a:endParaRPr>
          </a:p>
          <a:p>
            <a:r>
              <a:rPr lang="en-GB" sz="5400" b="1">
                <a:solidFill>
                  <a:schemeClr val="bg1"/>
                </a:solidFill>
                <a:latin typeface="Century Gothic"/>
              </a:rPr>
              <a:t>Our Approach</a:t>
            </a:r>
            <a:endParaRPr lang="en-GB">
              <a:solidFill>
                <a:schemeClr val="bg1"/>
              </a:solidFill>
            </a:endParaRPr>
          </a:p>
        </p:txBody>
      </p:sp>
      <p:pic>
        <p:nvPicPr>
          <p:cNvPr id="5" name="Picture 4">
            <a:extLst>
              <a:ext uri="{FF2B5EF4-FFF2-40B4-BE49-F238E27FC236}">
                <a16:creationId xmlns:a16="http://schemas.microsoft.com/office/drawing/2014/main" id="{D52E9E9C-030C-1B38-1911-007640DCDC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V="1">
            <a:off x="876390" y="4079990"/>
            <a:ext cx="1239281" cy="91300"/>
          </a:xfrm>
          <a:prstGeom prst="rect">
            <a:avLst/>
          </a:prstGeom>
        </p:spPr>
      </p:pic>
      <p:pic>
        <p:nvPicPr>
          <p:cNvPr id="6" name="Graphic 5">
            <a:extLst>
              <a:ext uri="{FF2B5EF4-FFF2-40B4-BE49-F238E27FC236}">
                <a16:creationId xmlns:a16="http://schemas.microsoft.com/office/drawing/2014/main" id="{86263336-7845-EB36-5873-D499B2B7912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00683" y="2998318"/>
            <a:ext cx="1016612" cy="1016612"/>
          </a:xfrm>
          <a:prstGeom prst="rect">
            <a:avLst/>
          </a:prstGeom>
        </p:spPr>
      </p:pic>
    </p:spTree>
    <p:extLst>
      <p:ext uri="{BB962C8B-B14F-4D97-AF65-F5344CB8AC3E}">
        <p14:creationId xmlns:p14="http://schemas.microsoft.com/office/powerpoint/2010/main" val="1474714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5853411"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We are </a:t>
            </a:r>
            <a:r>
              <a:rPr lang="en-US" b="1"/>
              <a:t>People Powered </a:t>
            </a:r>
            <a:r>
              <a:rPr lang="en-US" b="1" err="1"/>
              <a:t>AIoT</a:t>
            </a:r>
            <a:endParaRPr lang="en-US" b="1"/>
          </a:p>
        </p:txBody>
      </p:sp>
      <p:sp>
        <p:nvSpPr>
          <p:cNvPr id="2" name="Text Placeholder 4">
            <a:extLst>
              <a:ext uri="{FF2B5EF4-FFF2-40B4-BE49-F238E27FC236}">
                <a16:creationId xmlns:a16="http://schemas.microsoft.com/office/drawing/2014/main" id="{AD94ABE7-53B8-5A5E-F3D0-0C86F80AB23A}"/>
              </a:ext>
            </a:extLst>
          </p:cNvPr>
          <p:cNvSpPr txBox="1">
            <a:spLocks/>
          </p:cNvSpPr>
          <p:nvPr/>
        </p:nvSpPr>
        <p:spPr>
          <a:xfrm>
            <a:off x="472434" y="849418"/>
            <a:ext cx="10741906" cy="30652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Autofit/>
          </a:bodyPr>
          <a:lstStyle>
            <a:lvl1pPr marL="0" indent="0" algn="l" defTabSz="914400" rtl="0" eaLnBrk="1" latinLnBrk="0" hangingPunct="1">
              <a:lnSpc>
                <a:spcPct val="100000"/>
              </a:lnSpc>
              <a:spcBef>
                <a:spcPts val="1000"/>
              </a:spcBef>
              <a:buClr>
                <a:schemeClr val="accent6"/>
              </a:buClr>
              <a:buSzTx/>
              <a:buFontTx/>
              <a:buNone/>
              <a:defRPr sz="1700" b="1" kern="1200">
                <a:solidFill>
                  <a:schemeClr val="accent6"/>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0">
                <a:solidFill>
                  <a:schemeClr val="tx1"/>
                </a:solidFill>
                <a:sym typeface="Century Gothic"/>
              </a:rPr>
              <a:t>Helping our customers save lives, time, and money</a:t>
            </a:r>
            <a:endParaRPr lang="en-US" sz="1600" b="0">
              <a:solidFill>
                <a:schemeClr val="tx1"/>
              </a:solidFill>
            </a:endParaRPr>
          </a:p>
          <a:p>
            <a:endParaRPr lang="en-US" b="0">
              <a:solidFill>
                <a:schemeClr val="tx1"/>
              </a:solidFill>
            </a:endParaRPr>
          </a:p>
        </p:txBody>
      </p:sp>
      <p:sp>
        <p:nvSpPr>
          <p:cNvPr id="5" name="Freeform: Shape 40">
            <a:extLst>
              <a:ext uri="{FF2B5EF4-FFF2-40B4-BE49-F238E27FC236}">
                <a16:creationId xmlns:a16="http://schemas.microsoft.com/office/drawing/2014/main" id="{51E68F4E-18A7-3761-6E09-7A173A899633}"/>
              </a:ext>
            </a:extLst>
          </p:cNvPr>
          <p:cNvSpPr/>
          <p:nvPr/>
        </p:nvSpPr>
        <p:spPr>
          <a:xfrm>
            <a:off x="4694755" y="4525498"/>
            <a:ext cx="980819" cy="980827"/>
          </a:xfrm>
          <a:custGeom>
            <a:avLst/>
            <a:gdLst>
              <a:gd name="connsiteX0" fmla="*/ 490520 w 980819"/>
              <a:gd name="connsiteY0" fmla="*/ 0 h 980827"/>
              <a:gd name="connsiteX1" fmla="*/ 980819 w 980819"/>
              <a:gd name="connsiteY1" fmla="*/ 490414 h 980827"/>
              <a:gd name="connsiteX2" fmla="*/ 490520 w 980819"/>
              <a:gd name="connsiteY2" fmla="*/ 980827 h 980827"/>
              <a:gd name="connsiteX3" fmla="*/ 0 w 980819"/>
              <a:gd name="connsiteY3" fmla="*/ 490414 h 980827"/>
              <a:gd name="connsiteX4" fmla="*/ 490520 w 980819"/>
              <a:gd name="connsiteY4" fmla="*/ 0 h 980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0819" h="980827">
                <a:moveTo>
                  <a:pt x="490520" y="0"/>
                </a:moveTo>
                <a:cubicBezTo>
                  <a:pt x="761312" y="0"/>
                  <a:pt x="980819" y="219551"/>
                  <a:pt x="980819" y="490414"/>
                </a:cubicBezTo>
                <a:cubicBezTo>
                  <a:pt x="980819" y="761277"/>
                  <a:pt x="761312" y="980827"/>
                  <a:pt x="490520" y="980827"/>
                </a:cubicBezTo>
                <a:cubicBezTo>
                  <a:pt x="219728" y="980827"/>
                  <a:pt x="0" y="761277"/>
                  <a:pt x="0" y="490414"/>
                </a:cubicBezTo>
                <a:cubicBezTo>
                  <a:pt x="0" y="219551"/>
                  <a:pt x="219728" y="0"/>
                  <a:pt x="490520" y="0"/>
                </a:cubicBez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39">
            <a:extLst>
              <a:ext uri="{FF2B5EF4-FFF2-40B4-BE49-F238E27FC236}">
                <a16:creationId xmlns:a16="http://schemas.microsoft.com/office/drawing/2014/main" id="{284A28F4-A162-5783-EEED-47BDFF859C22}"/>
              </a:ext>
            </a:extLst>
          </p:cNvPr>
          <p:cNvSpPr/>
          <p:nvPr/>
        </p:nvSpPr>
        <p:spPr>
          <a:xfrm>
            <a:off x="4694755" y="3141201"/>
            <a:ext cx="980819" cy="980827"/>
          </a:xfrm>
          <a:custGeom>
            <a:avLst/>
            <a:gdLst>
              <a:gd name="connsiteX0" fmla="*/ 490520 w 980819"/>
              <a:gd name="connsiteY0" fmla="*/ 0 h 980827"/>
              <a:gd name="connsiteX1" fmla="*/ 980819 w 980819"/>
              <a:gd name="connsiteY1" fmla="*/ 490414 h 980827"/>
              <a:gd name="connsiteX2" fmla="*/ 490520 w 980819"/>
              <a:gd name="connsiteY2" fmla="*/ 980827 h 980827"/>
              <a:gd name="connsiteX3" fmla="*/ 0 w 980819"/>
              <a:gd name="connsiteY3" fmla="*/ 490414 h 980827"/>
              <a:gd name="connsiteX4" fmla="*/ 490520 w 980819"/>
              <a:gd name="connsiteY4" fmla="*/ 0 h 980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0819" h="980827">
                <a:moveTo>
                  <a:pt x="490520" y="0"/>
                </a:moveTo>
                <a:cubicBezTo>
                  <a:pt x="761312" y="0"/>
                  <a:pt x="980819" y="219551"/>
                  <a:pt x="980819" y="490414"/>
                </a:cubicBezTo>
                <a:cubicBezTo>
                  <a:pt x="980819" y="761277"/>
                  <a:pt x="761312" y="980827"/>
                  <a:pt x="490520" y="980827"/>
                </a:cubicBezTo>
                <a:cubicBezTo>
                  <a:pt x="219728" y="980827"/>
                  <a:pt x="0" y="761277"/>
                  <a:pt x="0" y="490414"/>
                </a:cubicBezTo>
                <a:cubicBezTo>
                  <a:pt x="0" y="219551"/>
                  <a:pt x="219728" y="0"/>
                  <a:pt x="490520" y="0"/>
                </a:cubicBezTo>
                <a:close/>
              </a:path>
            </a:pathLst>
          </a:cu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38">
            <a:extLst>
              <a:ext uri="{FF2B5EF4-FFF2-40B4-BE49-F238E27FC236}">
                <a16:creationId xmlns:a16="http://schemas.microsoft.com/office/drawing/2014/main" id="{58F37BE8-0A4F-03F6-5154-9139E24C51E6}"/>
              </a:ext>
            </a:extLst>
          </p:cNvPr>
          <p:cNvSpPr/>
          <p:nvPr/>
        </p:nvSpPr>
        <p:spPr>
          <a:xfrm>
            <a:off x="4694755" y="1767381"/>
            <a:ext cx="980819" cy="980827"/>
          </a:xfrm>
          <a:custGeom>
            <a:avLst/>
            <a:gdLst>
              <a:gd name="connsiteX0" fmla="*/ 490520 w 980819"/>
              <a:gd name="connsiteY0" fmla="*/ 0 h 980827"/>
              <a:gd name="connsiteX1" fmla="*/ 980819 w 980819"/>
              <a:gd name="connsiteY1" fmla="*/ 490414 h 980827"/>
              <a:gd name="connsiteX2" fmla="*/ 490520 w 980819"/>
              <a:gd name="connsiteY2" fmla="*/ 980827 h 980827"/>
              <a:gd name="connsiteX3" fmla="*/ 0 w 980819"/>
              <a:gd name="connsiteY3" fmla="*/ 490414 h 980827"/>
              <a:gd name="connsiteX4" fmla="*/ 490520 w 980819"/>
              <a:gd name="connsiteY4" fmla="*/ 0 h 980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0819" h="980827">
                <a:moveTo>
                  <a:pt x="490520" y="0"/>
                </a:moveTo>
                <a:cubicBezTo>
                  <a:pt x="761312" y="0"/>
                  <a:pt x="980819" y="219551"/>
                  <a:pt x="980819" y="490414"/>
                </a:cubicBezTo>
                <a:cubicBezTo>
                  <a:pt x="980819" y="761277"/>
                  <a:pt x="761312" y="980827"/>
                  <a:pt x="490520" y="980827"/>
                </a:cubicBezTo>
                <a:cubicBezTo>
                  <a:pt x="219728" y="980827"/>
                  <a:pt x="0" y="761277"/>
                  <a:pt x="0" y="490414"/>
                </a:cubicBezTo>
                <a:cubicBezTo>
                  <a:pt x="0" y="219551"/>
                  <a:pt x="219728" y="0"/>
                  <a:pt x="490520" y="0"/>
                </a:cubicBezTo>
                <a:close/>
              </a:path>
            </a:pathLst>
          </a:cu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Shape">
            <a:extLst>
              <a:ext uri="{FF2B5EF4-FFF2-40B4-BE49-F238E27FC236}">
                <a16:creationId xmlns:a16="http://schemas.microsoft.com/office/drawing/2014/main" id="{BF62F936-E620-DFAD-812A-24BC751296EF}"/>
              </a:ext>
            </a:extLst>
          </p:cNvPr>
          <p:cNvSpPr/>
          <p:nvPr/>
        </p:nvSpPr>
        <p:spPr>
          <a:xfrm>
            <a:off x="2402171" y="2032722"/>
            <a:ext cx="1568581" cy="2290884"/>
          </a:xfrm>
          <a:custGeom>
            <a:avLst/>
            <a:gdLst/>
            <a:ahLst/>
            <a:cxnLst>
              <a:cxn ang="0">
                <a:pos x="wd2" y="hd2"/>
              </a:cxn>
              <a:cxn ang="5400000">
                <a:pos x="wd2" y="hd2"/>
              </a:cxn>
              <a:cxn ang="10800000">
                <a:pos x="wd2" y="hd2"/>
              </a:cxn>
              <a:cxn ang="16200000">
                <a:pos x="wd2" y="hd2"/>
              </a:cxn>
            </a:cxnLst>
            <a:rect l="0" t="0" r="r" b="b"/>
            <a:pathLst>
              <a:path w="21600" h="21174" extrusionOk="0">
                <a:moveTo>
                  <a:pt x="1219" y="14962"/>
                </a:moveTo>
                <a:lnTo>
                  <a:pt x="16675" y="20951"/>
                </a:lnTo>
                <a:cubicBezTo>
                  <a:pt x="17968" y="21458"/>
                  <a:pt x="19625" y="21065"/>
                  <a:pt x="20162" y="20133"/>
                </a:cubicBezTo>
                <a:cubicBezTo>
                  <a:pt x="21088" y="18480"/>
                  <a:pt x="21600" y="16696"/>
                  <a:pt x="21600" y="14831"/>
                </a:cubicBezTo>
                <a:cubicBezTo>
                  <a:pt x="21600" y="7369"/>
                  <a:pt x="13457" y="1167"/>
                  <a:pt x="2828" y="22"/>
                </a:cubicBezTo>
                <a:cubicBezTo>
                  <a:pt x="1341" y="-142"/>
                  <a:pt x="0" y="627"/>
                  <a:pt x="0" y="1642"/>
                </a:cubicBezTo>
                <a:lnTo>
                  <a:pt x="0" y="13554"/>
                </a:lnTo>
                <a:cubicBezTo>
                  <a:pt x="0" y="14127"/>
                  <a:pt x="463" y="14667"/>
                  <a:pt x="1219" y="14962"/>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Shape">
            <a:extLst>
              <a:ext uri="{FF2B5EF4-FFF2-40B4-BE49-F238E27FC236}">
                <a16:creationId xmlns:a16="http://schemas.microsoft.com/office/drawing/2014/main" id="{A046ED6D-F93A-51E6-1C8F-B84B47216EB1}"/>
              </a:ext>
            </a:extLst>
          </p:cNvPr>
          <p:cNvSpPr/>
          <p:nvPr/>
        </p:nvSpPr>
        <p:spPr>
          <a:xfrm>
            <a:off x="720289" y="2032722"/>
            <a:ext cx="1568581" cy="2290463"/>
          </a:xfrm>
          <a:custGeom>
            <a:avLst/>
            <a:gdLst/>
            <a:ahLst/>
            <a:cxnLst>
              <a:cxn ang="0">
                <a:pos x="wd2" y="hd2"/>
              </a:cxn>
              <a:cxn ang="5400000">
                <a:pos x="wd2" y="hd2"/>
              </a:cxn>
              <a:cxn ang="10800000">
                <a:pos x="wd2" y="hd2"/>
              </a:cxn>
              <a:cxn ang="16200000">
                <a:pos x="wd2" y="hd2"/>
              </a:cxn>
            </a:cxnLst>
            <a:rect l="0" t="0" r="r" b="b"/>
            <a:pathLst>
              <a:path w="21600" h="21187" extrusionOk="0">
                <a:moveTo>
                  <a:pt x="21600" y="13561"/>
                </a:moveTo>
                <a:lnTo>
                  <a:pt x="21600" y="1640"/>
                </a:lnTo>
                <a:cubicBezTo>
                  <a:pt x="21600" y="641"/>
                  <a:pt x="20259" y="-129"/>
                  <a:pt x="18772" y="18"/>
                </a:cubicBezTo>
                <a:cubicBezTo>
                  <a:pt x="8118" y="1165"/>
                  <a:pt x="0" y="7355"/>
                  <a:pt x="0" y="14839"/>
                </a:cubicBezTo>
                <a:cubicBezTo>
                  <a:pt x="0" y="16706"/>
                  <a:pt x="512" y="18491"/>
                  <a:pt x="1438" y="20145"/>
                </a:cubicBezTo>
                <a:cubicBezTo>
                  <a:pt x="1975" y="21078"/>
                  <a:pt x="3632" y="21471"/>
                  <a:pt x="4925" y="20963"/>
                </a:cubicBezTo>
                <a:lnTo>
                  <a:pt x="20381" y="14970"/>
                </a:lnTo>
                <a:cubicBezTo>
                  <a:pt x="21137" y="14691"/>
                  <a:pt x="21600" y="14151"/>
                  <a:pt x="21600" y="13561"/>
                </a:cubicBezTo>
                <a:close/>
              </a:path>
            </a:pathLst>
          </a:custGeom>
          <a:solidFill>
            <a:schemeClr val="accent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0" name="Shape">
            <a:extLst>
              <a:ext uri="{FF2B5EF4-FFF2-40B4-BE49-F238E27FC236}">
                <a16:creationId xmlns:a16="http://schemas.microsoft.com/office/drawing/2014/main" id="{E2360D28-98F9-F438-90E4-5454CD53D925}"/>
              </a:ext>
            </a:extLst>
          </p:cNvPr>
          <p:cNvSpPr/>
          <p:nvPr/>
        </p:nvSpPr>
        <p:spPr>
          <a:xfrm>
            <a:off x="1056667" y="3714606"/>
            <a:ext cx="2602703" cy="1539365"/>
          </a:xfrm>
          <a:custGeom>
            <a:avLst/>
            <a:gdLst/>
            <a:ahLst/>
            <a:cxnLst>
              <a:cxn ang="0">
                <a:pos x="wd2" y="hd2"/>
              </a:cxn>
              <a:cxn ang="5400000">
                <a:pos x="wd2" y="hd2"/>
              </a:cxn>
              <a:cxn ang="10800000">
                <a:pos x="wd2" y="hd2"/>
              </a:cxn>
              <a:cxn ang="16200000">
                <a:pos x="wd2" y="hd2"/>
              </a:cxn>
            </a:cxnLst>
            <a:rect l="0" t="0" r="r" b="b"/>
            <a:pathLst>
              <a:path w="21127" h="21489" extrusionOk="0">
                <a:moveTo>
                  <a:pt x="9842" y="334"/>
                </a:moveTo>
                <a:lnTo>
                  <a:pt x="717" y="9404"/>
                </a:lnTo>
                <a:cubicBezTo>
                  <a:pt x="-45" y="10170"/>
                  <a:pt x="-232" y="11925"/>
                  <a:pt x="314" y="13086"/>
                </a:cubicBezTo>
                <a:cubicBezTo>
                  <a:pt x="2728" y="18227"/>
                  <a:pt x="6422" y="21489"/>
                  <a:pt x="10561" y="21489"/>
                </a:cubicBezTo>
                <a:cubicBezTo>
                  <a:pt x="14700" y="21489"/>
                  <a:pt x="18393" y="18202"/>
                  <a:pt x="20808" y="13086"/>
                </a:cubicBezTo>
                <a:cubicBezTo>
                  <a:pt x="21368" y="11900"/>
                  <a:pt x="21167" y="10145"/>
                  <a:pt x="20405" y="9404"/>
                </a:cubicBezTo>
                <a:lnTo>
                  <a:pt x="11279" y="334"/>
                </a:lnTo>
                <a:cubicBezTo>
                  <a:pt x="10834" y="-111"/>
                  <a:pt x="10288" y="-111"/>
                  <a:pt x="9842" y="334"/>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1" name="Shape">
            <a:extLst>
              <a:ext uri="{FF2B5EF4-FFF2-40B4-BE49-F238E27FC236}">
                <a16:creationId xmlns:a16="http://schemas.microsoft.com/office/drawing/2014/main" id="{5A6004FC-A487-BAA2-40C1-4FAF563FC145}"/>
              </a:ext>
            </a:extLst>
          </p:cNvPr>
          <p:cNvSpPr/>
          <p:nvPr/>
        </p:nvSpPr>
        <p:spPr>
          <a:xfrm>
            <a:off x="472434" y="1696347"/>
            <a:ext cx="1823542" cy="2793695"/>
          </a:xfrm>
          <a:custGeom>
            <a:avLst/>
            <a:gdLst/>
            <a:ahLst/>
            <a:cxnLst>
              <a:cxn ang="0">
                <a:pos x="wd2" y="hd2"/>
              </a:cxn>
              <a:cxn ang="5400000">
                <a:pos x="wd2" y="hd2"/>
              </a:cxn>
              <a:cxn ang="10800000">
                <a:pos x="wd2" y="hd2"/>
              </a:cxn>
              <a:cxn ang="16200000">
                <a:pos x="wd2" y="hd2"/>
              </a:cxn>
            </a:cxnLst>
            <a:rect l="0" t="0" r="r" b="b"/>
            <a:pathLst>
              <a:path w="21579" h="21600" extrusionOk="0">
                <a:moveTo>
                  <a:pt x="21579" y="671"/>
                </a:moveTo>
                <a:lnTo>
                  <a:pt x="17494" y="0"/>
                </a:lnTo>
                <a:lnTo>
                  <a:pt x="18646" y="780"/>
                </a:lnTo>
                <a:cubicBezTo>
                  <a:pt x="17745" y="849"/>
                  <a:pt x="16844" y="958"/>
                  <a:pt x="15964" y="1109"/>
                </a:cubicBezTo>
                <a:cubicBezTo>
                  <a:pt x="14162" y="1424"/>
                  <a:pt x="12403" y="1875"/>
                  <a:pt x="10789" y="2491"/>
                </a:cubicBezTo>
                <a:cubicBezTo>
                  <a:pt x="9155" y="3094"/>
                  <a:pt x="7668" y="3860"/>
                  <a:pt x="6327" y="4709"/>
                </a:cubicBezTo>
                <a:cubicBezTo>
                  <a:pt x="5657" y="5147"/>
                  <a:pt x="5028" y="5598"/>
                  <a:pt x="4462" y="6091"/>
                </a:cubicBezTo>
                <a:cubicBezTo>
                  <a:pt x="3876" y="6570"/>
                  <a:pt x="3373" y="7090"/>
                  <a:pt x="2891" y="7624"/>
                </a:cubicBezTo>
                <a:cubicBezTo>
                  <a:pt x="1006" y="9760"/>
                  <a:pt x="-21" y="12210"/>
                  <a:pt x="0" y="14660"/>
                </a:cubicBezTo>
                <a:cubicBezTo>
                  <a:pt x="0" y="17110"/>
                  <a:pt x="1006" y="19547"/>
                  <a:pt x="2933" y="21600"/>
                </a:cubicBezTo>
                <a:cubicBezTo>
                  <a:pt x="1404" y="19410"/>
                  <a:pt x="649" y="17028"/>
                  <a:pt x="817" y="14660"/>
                </a:cubicBezTo>
                <a:lnTo>
                  <a:pt x="859" y="14222"/>
                </a:lnTo>
                <a:lnTo>
                  <a:pt x="922" y="13784"/>
                </a:lnTo>
                <a:cubicBezTo>
                  <a:pt x="943" y="13497"/>
                  <a:pt x="1026" y="13195"/>
                  <a:pt x="1089" y="12908"/>
                </a:cubicBezTo>
                <a:cubicBezTo>
                  <a:pt x="1236" y="12333"/>
                  <a:pt x="1425" y="11758"/>
                  <a:pt x="1676" y="11183"/>
                </a:cubicBezTo>
                <a:cubicBezTo>
                  <a:pt x="1927" y="10622"/>
                  <a:pt x="2221" y="10061"/>
                  <a:pt x="2577" y="9527"/>
                </a:cubicBezTo>
                <a:cubicBezTo>
                  <a:pt x="2765" y="9253"/>
                  <a:pt x="2933" y="8993"/>
                  <a:pt x="3143" y="8733"/>
                </a:cubicBezTo>
                <a:cubicBezTo>
                  <a:pt x="3247" y="8610"/>
                  <a:pt x="3331" y="8473"/>
                  <a:pt x="3457" y="8336"/>
                </a:cubicBezTo>
                <a:lnTo>
                  <a:pt x="3792" y="7953"/>
                </a:lnTo>
                <a:cubicBezTo>
                  <a:pt x="4253" y="7446"/>
                  <a:pt x="4735" y="6954"/>
                  <a:pt x="5280" y="6488"/>
                </a:cubicBezTo>
                <a:cubicBezTo>
                  <a:pt x="5803" y="6009"/>
                  <a:pt x="6411" y="5585"/>
                  <a:pt x="7039" y="5147"/>
                </a:cubicBezTo>
                <a:cubicBezTo>
                  <a:pt x="7354" y="4941"/>
                  <a:pt x="7668" y="4722"/>
                  <a:pt x="8003" y="4531"/>
                </a:cubicBezTo>
                <a:cubicBezTo>
                  <a:pt x="8338" y="4325"/>
                  <a:pt x="8673" y="4148"/>
                  <a:pt x="9030" y="3956"/>
                </a:cubicBezTo>
                <a:cubicBezTo>
                  <a:pt x="9742" y="3586"/>
                  <a:pt x="10454" y="3244"/>
                  <a:pt x="11229" y="2929"/>
                </a:cubicBezTo>
                <a:cubicBezTo>
                  <a:pt x="12759" y="2300"/>
                  <a:pt x="14414" y="1793"/>
                  <a:pt x="16132" y="1424"/>
                </a:cubicBezTo>
                <a:cubicBezTo>
                  <a:pt x="16949" y="1246"/>
                  <a:pt x="17787" y="1095"/>
                  <a:pt x="18646" y="986"/>
                </a:cubicBezTo>
                <a:lnTo>
                  <a:pt x="17787" y="1862"/>
                </a:lnTo>
                <a:lnTo>
                  <a:pt x="21579" y="671"/>
                </a:lnTo>
                <a:close/>
              </a:path>
            </a:pathLst>
          </a:custGeom>
          <a:solidFill>
            <a:schemeClr val="accent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2" name="Shape">
            <a:extLst>
              <a:ext uri="{FF2B5EF4-FFF2-40B4-BE49-F238E27FC236}">
                <a16:creationId xmlns:a16="http://schemas.microsoft.com/office/drawing/2014/main" id="{663733F7-F953-522A-BE18-133E901A5A63}"/>
              </a:ext>
            </a:extLst>
          </p:cNvPr>
          <p:cNvSpPr/>
          <p:nvPr/>
        </p:nvSpPr>
        <p:spPr>
          <a:xfrm>
            <a:off x="2402172" y="1784867"/>
            <a:ext cx="1814690" cy="2737485"/>
          </a:xfrm>
          <a:custGeom>
            <a:avLst/>
            <a:gdLst/>
            <a:ahLst/>
            <a:cxnLst>
              <a:cxn ang="0">
                <a:pos x="wd2" y="hd2"/>
              </a:cxn>
              <a:cxn ang="5400000">
                <a:pos x="wd2" y="hd2"/>
              </a:cxn>
              <a:cxn ang="10800000">
                <a:pos x="wd2" y="hd2"/>
              </a:cxn>
              <a:cxn ang="16200000">
                <a:pos x="wd2" y="hd2"/>
              </a:cxn>
            </a:cxnLst>
            <a:rect l="0" t="0" r="r" b="b"/>
            <a:pathLst>
              <a:path w="21579" h="21576" extrusionOk="0">
                <a:moveTo>
                  <a:pt x="21579" y="14236"/>
                </a:moveTo>
                <a:cubicBezTo>
                  <a:pt x="21600" y="11739"/>
                  <a:pt x="20568" y="9227"/>
                  <a:pt x="18674" y="7064"/>
                </a:cubicBezTo>
                <a:cubicBezTo>
                  <a:pt x="18189" y="6520"/>
                  <a:pt x="17663" y="6004"/>
                  <a:pt x="17095" y="5502"/>
                </a:cubicBezTo>
                <a:cubicBezTo>
                  <a:pt x="16526" y="4999"/>
                  <a:pt x="15895" y="4539"/>
                  <a:pt x="15221" y="4092"/>
                </a:cubicBezTo>
                <a:cubicBezTo>
                  <a:pt x="13874" y="3213"/>
                  <a:pt x="12379" y="2432"/>
                  <a:pt x="10737" y="1832"/>
                </a:cubicBezTo>
                <a:cubicBezTo>
                  <a:pt x="9116" y="1204"/>
                  <a:pt x="7347" y="743"/>
                  <a:pt x="5537" y="423"/>
                </a:cubicBezTo>
                <a:cubicBezTo>
                  <a:pt x="3726" y="116"/>
                  <a:pt x="1853" y="-24"/>
                  <a:pt x="0" y="4"/>
                </a:cubicBezTo>
                <a:cubicBezTo>
                  <a:pt x="1832" y="129"/>
                  <a:pt x="3663" y="367"/>
                  <a:pt x="5389" y="743"/>
                </a:cubicBezTo>
                <a:cubicBezTo>
                  <a:pt x="7116" y="1134"/>
                  <a:pt x="8779" y="1636"/>
                  <a:pt x="10316" y="2278"/>
                </a:cubicBezTo>
                <a:cubicBezTo>
                  <a:pt x="11095" y="2599"/>
                  <a:pt x="11811" y="2948"/>
                  <a:pt x="12526" y="3325"/>
                </a:cubicBezTo>
                <a:cubicBezTo>
                  <a:pt x="12863" y="3520"/>
                  <a:pt x="13221" y="3702"/>
                  <a:pt x="13558" y="3911"/>
                </a:cubicBezTo>
                <a:cubicBezTo>
                  <a:pt x="13895" y="4106"/>
                  <a:pt x="14211" y="4329"/>
                  <a:pt x="14526" y="4539"/>
                </a:cubicBezTo>
                <a:cubicBezTo>
                  <a:pt x="15137" y="4971"/>
                  <a:pt x="15747" y="5418"/>
                  <a:pt x="16295" y="5906"/>
                </a:cubicBezTo>
                <a:cubicBezTo>
                  <a:pt x="16842" y="6381"/>
                  <a:pt x="17326" y="6883"/>
                  <a:pt x="17789" y="7399"/>
                </a:cubicBezTo>
                <a:lnTo>
                  <a:pt x="18126" y="7790"/>
                </a:lnTo>
                <a:cubicBezTo>
                  <a:pt x="18232" y="7916"/>
                  <a:pt x="18337" y="8055"/>
                  <a:pt x="18442" y="8195"/>
                </a:cubicBezTo>
                <a:cubicBezTo>
                  <a:pt x="18653" y="8460"/>
                  <a:pt x="18821" y="8739"/>
                  <a:pt x="19011" y="9004"/>
                </a:cubicBezTo>
                <a:cubicBezTo>
                  <a:pt x="19368" y="9562"/>
                  <a:pt x="19663" y="10120"/>
                  <a:pt x="19916" y="10692"/>
                </a:cubicBezTo>
                <a:cubicBezTo>
                  <a:pt x="20189" y="11264"/>
                  <a:pt x="20358" y="11850"/>
                  <a:pt x="20505" y="12450"/>
                </a:cubicBezTo>
                <a:cubicBezTo>
                  <a:pt x="20568" y="12743"/>
                  <a:pt x="20632" y="13050"/>
                  <a:pt x="20674" y="13343"/>
                </a:cubicBezTo>
                <a:lnTo>
                  <a:pt x="20737" y="13790"/>
                </a:lnTo>
                <a:lnTo>
                  <a:pt x="20779" y="14236"/>
                </a:lnTo>
                <a:cubicBezTo>
                  <a:pt x="20905" y="16106"/>
                  <a:pt x="20484" y="17990"/>
                  <a:pt x="19558" y="19790"/>
                </a:cubicBezTo>
                <a:lnTo>
                  <a:pt x="18800" y="18785"/>
                </a:lnTo>
                <a:lnTo>
                  <a:pt x="18421" y="21576"/>
                </a:lnTo>
                <a:lnTo>
                  <a:pt x="21389" y="19581"/>
                </a:lnTo>
                <a:lnTo>
                  <a:pt x="19811" y="19832"/>
                </a:lnTo>
                <a:cubicBezTo>
                  <a:pt x="20968" y="18102"/>
                  <a:pt x="21579" y="16162"/>
                  <a:pt x="21579" y="14236"/>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3" name="Shape">
            <a:extLst>
              <a:ext uri="{FF2B5EF4-FFF2-40B4-BE49-F238E27FC236}">
                <a16:creationId xmlns:a16="http://schemas.microsoft.com/office/drawing/2014/main" id="{215F888A-578C-A932-708B-BFC23598E112}"/>
              </a:ext>
            </a:extLst>
          </p:cNvPr>
          <p:cNvSpPr/>
          <p:nvPr/>
        </p:nvSpPr>
        <p:spPr>
          <a:xfrm>
            <a:off x="755698" y="4582103"/>
            <a:ext cx="3158400" cy="943624"/>
          </a:xfrm>
          <a:custGeom>
            <a:avLst/>
            <a:gdLst/>
            <a:ahLst/>
            <a:cxnLst>
              <a:cxn ang="0">
                <a:pos x="wd2" y="hd2"/>
              </a:cxn>
              <a:cxn ang="5400000">
                <a:pos x="wd2" y="hd2"/>
              </a:cxn>
              <a:cxn ang="10800000">
                <a:pos x="wd2" y="hd2"/>
              </a:cxn>
              <a:cxn ang="16200000">
                <a:pos x="wd2" y="hd2"/>
              </a:cxn>
            </a:cxnLst>
            <a:rect l="0" t="0" r="r" b="b"/>
            <a:pathLst>
              <a:path w="21600" h="21600" extrusionOk="0">
                <a:moveTo>
                  <a:pt x="16902" y="14589"/>
                </a:moveTo>
                <a:cubicBezTo>
                  <a:pt x="15970" y="16210"/>
                  <a:pt x="15001" y="17507"/>
                  <a:pt x="13984" y="18317"/>
                </a:cubicBezTo>
                <a:cubicBezTo>
                  <a:pt x="12967" y="19168"/>
                  <a:pt x="11926" y="19614"/>
                  <a:pt x="10885" y="19574"/>
                </a:cubicBezTo>
                <a:cubicBezTo>
                  <a:pt x="9843" y="19574"/>
                  <a:pt x="8802" y="19168"/>
                  <a:pt x="7785" y="18317"/>
                </a:cubicBezTo>
                <a:cubicBezTo>
                  <a:pt x="6768" y="17507"/>
                  <a:pt x="5787" y="16210"/>
                  <a:pt x="4867" y="14589"/>
                </a:cubicBezTo>
                <a:cubicBezTo>
                  <a:pt x="3439" y="12036"/>
                  <a:pt x="2155" y="8591"/>
                  <a:pt x="1078" y="4458"/>
                </a:cubicBezTo>
                <a:lnTo>
                  <a:pt x="2022" y="4539"/>
                </a:lnTo>
                <a:lnTo>
                  <a:pt x="0" y="0"/>
                </a:lnTo>
                <a:lnTo>
                  <a:pt x="702" y="7821"/>
                </a:lnTo>
                <a:lnTo>
                  <a:pt x="957" y="4741"/>
                </a:lnTo>
                <a:cubicBezTo>
                  <a:pt x="1925" y="9240"/>
                  <a:pt x="3196" y="13090"/>
                  <a:pt x="4637" y="15926"/>
                </a:cubicBezTo>
                <a:cubicBezTo>
                  <a:pt x="5570" y="17791"/>
                  <a:pt x="6587" y="19168"/>
                  <a:pt x="7640" y="20141"/>
                </a:cubicBezTo>
                <a:cubicBezTo>
                  <a:pt x="8693" y="21073"/>
                  <a:pt x="9783" y="21559"/>
                  <a:pt x="10885" y="21600"/>
                </a:cubicBezTo>
                <a:cubicBezTo>
                  <a:pt x="11974" y="21559"/>
                  <a:pt x="13076" y="21114"/>
                  <a:pt x="14130" y="20141"/>
                </a:cubicBezTo>
                <a:cubicBezTo>
                  <a:pt x="15183" y="19168"/>
                  <a:pt x="16200" y="17791"/>
                  <a:pt x="17132" y="15926"/>
                </a:cubicBezTo>
                <a:cubicBezTo>
                  <a:pt x="19009" y="12239"/>
                  <a:pt x="20583" y="6889"/>
                  <a:pt x="21600" y="567"/>
                </a:cubicBezTo>
                <a:cubicBezTo>
                  <a:pt x="20365" y="6444"/>
                  <a:pt x="18755" y="11307"/>
                  <a:pt x="16902" y="14589"/>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TextBox 23">
            <a:extLst>
              <a:ext uri="{FF2B5EF4-FFF2-40B4-BE49-F238E27FC236}">
                <a16:creationId xmlns:a16="http://schemas.microsoft.com/office/drawing/2014/main" id="{B34BD5CA-1815-0BDB-AF10-A5AE88182EB7}"/>
              </a:ext>
            </a:extLst>
          </p:cNvPr>
          <p:cNvSpPr txBox="1"/>
          <p:nvPr/>
        </p:nvSpPr>
        <p:spPr>
          <a:xfrm>
            <a:off x="1211949" y="2734964"/>
            <a:ext cx="184731" cy="707886"/>
          </a:xfrm>
          <a:prstGeom prst="rect">
            <a:avLst/>
          </a:prstGeom>
          <a:noFill/>
        </p:spPr>
        <p:txBody>
          <a:bodyPr wrap="none" rtlCol="0" anchor="ctr">
            <a:spAutoFit/>
          </a:bodyPr>
          <a:lstStyle/>
          <a:p>
            <a:endParaRPr lang="en-US" sz="4000" b="1">
              <a:solidFill>
                <a:schemeClr val="bg1"/>
              </a:solidFill>
              <a:effectLst>
                <a:outerShdw blurRad="38100" dist="38100" dir="2700000" algn="tl">
                  <a:srgbClr val="000000">
                    <a:alpha val="43137"/>
                  </a:srgbClr>
                </a:outerShdw>
              </a:effectLst>
            </a:endParaRPr>
          </a:p>
        </p:txBody>
      </p:sp>
      <p:sp>
        <p:nvSpPr>
          <p:cNvPr id="25" name="TextBox 24">
            <a:extLst>
              <a:ext uri="{FF2B5EF4-FFF2-40B4-BE49-F238E27FC236}">
                <a16:creationId xmlns:a16="http://schemas.microsoft.com/office/drawing/2014/main" id="{3E9246DA-D18E-C215-60CA-1DAE239192D5}"/>
              </a:ext>
            </a:extLst>
          </p:cNvPr>
          <p:cNvSpPr txBox="1"/>
          <p:nvPr/>
        </p:nvSpPr>
        <p:spPr>
          <a:xfrm>
            <a:off x="2739535" y="2734964"/>
            <a:ext cx="184731" cy="707886"/>
          </a:xfrm>
          <a:prstGeom prst="rect">
            <a:avLst/>
          </a:prstGeom>
          <a:noFill/>
        </p:spPr>
        <p:txBody>
          <a:bodyPr wrap="none" rtlCol="0" anchor="ctr">
            <a:spAutoFit/>
          </a:bodyPr>
          <a:lstStyle/>
          <a:p>
            <a:endParaRPr lang="en-US" sz="4000" b="1">
              <a:solidFill>
                <a:schemeClr val="tx1">
                  <a:lumMod val="50000"/>
                  <a:lumOff val="50000"/>
                </a:schemeClr>
              </a:solidFill>
            </a:endParaRPr>
          </a:p>
        </p:txBody>
      </p:sp>
      <p:sp>
        <p:nvSpPr>
          <p:cNvPr id="26" name="TextBox 25">
            <a:extLst>
              <a:ext uri="{FF2B5EF4-FFF2-40B4-BE49-F238E27FC236}">
                <a16:creationId xmlns:a16="http://schemas.microsoft.com/office/drawing/2014/main" id="{77BC94EE-5265-860C-AA67-56AC7BC6C5E6}"/>
              </a:ext>
            </a:extLst>
          </p:cNvPr>
          <p:cNvSpPr txBox="1"/>
          <p:nvPr/>
        </p:nvSpPr>
        <p:spPr>
          <a:xfrm>
            <a:off x="1975742" y="4154973"/>
            <a:ext cx="184731" cy="707886"/>
          </a:xfrm>
          <a:prstGeom prst="rect">
            <a:avLst/>
          </a:prstGeom>
          <a:noFill/>
        </p:spPr>
        <p:txBody>
          <a:bodyPr wrap="none" rtlCol="0" anchor="ctr">
            <a:spAutoFit/>
          </a:bodyPr>
          <a:lstStyle/>
          <a:p>
            <a:endParaRPr lang="en-US" sz="4000" b="1">
              <a:solidFill>
                <a:schemeClr val="tx1">
                  <a:lumMod val="50000"/>
                  <a:lumOff val="50000"/>
                </a:schemeClr>
              </a:solidFill>
            </a:endParaRPr>
          </a:p>
        </p:txBody>
      </p:sp>
      <p:grpSp>
        <p:nvGrpSpPr>
          <p:cNvPr id="47" name="Group 46">
            <a:extLst>
              <a:ext uri="{FF2B5EF4-FFF2-40B4-BE49-F238E27FC236}">
                <a16:creationId xmlns:a16="http://schemas.microsoft.com/office/drawing/2014/main" id="{98C3D87C-3D1F-1722-F131-719839E67AF8}"/>
              </a:ext>
            </a:extLst>
          </p:cNvPr>
          <p:cNvGrpSpPr/>
          <p:nvPr/>
        </p:nvGrpSpPr>
        <p:grpSpPr>
          <a:xfrm>
            <a:off x="4615175" y="4426366"/>
            <a:ext cx="7093978" cy="1179089"/>
            <a:chOff x="4615175" y="4381724"/>
            <a:chExt cx="7093978" cy="1179089"/>
          </a:xfrm>
          <a:solidFill>
            <a:schemeClr val="accent6">
              <a:lumMod val="20000"/>
              <a:lumOff val="80000"/>
            </a:schemeClr>
          </a:solidFill>
        </p:grpSpPr>
        <p:sp>
          <p:nvSpPr>
            <p:cNvPr id="7" name="Shape">
              <a:extLst>
                <a:ext uri="{FF2B5EF4-FFF2-40B4-BE49-F238E27FC236}">
                  <a16:creationId xmlns:a16="http://schemas.microsoft.com/office/drawing/2014/main" id="{628F30AD-9C72-C9DF-48E8-914050C3CB63}"/>
                </a:ext>
              </a:extLst>
            </p:cNvPr>
            <p:cNvSpPr/>
            <p:nvPr/>
          </p:nvSpPr>
          <p:spPr>
            <a:xfrm>
              <a:off x="4615175" y="4381724"/>
              <a:ext cx="4774779" cy="1179089"/>
            </a:xfrm>
            <a:custGeom>
              <a:avLst/>
              <a:gdLst/>
              <a:ahLst/>
              <a:cxnLst>
                <a:cxn ang="0">
                  <a:pos x="wd2" y="hd2"/>
                </a:cxn>
                <a:cxn ang="5400000">
                  <a:pos x="wd2" y="hd2"/>
                </a:cxn>
                <a:cxn ang="10800000">
                  <a:pos x="wd2" y="hd2"/>
                </a:cxn>
                <a:cxn ang="16200000">
                  <a:pos x="wd2" y="hd2"/>
                </a:cxn>
              </a:cxnLst>
              <a:rect l="0" t="0" r="r" b="b"/>
              <a:pathLst>
                <a:path w="21600" h="21600" extrusionOk="0">
                  <a:moveTo>
                    <a:pt x="18933" y="0"/>
                  </a:moveTo>
                  <a:lnTo>
                    <a:pt x="2667" y="0"/>
                  </a:lnTo>
                  <a:cubicBezTo>
                    <a:pt x="1193" y="0"/>
                    <a:pt x="0" y="4832"/>
                    <a:pt x="0" y="10800"/>
                  </a:cubicBezTo>
                  <a:lnTo>
                    <a:pt x="0" y="10800"/>
                  </a:lnTo>
                  <a:cubicBezTo>
                    <a:pt x="0" y="16768"/>
                    <a:pt x="1193" y="21600"/>
                    <a:pt x="2667" y="21600"/>
                  </a:cubicBezTo>
                  <a:lnTo>
                    <a:pt x="18933" y="21600"/>
                  </a:lnTo>
                  <a:cubicBezTo>
                    <a:pt x="20407" y="21600"/>
                    <a:pt x="21600" y="16768"/>
                    <a:pt x="21600" y="10800"/>
                  </a:cubicBezTo>
                  <a:lnTo>
                    <a:pt x="21600" y="10800"/>
                  </a:lnTo>
                  <a:cubicBezTo>
                    <a:pt x="21600" y="4832"/>
                    <a:pt x="20407" y="0"/>
                    <a:pt x="18933" y="0"/>
                  </a:cubicBezTo>
                  <a:close/>
                  <a:moveTo>
                    <a:pt x="2579" y="19784"/>
                  </a:moveTo>
                  <a:cubicBezTo>
                    <a:pt x="1354" y="19784"/>
                    <a:pt x="360" y="15762"/>
                    <a:pt x="360" y="10800"/>
                  </a:cubicBezTo>
                  <a:cubicBezTo>
                    <a:pt x="360" y="5838"/>
                    <a:pt x="1354" y="1816"/>
                    <a:pt x="2579" y="1816"/>
                  </a:cubicBezTo>
                  <a:cubicBezTo>
                    <a:pt x="3804" y="1816"/>
                    <a:pt x="4797" y="5838"/>
                    <a:pt x="4797" y="10800"/>
                  </a:cubicBezTo>
                  <a:cubicBezTo>
                    <a:pt x="4797" y="15762"/>
                    <a:pt x="3804" y="19784"/>
                    <a:pt x="2579" y="19784"/>
                  </a:cubicBezTo>
                  <a:close/>
                </a:path>
              </a:pathLst>
            </a:custGeom>
            <a:grp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2" name="Shape">
              <a:extLst>
                <a:ext uri="{FF2B5EF4-FFF2-40B4-BE49-F238E27FC236}">
                  <a16:creationId xmlns:a16="http://schemas.microsoft.com/office/drawing/2014/main" id="{295F6B13-9355-0D87-8D96-DF8957492017}"/>
                </a:ext>
              </a:extLst>
            </p:cNvPr>
            <p:cNvSpPr/>
            <p:nvPr/>
          </p:nvSpPr>
          <p:spPr>
            <a:xfrm>
              <a:off x="6934374" y="4381724"/>
              <a:ext cx="4774779" cy="1179089"/>
            </a:xfrm>
            <a:custGeom>
              <a:avLst/>
              <a:gdLst/>
              <a:ahLst/>
              <a:cxnLst>
                <a:cxn ang="0">
                  <a:pos x="wd2" y="hd2"/>
                </a:cxn>
                <a:cxn ang="5400000">
                  <a:pos x="wd2" y="hd2"/>
                </a:cxn>
                <a:cxn ang="10800000">
                  <a:pos x="wd2" y="hd2"/>
                </a:cxn>
                <a:cxn ang="16200000">
                  <a:pos x="wd2" y="hd2"/>
                </a:cxn>
              </a:cxnLst>
              <a:rect l="0" t="0" r="r" b="b"/>
              <a:pathLst>
                <a:path w="21600" h="21600" extrusionOk="0">
                  <a:moveTo>
                    <a:pt x="18933" y="0"/>
                  </a:moveTo>
                  <a:lnTo>
                    <a:pt x="2667" y="0"/>
                  </a:lnTo>
                  <a:cubicBezTo>
                    <a:pt x="1193" y="0"/>
                    <a:pt x="0" y="4832"/>
                    <a:pt x="0" y="10800"/>
                  </a:cubicBezTo>
                  <a:lnTo>
                    <a:pt x="0" y="10800"/>
                  </a:lnTo>
                  <a:cubicBezTo>
                    <a:pt x="0" y="16768"/>
                    <a:pt x="1193" y="21600"/>
                    <a:pt x="2667" y="21600"/>
                  </a:cubicBezTo>
                  <a:lnTo>
                    <a:pt x="18933" y="21600"/>
                  </a:lnTo>
                  <a:cubicBezTo>
                    <a:pt x="20407" y="21600"/>
                    <a:pt x="21600" y="16768"/>
                    <a:pt x="21600" y="10800"/>
                  </a:cubicBezTo>
                  <a:lnTo>
                    <a:pt x="21600" y="10800"/>
                  </a:lnTo>
                  <a:cubicBezTo>
                    <a:pt x="21600" y="4832"/>
                    <a:pt x="20407" y="0"/>
                    <a:pt x="18933" y="0"/>
                  </a:cubicBezTo>
                  <a:close/>
                  <a:moveTo>
                    <a:pt x="2579" y="19784"/>
                  </a:moveTo>
                  <a:cubicBezTo>
                    <a:pt x="1354" y="19784"/>
                    <a:pt x="360" y="15762"/>
                    <a:pt x="360" y="10800"/>
                  </a:cubicBezTo>
                  <a:cubicBezTo>
                    <a:pt x="360" y="5838"/>
                    <a:pt x="1354" y="1816"/>
                    <a:pt x="2579" y="1816"/>
                  </a:cubicBezTo>
                  <a:cubicBezTo>
                    <a:pt x="3804" y="1816"/>
                    <a:pt x="4797" y="5838"/>
                    <a:pt x="4797" y="10800"/>
                  </a:cubicBezTo>
                  <a:cubicBezTo>
                    <a:pt x="4797" y="15762"/>
                    <a:pt x="3804" y="19784"/>
                    <a:pt x="2579" y="19784"/>
                  </a:cubicBezTo>
                  <a:close/>
                </a:path>
              </a:pathLst>
            </a:custGeom>
            <a:grp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46" name="Group 45">
            <a:extLst>
              <a:ext uri="{FF2B5EF4-FFF2-40B4-BE49-F238E27FC236}">
                <a16:creationId xmlns:a16="http://schemas.microsoft.com/office/drawing/2014/main" id="{B7FD39C2-D97B-61F5-A133-5DD236B2A78B}"/>
              </a:ext>
            </a:extLst>
          </p:cNvPr>
          <p:cNvGrpSpPr/>
          <p:nvPr/>
        </p:nvGrpSpPr>
        <p:grpSpPr>
          <a:xfrm>
            <a:off x="4615175" y="3042069"/>
            <a:ext cx="7093978" cy="1179089"/>
            <a:chOff x="4615175" y="3107034"/>
            <a:chExt cx="7093978" cy="1179089"/>
          </a:xfrm>
          <a:solidFill>
            <a:srgbClr val="EFF2FC"/>
          </a:solidFill>
        </p:grpSpPr>
        <p:sp>
          <p:nvSpPr>
            <p:cNvPr id="10" name="Shape">
              <a:extLst>
                <a:ext uri="{FF2B5EF4-FFF2-40B4-BE49-F238E27FC236}">
                  <a16:creationId xmlns:a16="http://schemas.microsoft.com/office/drawing/2014/main" id="{DA17B908-9D4F-E6D4-402D-5F128061CC69}"/>
                </a:ext>
              </a:extLst>
            </p:cNvPr>
            <p:cNvSpPr/>
            <p:nvPr/>
          </p:nvSpPr>
          <p:spPr>
            <a:xfrm>
              <a:off x="4615175" y="3107034"/>
              <a:ext cx="4774779" cy="1179089"/>
            </a:xfrm>
            <a:custGeom>
              <a:avLst/>
              <a:gdLst/>
              <a:ahLst/>
              <a:cxnLst>
                <a:cxn ang="0">
                  <a:pos x="wd2" y="hd2"/>
                </a:cxn>
                <a:cxn ang="5400000">
                  <a:pos x="wd2" y="hd2"/>
                </a:cxn>
                <a:cxn ang="10800000">
                  <a:pos x="wd2" y="hd2"/>
                </a:cxn>
                <a:cxn ang="16200000">
                  <a:pos x="wd2" y="hd2"/>
                </a:cxn>
              </a:cxnLst>
              <a:rect l="0" t="0" r="r" b="b"/>
              <a:pathLst>
                <a:path w="21600" h="21600" extrusionOk="0">
                  <a:moveTo>
                    <a:pt x="18933" y="0"/>
                  </a:moveTo>
                  <a:lnTo>
                    <a:pt x="2667" y="0"/>
                  </a:lnTo>
                  <a:cubicBezTo>
                    <a:pt x="1193" y="0"/>
                    <a:pt x="0" y="4832"/>
                    <a:pt x="0" y="10800"/>
                  </a:cubicBezTo>
                  <a:lnTo>
                    <a:pt x="0" y="10800"/>
                  </a:lnTo>
                  <a:cubicBezTo>
                    <a:pt x="0" y="16768"/>
                    <a:pt x="1193" y="21600"/>
                    <a:pt x="2667" y="21600"/>
                  </a:cubicBezTo>
                  <a:lnTo>
                    <a:pt x="18933" y="21600"/>
                  </a:lnTo>
                  <a:cubicBezTo>
                    <a:pt x="20407" y="21600"/>
                    <a:pt x="21600" y="16768"/>
                    <a:pt x="21600" y="10800"/>
                  </a:cubicBezTo>
                  <a:lnTo>
                    <a:pt x="21600" y="10800"/>
                  </a:lnTo>
                  <a:cubicBezTo>
                    <a:pt x="21600" y="4832"/>
                    <a:pt x="20407" y="0"/>
                    <a:pt x="18933" y="0"/>
                  </a:cubicBezTo>
                  <a:close/>
                  <a:moveTo>
                    <a:pt x="2579" y="19784"/>
                  </a:moveTo>
                  <a:cubicBezTo>
                    <a:pt x="1354" y="19784"/>
                    <a:pt x="360" y="15762"/>
                    <a:pt x="360" y="10800"/>
                  </a:cubicBezTo>
                  <a:cubicBezTo>
                    <a:pt x="360" y="5838"/>
                    <a:pt x="1354" y="1816"/>
                    <a:pt x="2579" y="1816"/>
                  </a:cubicBezTo>
                  <a:cubicBezTo>
                    <a:pt x="3804" y="1816"/>
                    <a:pt x="4797" y="5838"/>
                    <a:pt x="4797" y="10800"/>
                  </a:cubicBezTo>
                  <a:cubicBezTo>
                    <a:pt x="4797" y="15762"/>
                    <a:pt x="3804" y="19784"/>
                    <a:pt x="2579" y="19784"/>
                  </a:cubicBezTo>
                  <a:close/>
                </a:path>
              </a:pathLst>
            </a:custGeom>
            <a:grp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3" name="Shape">
              <a:extLst>
                <a:ext uri="{FF2B5EF4-FFF2-40B4-BE49-F238E27FC236}">
                  <a16:creationId xmlns:a16="http://schemas.microsoft.com/office/drawing/2014/main" id="{8A16356B-A7AC-30C4-5EFD-558F32E4EE9D}"/>
                </a:ext>
              </a:extLst>
            </p:cNvPr>
            <p:cNvSpPr/>
            <p:nvPr/>
          </p:nvSpPr>
          <p:spPr>
            <a:xfrm>
              <a:off x="6934374" y="3107034"/>
              <a:ext cx="4774779" cy="1179089"/>
            </a:xfrm>
            <a:custGeom>
              <a:avLst/>
              <a:gdLst/>
              <a:ahLst/>
              <a:cxnLst>
                <a:cxn ang="0">
                  <a:pos x="wd2" y="hd2"/>
                </a:cxn>
                <a:cxn ang="5400000">
                  <a:pos x="wd2" y="hd2"/>
                </a:cxn>
                <a:cxn ang="10800000">
                  <a:pos x="wd2" y="hd2"/>
                </a:cxn>
                <a:cxn ang="16200000">
                  <a:pos x="wd2" y="hd2"/>
                </a:cxn>
              </a:cxnLst>
              <a:rect l="0" t="0" r="r" b="b"/>
              <a:pathLst>
                <a:path w="21600" h="21600" extrusionOk="0">
                  <a:moveTo>
                    <a:pt x="18933" y="0"/>
                  </a:moveTo>
                  <a:lnTo>
                    <a:pt x="2667" y="0"/>
                  </a:lnTo>
                  <a:cubicBezTo>
                    <a:pt x="1193" y="0"/>
                    <a:pt x="0" y="4832"/>
                    <a:pt x="0" y="10800"/>
                  </a:cubicBezTo>
                  <a:lnTo>
                    <a:pt x="0" y="10800"/>
                  </a:lnTo>
                  <a:cubicBezTo>
                    <a:pt x="0" y="16768"/>
                    <a:pt x="1193" y="21600"/>
                    <a:pt x="2667" y="21600"/>
                  </a:cubicBezTo>
                  <a:lnTo>
                    <a:pt x="18933" y="21600"/>
                  </a:lnTo>
                  <a:cubicBezTo>
                    <a:pt x="20407" y="21600"/>
                    <a:pt x="21600" y="16768"/>
                    <a:pt x="21600" y="10800"/>
                  </a:cubicBezTo>
                  <a:lnTo>
                    <a:pt x="21600" y="10800"/>
                  </a:lnTo>
                  <a:cubicBezTo>
                    <a:pt x="21600" y="4832"/>
                    <a:pt x="20407" y="0"/>
                    <a:pt x="18933" y="0"/>
                  </a:cubicBezTo>
                  <a:close/>
                  <a:moveTo>
                    <a:pt x="2579" y="19784"/>
                  </a:moveTo>
                  <a:cubicBezTo>
                    <a:pt x="1354" y="19784"/>
                    <a:pt x="360" y="15762"/>
                    <a:pt x="360" y="10800"/>
                  </a:cubicBezTo>
                  <a:cubicBezTo>
                    <a:pt x="360" y="5838"/>
                    <a:pt x="1354" y="1816"/>
                    <a:pt x="2579" y="1816"/>
                  </a:cubicBezTo>
                  <a:cubicBezTo>
                    <a:pt x="3804" y="1816"/>
                    <a:pt x="4797" y="5838"/>
                    <a:pt x="4797" y="10800"/>
                  </a:cubicBezTo>
                  <a:cubicBezTo>
                    <a:pt x="4797" y="15762"/>
                    <a:pt x="3804" y="19784"/>
                    <a:pt x="2579" y="19784"/>
                  </a:cubicBezTo>
                  <a:close/>
                </a:path>
              </a:pathLst>
            </a:custGeom>
            <a:grp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45" name="Group 44">
            <a:extLst>
              <a:ext uri="{FF2B5EF4-FFF2-40B4-BE49-F238E27FC236}">
                <a16:creationId xmlns:a16="http://schemas.microsoft.com/office/drawing/2014/main" id="{3D4B1F35-DD49-7DED-304C-D19AE6DAE7BF}"/>
              </a:ext>
            </a:extLst>
          </p:cNvPr>
          <p:cNvGrpSpPr/>
          <p:nvPr/>
        </p:nvGrpSpPr>
        <p:grpSpPr>
          <a:xfrm>
            <a:off x="4615175" y="1668249"/>
            <a:ext cx="7093978" cy="1179089"/>
            <a:chOff x="4615175" y="1832345"/>
            <a:chExt cx="7093978" cy="1179089"/>
          </a:xfrm>
          <a:solidFill>
            <a:srgbClr val="DFEDE9"/>
          </a:solidFill>
        </p:grpSpPr>
        <p:sp>
          <p:nvSpPr>
            <p:cNvPr id="13" name="Shape">
              <a:extLst>
                <a:ext uri="{FF2B5EF4-FFF2-40B4-BE49-F238E27FC236}">
                  <a16:creationId xmlns:a16="http://schemas.microsoft.com/office/drawing/2014/main" id="{5C9F268E-D3CA-640B-F540-0BC8B77C3D40}"/>
                </a:ext>
              </a:extLst>
            </p:cNvPr>
            <p:cNvSpPr/>
            <p:nvPr/>
          </p:nvSpPr>
          <p:spPr>
            <a:xfrm>
              <a:off x="4615175" y="1832345"/>
              <a:ext cx="4774779" cy="1179089"/>
            </a:xfrm>
            <a:custGeom>
              <a:avLst/>
              <a:gdLst/>
              <a:ahLst/>
              <a:cxnLst>
                <a:cxn ang="0">
                  <a:pos x="wd2" y="hd2"/>
                </a:cxn>
                <a:cxn ang="5400000">
                  <a:pos x="wd2" y="hd2"/>
                </a:cxn>
                <a:cxn ang="10800000">
                  <a:pos x="wd2" y="hd2"/>
                </a:cxn>
                <a:cxn ang="16200000">
                  <a:pos x="wd2" y="hd2"/>
                </a:cxn>
              </a:cxnLst>
              <a:rect l="0" t="0" r="r" b="b"/>
              <a:pathLst>
                <a:path w="21600" h="21600" extrusionOk="0">
                  <a:moveTo>
                    <a:pt x="18933" y="0"/>
                  </a:moveTo>
                  <a:lnTo>
                    <a:pt x="2667" y="0"/>
                  </a:lnTo>
                  <a:cubicBezTo>
                    <a:pt x="1193" y="0"/>
                    <a:pt x="0" y="4832"/>
                    <a:pt x="0" y="10800"/>
                  </a:cubicBezTo>
                  <a:lnTo>
                    <a:pt x="0" y="10800"/>
                  </a:lnTo>
                  <a:cubicBezTo>
                    <a:pt x="0" y="16768"/>
                    <a:pt x="1193" y="21600"/>
                    <a:pt x="2667" y="21600"/>
                  </a:cubicBezTo>
                  <a:lnTo>
                    <a:pt x="18933" y="21600"/>
                  </a:lnTo>
                  <a:cubicBezTo>
                    <a:pt x="20407" y="21600"/>
                    <a:pt x="21600" y="16768"/>
                    <a:pt x="21600" y="10800"/>
                  </a:cubicBezTo>
                  <a:lnTo>
                    <a:pt x="21600" y="10800"/>
                  </a:lnTo>
                  <a:cubicBezTo>
                    <a:pt x="21600" y="4832"/>
                    <a:pt x="20407" y="0"/>
                    <a:pt x="18933" y="0"/>
                  </a:cubicBezTo>
                  <a:close/>
                  <a:moveTo>
                    <a:pt x="2579" y="19784"/>
                  </a:moveTo>
                  <a:cubicBezTo>
                    <a:pt x="1354" y="19784"/>
                    <a:pt x="360" y="15762"/>
                    <a:pt x="360" y="10800"/>
                  </a:cubicBezTo>
                  <a:cubicBezTo>
                    <a:pt x="360" y="5838"/>
                    <a:pt x="1354" y="1816"/>
                    <a:pt x="2579" y="1816"/>
                  </a:cubicBezTo>
                  <a:cubicBezTo>
                    <a:pt x="3804" y="1816"/>
                    <a:pt x="4797" y="5838"/>
                    <a:pt x="4797" y="10800"/>
                  </a:cubicBezTo>
                  <a:cubicBezTo>
                    <a:pt x="4797" y="15762"/>
                    <a:pt x="3804" y="19784"/>
                    <a:pt x="2579" y="19784"/>
                  </a:cubicBezTo>
                  <a:close/>
                </a:path>
              </a:pathLst>
            </a:custGeom>
            <a:grp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4" name="Shape">
              <a:extLst>
                <a:ext uri="{FF2B5EF4-FFF2-40B4-BE49-F238E27FC236}">
                  <a16:creationId xmlns:a16="http://schemas.microsoft.com/office/drawing/2014/main" id="{F1336045-61BC-C969-A361-BFA0CD64B08D}"/>
                </a:ext>
              </a:extLst>
            </p:cNvPr>
            <p:cNvSpPr/>
            <p:nvPr/>
          </p:nvSpPr>
          <p:spPr>
            <a:xfrm>
              <a:off x="6934374" y="1832345"/>
              <a:ext cx="4774779" cy="1179089"/>
            </a:xfrm>
            <a:custGeom>
              <a:avLst/>
              <a:gdLst/>
              <a:ahLst/>
              <a:cxnLst>
                <a:cxn ang="0">
                  <a:pos x="wd2" y="hd2"/>
                </a:cxn>
                <a:cxn ang="5400000">
                  <a:pos x="wd2" y="hd2"/>
                </a:cxn>
                <a:cxn ang="10800000">
                  <a:pos x="wd2" y="hd2"/>
                </a:cxn>
                <a:cxn ang="16200000">
                  <a:pos x="wd2" y="hd2"/>
                </a:cxn>
              </a:cxnLst>
              <a:rect l="0" t="0" r="r" b="b"/>
              <a:pathLst>
                <a:path w="21600" h="21600" extrusionOk="0">
                  <a:moveTo>
                    <a:pt x="18933" y="0"/>
                  </a:moveTo>
                  <a:lnTo>
                    <a:pt x="2667" y="0"/>
                  </a:lnTo>
                  <a:cubicBezTo>
                    <a:pt x="1193" y="0"/>
                    <a:pt x="0" y="4832"/>
                    <a:pt x="0" y="10800"/>
                  </a:cubicBezTo>
                  <a:lnTo>
                    <a:pt x="0" y="10800"/>
                  </a:lnTo>
                  <a:cubicBezTo>
                    <a:pt x="0" y="16768"/>
                    <a:pt x="1193" y="21600"/>
                    <a:pt x="2667" y="21600"/>
                  </a:cubicBezTo>
                  <a:lnTo>
                    <a:pt x="18933" y="21600"/>
                  </a:lnTo>
                  <a:cubicBezTo>
                    <a:pt x="20407" y="21600"/>
                    <a:pt x="21600" y="16768"/>
                    <a:pt x="21600" y="10800"/>
                  </a:cubicBezTo>
                  <a:lnTo>
                    <a:pt x="21600" y="10800"/>
                  </a:lnTo>
                  <a:cubicBezTo>
                    <a:pt x="21600" y="4832"/>
                    <a:pt x="20407" y="0"/>
                    <a:pt x="18933" y="0"/>
                  </a:cubicBezTo>
                  <a:close/>
                  <a:moveTo>
                    <a:pt x="2579" y="19784"/>
                  </a:moveTo>
                  <a:cubicBezTo>
                    <a:pt x="1354" y="19784"/>
                    <a:pt x="360" y="15762"/>
                    <a:pt x="360" y="10800"/>
                  </a:cubicBezTo>
                  <a:cubicBezTo>
                    <a:pt x="360" y="5838"/>
                    <a:pt x="1354" y="1816"/>
                    <a:pt x="2579" y="1816"/>
                  </a:cubicBezTo>
                  <a:cubicBezTo>
                    <a:pt x="3804" y="1816"/>
                    <a:pt x="4797" y="5838"/>
                    <a:pt x="4797" y="10800"/>
                  </a:cubicBezTo>
                  <a:cubicBezTo>
                    <a:pt x="4797" y="15762"/>
                    <a:pt x="3804" y="19784"/>
                    <a:pt x="2579" y="19784"/>
                  </a:cubicBezTo>
                  <a:close/>
                </a:path>
              </a:pathLst>
            </a:custGeom>
            <a:grp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48" name="Oval 47">
            <a:extLst>
              <a:ext uri="{FF2B5EF4-FFF2-40B4-BE49-F238E27FC236}">
                <a16:creationId xmlns:a16="http://schemas.microsoft.com/office/drawing/2014/main" id="{38578DB6-FB00-FD36-6E04-A35BAF6594E1}"/>
              </a:ext>
            </a:extLst>
          </p:cNvPr>
          <p:cNvSpPr/>
          <p:nvPr/>
        </p:nvSpPr>
        <p:spPr>
          <a:xfrm>
            <a:off x="1582718" y="2829885"/>
            <a:ext cx="1504360" cy="150436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 Placeholder 1">
            <a:extLst>
              <a:ext uri="{FF2B5EF4-FFF2-40B4-BE49-F238E27FC236}">
                <a16:creationId xmlns:a16="http://schemas.microsoft.com/office/drawing/2014/main" id="{80E110E7-2AC7-2408-A297-6AAF1CD37051}"/>
              </a:ext>
            </a:extLst>
          </p:cNvPr>
          <p:cNvSpPr txBox="1">
            <a:spLocks/>
          </p:cNvSpPr>
          <p:nvPr/>
        </p:nvSpPr>
        <p:spPr>
          <a:xfrm>
            <a:off x="1069449" y="2743685"/>
            <a:ext cx="492301"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500" b="1">
                <a:solidFill>
                  <a:schemeClr val="bg1"/>
                </a:solidFill>
              </a:rPr>
              <a:t>01</a:t>
            </a:r>
          </a:p>
        </p:txBody>
      </p:sp>
      <p:sp>
        <p:nvSpPr>
          <p:cNvPr id="50" name="Text Placeholder 1">
            <a:extLst>
              <a:ext uri="{FF2B5EF4-FFF2-40B4-BE49-F238E27FC236}">
                <a16:creationId xmlns:a16="http://schemas.microsoft.com/office/drawing/2014/main" id="{E3689D2A-AC7C-FE5A-A045-E27E46F7341D}"/>
              </a:ext>
            </a:extLst>
          </p:cNvPr>
          <p:cNvSpPr txBox="1">
            <a:spLocks/>
          </p:cNvSpPr>
          <p:nvPr/>
        </p:nvSpPr>
        <p:spPr>
          <a:xfrm>
            <a:off x="3052206" y="2683812"/>
            <a:ext cx="492301"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500" b="1">
                <a:solidFill>
                  <a:schemeClr val="bg1"/>
                </a:solidFill>
              </a:rPr>
              <a:t>02</a:t>
            </a:r>
          </a:p>
        </p:txBody>
      </p:sp>
      <p:sp>
        <p:nvSpPr>
          <p:cNvPr id="51" name="Text Placeholder 1">
            <a:extLst>
              <a:ext uri="{FF2B5EF4-FFF2-40B4-BE49-F238E27FC236}">
                <a16:creationId xmlns:a16="http://schemas.microsoft.com/office/drawing/2014/main" id="{49C2F4E0-C744-C330-D7C3-5D79932EFB5C}"/>
              </a:ext>
            </a:extLst>
          </p:cNvPr>
          <p:cNvSpPr txBox="1">
            <a:spLocks/>
          </p:cNvSpPr>
          <p:nvPr/>
        </p:nvSpPr>
        <p:spPr>
          <a:xfrm>
            <a:off x="2155360" y="4485123"/>
            <a:ext cx="492301"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500" b="1">
                <a:solidFill>
                  <a:schemeClr val="bg1"/>
                </a:solidFill>
              </a:rPr>
              <a:t>03</a:t>
            </a:r>
          </a:p>
        </p:txBody>
      </p:sp>
      <p:sp>
        <p:nvSpPr>
          <p:cNvPr id="52" name="Google Shape;375;p87">
            <a:extLst>
              <a:ext uri="{FF2B5EF4-FFF2-40B4-BE49-F238E27FC236}">
                <a16:creationId xmlns:a16="http://schemas.microsoft.com/office/drawing/2014/main" id="{6E421E8C-25F2-8B6B-AA95-57F7F3E7F4BB}"/>
              </a:ext>
            </a:extLst>
          </p:cNvPr>
          <p:cNvSpPr txBox="1"/>
          <p:nvPr/>
        </p:nvSpPr>
        <p:spPr>
          <a:xfrm>
            <a:off x="5758413" y="1784867"/>
            <a:ext cx="5713298"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800"/>
              <a:buFont typeface="Arial"/>
              <a:buNone/>
            </a:pPr>
            <a:r>
              <a:rPr lang="en-US" b="1" i="0" u="none" strike="noStrike" cap="none">
                <a:latin typeface="Century Gothic" panose="020B0502020202020204" pitchFamily="34" charset="0"/>
                <a:ea typeface="Arial"/>
                <a:cs typeface="Arial"/>
                <a:sym typeface="Arial"/>
              </a:rPr>
              <a:t>People</a:t>
            </a:r>
            <a:endParaRPr b="1">
              <a:latin typeface="Century Gothic" panose="020B0502020202020204" pitchFamily="34" charset="0"/>
            </a:endParaRPr>
          </a:p>
          <a:p>
            <a:pPr marL="0" marR="0" lvl="0" indent="0" algn="l" rtl="0">
              <a:lnSpc>
                <a:spcPct val="100000"/>
              </a:lnSpc>
              <a:spcBef>
                <a:spcPts val="0"/>
              </a:spcBef>
              <a:spcAft>
                <a:spcPts val="0"/>
              </a:spcAft>
              <a:buClr>
                <a:srgbClr val="FFFFFF"/>
              </a:buClr>
              <a:buSzPts val="1800"/>
              <a:buFont typeface="Arial"/>
              <a:buNone/>
            </a:pPr>
            <a:r>
              <a:rPr lang="en-US" sz="1200" b="0" i="0" u="none" strike="noStrike" cap="none">
                <a:latin typeface="Century Gothic" panose="020B0502020202020204" pitchFamily="34" charset="0"/>
                <a:ea typeface="Arial"/>
                <a:cs typeface="Arial"/>
                <a:sym typeface="Arial"/>
              </a:rPr>
              <a:t>At </a:t>
            </a:r>
            <a:r>
              <a:rPr lang="en-US" sz="1200" b="0" i="0" u="none" strike="noStrike" cap="none" err="1">
                <a:latin typeface="Century Gothic" panose="020B0502020202020204" pitchFamily="34" charset="0"/>
                <a:ea typeface="Arial"/>
                <a:cs typeface="Arial"/>
                <a:sym typeface="Arial"/>
              </a:rPr>
              <a:t>Powerfleet</a:t>
            </a:r>
            <a:r>
              <a:rPr lang="en-US" sz="1200" b="0" i="0" u="none" strike="noStrike" cap="none">
                <a:latin typeface="Century Gothic" panose="020B0502020202020204" pitchFamily="34" charset="0"/>
                <a:ea typeface="Arial"/>
                <a:cs typeface="Arial"/>
                <a:sym typeface="Arial"/>
              </a:rPr>
              <a:t>, we are all about people. Partnering with us means working directly with experienced, consultative, tenured, and talented people across your entire journey.</a:t>
            </a:r>
            <a:endParaRPr sz="1200" b="0" i="0" u="none" strike="noStrike" cap="none">
              <a:latin typeface="Century Gothic" panose="020B0502020202020204" pitchFamily="34" charset="0"/>
              <a:ea typeface="Arial"/>
              <a:cs typeface="Arial"/>
              <a:sym typeface="Arial"/>
            </a:endParaRPr>
          </a:p>
        </p:txBody>
      </p:sp>
      <p:sp>
        <p:nvSpPr>
          <p:cNvPr id="53" name="Google Shape;375;p87">
            <a:extLst>
              <a:ext uri="{FF2B5EF4-FFF2-40B4-BE49-F238E27FC236}">
                <a16:creationId xmlns:a16="http://schemas.microsoft.com/office/drawing/2014/main" id="{D37AC2FE-66DB-7D5C-66E7-270F1DD50C89}"/>
              </a:ext>
            </a:extLst>
          </p:cNvPr>
          <p:cNvSpPr txBox="1"/>
          <p:nvPr/>
        </p:nvSpPr>
        <p:spPr>
          <a:xfrm>
            <a:off x="5758413" y="3172470"/>
            <a:ext cx="5713298"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800"/>
              <a:buFont typeface="Arial"/>
              <a:buNone/>
            </a:pPr>
            <a:r>
              <a:rPr lang="en-US" b="1" i="0" u="none" strike="noStrike" cap="none">
                <a:latin typeface="Century Gothic" panose="020B0502020202020204" pitchFamily="34" charset="0"/>
                <a:ea typeface="Arial"/>
                <a:cs typeface="Arial"/>
                <a:sym typeface="Arial"/>
              </a:rPr>
              <a:t>Platform</a:t>
            </a:r>
            <a:endParaRPr b="1">
              <a:latin typeface="Century Gothic" panose="020B0502020202020204" pitchFamily="34" charset="0"/>
            </a:endParaRPr>
          </a:p>
          <a:p>
            <a:pPr marL="0" marR="0" lvl="0" indent="0" algn="l" rtl="0">
              <a:lnSpc>
                <a:spcPct val="100000"/>
              </a:lnSpc>
              <a:spcBef>
                <a:spcPts val="0"/>
              </a:spcBef>
              <a:spcAft>
                <a:spcPts val="0"/>
              </a:spcAft>
              <a:buClr>
                <a:srgbClr val="FFFFFF"/>
              </a:buClr>
              <a:buSzPts val="1800"/>
              <a:buFont typeface="Arial"/>
              <a:buNone/>
            </a:pPr>
            <a:r>
              <a:rPr lang="en-US" sz="1200" b="0" i="0" u="none" strike="noStrike" cap="none" err="1">
                <a:latin typeface="Century Gothic" panose="020B0502020202020204" pitchFamily="34" charset="0"/>
                <a:ea typeface="Arial"/>
                <a:cs typeface="Arial"/>
                <a:sym typeface="Arial"/>
              </a:rPr>
              <a:t>Powerfleet</a:t>
            </a:r>
            <a:r>
              <a:rPr lang="en-US" sz="1200" b="0" i="0" u="none" strike="noStrike" cap="none">
                <a:latin typeface="Century Gothic" panose="020B0502020202020204" pitchFamily="34" charset="0"/>
                <a:ea typeface="Arial"/>
                <a:cs typeface="Arial"/>
                <a:sym typeface="Arial"/>
              </a:rPr>
              <a:t> Unity, our fleet intelligence platform, unites people, assets, and IoT device data together on a single platform to transform the way you do business.</a:t>
            </a:r>
          </a:p>
        </p:txBody>
      </p:sp>
      <p:sp>
        <p:nvSpPr>
          <p:cNvPr id="54" name="Google Shape;375;p87">
            <a:extLst>
              <a:ext uri="{FF2B5EF4-FFF2-40B4-BE49-F238E27FC236}">
                <a16:creationId xmlns:a16="http://schemas.microsoft.com/office/drawing/2014/main" id="{FE786C05-D923-95DC-5FF9-58E3C984D133}"/>
              </a:ext>
            </a:extLst>
          </p:cNvPr>
          <p:cNvSpPr txBox="1"/>
          <p:nvPr/>
        </p:nvSpPr>
        <p:spPr>
          <a:xfrm>
            <a:off x="5758413" y="4556695"/>
            <a:ext cx="5713298"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800"/>
              <a:buFont typeface="Arial"/>
              <a:buNone/>
            </a:pPr>
            <a:r>
              <a:rPr lang="en-US" b="1" i="0" u="none" strike="noStrike" cap="none">
                <a:latin typeface="Century Gothic" panose="020B0502020202020204" pitchFamily="34" charset="0"/>
                <a:ea typeface="Arial"/>
                <a:cs typeface="Arial"/>
                <a:sym typeface="Arial"/>
              </a:rPr>
              <a:t>Partnership</a:t>
            </a:r>
            <a:endParaRPr b="1">
              <a:latin typeface="Century Gothic" panose="020B0502020202020204" pitchFamily="34" charset="0"/>
            </a:endParaRPr>
          </a:p>
          <a:p>
            <a:pPr marL="0" marR="0" lvl="0" indent="0" algn="l" rtl="0">
              <a:lnSpc>
                <a:spcPct val="100000"/>
              </a:lnSpc>
              <a:spcBef>
                <a:spcPts val="0"/>
              </a:spcBef>
              <a:spcAft>
                <a:spcPts val="0"/>
              </a:spcAft>
              <a:buClr>
                <a:srgbClr val="FFFFFF"/>
              </a:buClr>
              <a:buSzPts val="1800"/>
              <a:buFont typeface="Arial"/>
              <a:buNone/>
            </a:pPr>
            <a:r>
              <a:rPr lang="en-US" sz="1200" b="0" i="0" u="none" strike="noStrike" cap="none" err="1">
                <a:latin typeface="Century Gothic" panose="020B0502020202020204" pitchFamily="34" charset="0"/>
                <a:ea typeface="Arial"/>
                <a:cs typeface="Arial"/>
                <a:sym typeface="Arial"/>
              </a:rPr>
              <a:t>Powerfleet</a:t>
            </a:r>
            <a:r>
              <a:rPr lang="en-US" sz="1200" b="0" i="0" u="none" strike="noStrike" cap="none">
                <a:latin typeface="Century Gothic" panose="020B0502020202020204" pitchFamily="34" charset="0"/>
                <a:ea typeface="Arial"/>
                <a:cs typeface="Arial"/>
                <a:sym typeface="Arial"/>
              </a:rPr>
              <a:t> is your reliable, strategic partner with you on your journey to true digital transformation. We help change agents like you realize more effective strategies and results.</a:t>
            </a:r>
          </a:p>
        </p:txBody>
      </p:sp>
      <p:pic>
        <p:nvPicPr>
          <p:cNvPr id="56" name="Graphic 55">
            <a:extLst>
              <a:ext uri="{FF2B5EF4-FFF2-40B4-BE49-F238E27FC236}">
                <a16:creationId xmlns:a16="http://schemas.microsoft.com/office/drawing/2014/main" id="{9E260A48-5007-9CE3-C6C5-F36096E243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46987" y="3083150"/>
            <a:ext cx="980818" cy="980818"/>
          </a:xfrm>
          <a:prstGeom prst="rect">
            <a:avLst/>
          </a:prstGeom>
        </p:spPr>
      </p:pic>
      <p:grpSp>
        <p:nvGrpSpPr>
          <p:cNvPr id="87" name="Group 86">
            <a:extLst>
              <a:ext uri="{FF2B5EF4-FFF2-40B4-BE49-F238E27FC236}">
                <a16:creationId xmlns:a16="http://schemas.microsoft.com/office/drawing/2014/main" id="{44CCB93C-2D7C-1CBC-1129-A0462F90CE3D}"/>
              </a:ext>
            </a:extLst>
          </p:cNvPr>
          <p:cNvGrpSpPr/>
          <p:nvPr/>
        </p:nvGrpSpPr>
        <p:grpSpPr>
          <a:xfrm>
            <a:off x="4916406" y="3379996"/>
            <a:ext cx="535381" cy="520942"/>
            <a:chOff x="4916406" y="3397482"/>
            <a:chExt cx="535381" cy="520942"/>
          </a:xfrm>
          <a:noFill/>
        </p:grpSpPr>
        <p:sp>
          <p:nvSpPr>
            <p:cNvPr id="64" name="Freeform 63">
              <a:extLst>
                <a:ext uri="{FF2B5EF4-FFF2-40B4-BE49-F238E27FC236}">
                  <a16:creationId xmlns:a16="http://schemas.microsoft.com/office/drawing/2014/main" id="{3BE30807-1074-2937-5A96-5F9A6F9493E4}"/>
                </a:ext>
              </a:extLst>
            </p:cNvPr>
            <p:cNvSpPr/>
            <p:nvPr/>
          </p:nvSpPr>
          <p:spPr>
            <a:xfrm>
              <a:off x="4916406" y="3397482"/>
              <a:ext cx="535381" cy="246887"/>
            </a:xfrm>
            <a:custGeom>
              <a:avLst/>
              <a:gdLst>
                <a:gd name="connsiteX0" fmla="*/ 272674 w 535381"/>
                <a:gd name="connsiteY0" fmla="*/ 245846 h 246887"/>
                <a:gd name="connsiteX1" fmla="*/ 262708 w 535381"/>
                <a:gd name="connsiteY1" fmla="*/ 245846 h 246887"/>
                <a:gd name="connsiteX2" fmla="*/ 7463 w 535381"/>
                <a:gd name="connsiteY2" fmla="*/ 134854 h 246887"/>
                <a:gd name="connsiteX3" fmla="*/ 1050 w 535381"/>
                <a:gd name="connsiteY3" fmla="*/ 118446 h 246887"/>
                <a:gd name="connsiteX4" fmla="*/ 7463 w 535381"/>
                <a:gd name="connsiteY4" fmla="*/ 112032 h 246887"/>
                <a:gd name="connsiteX5" fmla="*/ 262708 w 535381"/>
                <a:gd name="connsiteY5" fmla="*/ 1040 h 246887"/>
                <a:gd name="connsiteX6" fmla="*/ 272674 w 535381"/>
                <a:gd name="connsiteY6" fmla="*/ 1040 h 246887"/>
                <a:gd name="connsiteX7" fmla="*/ 527919 w 535381"/>
                <a:gd name="connsiteY7" fmla="*/ 112032 h 246887"/>
                <a:gd name="connsiteX8" fmla="*/ 534332 w 535381"/>
                <a:gd name="connsiteY8" fmla="*/ 128441 h 246887"/>
                <a:gd name="connsiteX9" fmla="*/ 527919 w 535381"/>
                <a:gd name="connsiteY9" fmla="*/ 134854 h 24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381" h="246887">
                  <a:moveTo>
                    <a:pt x="272674" y="245846"/>
                  </a:moveTo>
                  <a:cubicBezTo>
                    <a:pt x="269497" y="247234"/>
                    <a:pt x="265884" y="247234"/>
                    <a:pt x="262708" y="245846"/>
                  </a:cubicBezTo>
                  <a:lnTo>
                    <a:pt x="7463" y="134854"/>
                  </a:lnTo>
                  <a:cubicBezTo>
                    <a:pt x="1161" y="132094"/>
                    <a:pt x="-1710" y="124748"/>
                    <a:pt x="1050" y="118446"/>
                  </a:cubicBezTo>
                  <a:cubicBezTo>
                    <a:pt x="2305" y="115578"/>
                    <a:pt x="4595" y="113288"/>
                    <a:pt x="7463" y="112032"/>
                  </a:cubicBezTo>
                  <a:lnTo>
                    <a:pt x="262708" y="1040"/>
                  </a:lnTo>
                  <a:cubicBezTo>
                    <a:pt x="265884" y="-347"/>
                    <a:pt x="269497" y="-347"/>
                    <a:pt x="272674" y="1040"/>
                  </a:cubicBezTo>
                  <a:lnTo>
                    <a:pt x="527919" y="112032"/>
                  </a:lnTo>
                  <a:cubicBezTo>
                    <a:pt x="534220" y="114792"/>
                    <a:pt x="537092" y="122139"/>
                    <a:pt x="534332" y="128441"/>
                  </a:cubicBezTo>
                  <a:cubicBezTo>
                    <a:pt x="533076" y="131308"/>
                    <a:pt x="530786" y="133598"/>
                    <a:pt x="527919" y="134854"/>
                  </a:cubicBezTo>
                  <a:close/>
                </a:path>
              </a:pathLst>
            </a:custGeom>
            <a:grpFill/>
            <a:ln w="22860" cap="rnd">
              <a:solidFill>
                <a:schemeClr val="accent2"/>
              </a:solidFill>
              <a:prstDash val="solid"/>
              <a:round/>
            </a:ln>
          </p:spPr>
          <p:txBody>
            <a:bodyPr rtlCol="0" anchor="ctr"/>
            <a:lstStyle/>
            <a:p>
              <a:endParaRPr lang="en-US"/>
            </a:p>
          </p:txBody>
        </p:sp>
        <p:sp>
          <p:nvSpPr>
            <p:cNvPr id="65" name="Freeform 64">
              <a:extLst>
                <a:ext uri="{FF2B5EF4-FFF2-40B4-BE49-F238E27FC236}">
                  <a16:creationId xmlns:a16="http://schemas.microsoft.com/office/drawing/2014/main" id="{63B3EB64-A7C6-32A6-849C-4089B4DF6FAA}"/>
                </a:ext>
              </a:extLst>
            </p:cNvPr>
            <p:cNvSpPr/>
            <p:nvPr/>
          </p:nvSpPr>
          <p:spPr>
            <a:xfrm>
              <a:off x="4916406" y="3626810"/>
              <a:ext cx="535381" cy="154586"/>
            </a:xfrm>
            <a:custGeom>
              <a:avLst/>
              <a:gdLst>
                <a:gd name="connsiteX0" fmla="*/ 482575 w 535381"/>
                <a:gd name="connsiteY0" fmla="*/ 0 h 154586"/>
                <a:gd name="connsiteX1" fmla="*/ 527919 w 535381"/>
                <a:gd name="connsiteY1" fmla="*/ 19732 h 154586"/>
                <a:gd name="connsiteX2" fmla="*/ 534332 w 535381"/>
                <a:gd name="connsiteY2" fmla="*/ 36140 h 154586"/>
                <a:gd name="connsiteX3" fmla="*/ 527919 w 535381"/>
                <a:gd name="connsiteY3" fmla="*/ 42553 h 154586"/>
                <a:gd name="connsiteX4" fmla="*/ 272674 w 535381"/>
                <a:gd name="connsiteY4" fmla="*/ 153546 h 154586"/>
                <a:gd name="connsiteX5" fmla="*/ 262708 w 535381"/>
                <a:gd name="connsiteY5" fmla="*/ 153546 h 154586"/>
                <a:gd name="connsiteX6" fmla="*/ 7463 w 535381"/>
                <a:gd name="connsiteY6" fmla="*/ 42553 h 154586"/>
                <a:gd name="connsiteX7" fmla="*/ 1050 w 535381"/>
                <a:gd name="connsiteY7" fmla="*/ 26145 h 154586"/>
                <a:gd name="connsiteX8" fmla="*/ 7463 w 535381"/>
                <a:gd name="connsiteY8" fmla="*/ 19732 h 154586"/>
                <a:gd name="connsiteX9" fmla="*/ 52806 w 535381"/>
                <a:gd name="connsiteY9" fmla="*/ 0 h 15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381" h="154586">
                  <a:moveTo>
                    <a:pt x="482575" y="0"/>
                  </a:moveTo>
                  <a:lnTo>
                    <a:pt x="527919" y="19732"/>
                  </a:lnTo>
                  <a:cubicBezTo>
                    <a:pt x="534220" y="22492"/>
                    <a:pt x="537092" y="29837"/>
                    <a:pt x="534332" y="36140"/>
                  </a:cubicBezTo>
                  <a:cubicBezTo>
                    <a:pt x="533076" y="39008"/>
                    <a:pt x="530786" y="41298"/>
                    <a:pt x="527919" y="42553"/>
                  </a:cubicBezTo>
                  <a:lnTo>
                    <a:pt x="272674" y="153546"/>
                  </a:lnTo>
                  <a:cubicBezTo>
                    <a:pt x="269497" y="154933"/>
                    <a:pt x="265884" y="154933"/>
                    <a:pt x="262708" y="153546"/>
                  </a:cubicBezTo>
                  <a:lnTo>
                    <a:pt x="7463" y="42553"/>
                  </a:lnTo>
                  <a:cubicBezTo>
                    <a:pt x="1161" y="39793"/>
                    <a:pt x="-1710" y="32448"/>
                    <a:pt x="1050" y="26145"/>
                  </a:cubicBezTo>
                  <a:cubicBezTo>
                    <a:pt x="2305" y="23277"/>
                    <a:pt x="4595" y="20988"/>
                    <a:pt x="7463" y="19732"/>
                  </a:cubicBezTo>
                  <a:lnTo>
                    <a:pt x="52806" y="0"/>
                  </a:lnTo>
                </a:path>
              </a:pathLst>
            </a:custGeom>
            <a:grpFill/>
            <a:ln w="22860" cap="rnd">
              <a:solidFill>
                <a:schemeClr val="accent2"/>
              </a:solidFill>
              <a:prstDash val="solid"/>
              <a:round/>
            </a:ln>
          </p:spPr>
          <p:txBody>
            <a:bodyPr rtlCol="0" anchor="ctr"/>
            <a:lstStyle/>
            <a:p>
              <a:endParaRPr lang="en-US"/>
            </a:p>
          </p:txBody>
        </p:sp>
        <p:sp>
          <p:nvSpPr>
            <p:cNvPr id="66" name="Freeform 65">
              <a:extLst>
                <a:ext uri="{FF2B5EF4-FFF2-40B4-BE49-F238E27FC236}">
                  <a16:creationId xmlns:a16="http://schemas.microsoft.com/office/drawing/2014/main" id="{E41CD973-EEDC-222A-8A35-A8592E1E855A}"/>
                </a:ext>
              </a:extLst>
            </p:cNvPr>
            <p:cNvSpPr/>
            <p:nvPr/>
          </p:nvSpPr>
          <p:spPr>
            <a:xfrm>
              <a:off x="4916406" y="3763838"/>
              <a:ext cx="535381" cy="154586"/>
            </a:xfrm>
            <a:custGeom>
              <a:avLst/>
              <a:gdLst>
                <a:gd name="connsiteX0" fmla="*/ 482575 w 535381"/>
                <a:gd name="connsiteY0" fmla="*/ 0 h 154586"/>
                <a:gd name="connsiteX1" fmla="*/ 527919 w 535381"/>
                <a:gd name="connsiteY1" fmla="*/ 19732 h 154586"/>
                <a:gd name="connsiteX2" fmla="*/ 534332 w 535381"/>
                <a:gd name="connsiteY2" fmla="*/ 36140 h 154586"/>
                <a:gd name="connsiteX3" fmla="*/ 527919 w 535381"/>
                <a:gd name="connsiteY3" fmla="*/ 42553 h 154586"/>
                <a:gd name="connsiteX4" fmla="*/ 272674 w 535381"/>
                <a:gd name="connsiteY4" fmla="*/ 153546 h 154586"/>
                <a:gd name="connsiteX5" fmla="*/ 262708 w 535381"/>
                <a:gd name="connsiteY5" fmla="*/ 153546 h 154586"/>
                <a:gd name="connsiteX6" fmla="*/ 7463 w 535381"/>
                <a:gd name="connsiteY6" fmla="*/ 42553 h 154586"/>
                <a:gd name="connsiteX7" fmla="*/ 1050 w 535381"/>
                <a:gd name="connsiteY7" fmla="*/ 26145 h 154586"/>
                <a:gd name="connsiteX8" fmla="*/ 7463 w 535381"/>
                <a:gd name="connsiteY8" fmla="*/ 19732 h 154586"/>
                <a:gd name="connsiteX9" fmla="*/ 52806 w 535381"/>
                <a:gd name="connsiteY9" fmla="*/ 0 h 15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381" h="154586">
                  <a:moveTo>
                    <a:pt x="482575" y="0"/>
                  </a:moveTo>
                  <a:lnTo>
                    <a:pt x="527919" y="19732"/>
                  </a:lnTo>
                  <a:cubicBezTo>
                    <a:pt x="534220" y="22492"/>
                    <a:pt x="537092" y="29837"/>
                    <a:pt x="534332" y="36140"/>
                  </a:cubicBezTo>
                  <a:cubicBezTo>
                    <a:pt x="533076" y="39008"/>
                    <a:pt x="530786" y="41298"/>
                    <a:pt x="527919" y="42553"/>
                  </a:cubicBezTo>
                  <a:lnTo>
                    <a:pt x="272674" y="153546"/>
                  </a:lnTo>
                  <a:cubicBezTo>
                    <a:pt x="269497" y="154933"/>
                    <a:pt x="265884" y="154933"/>
                    <a:pt x="262708" y="153546"/>
                  </a:cubicBezTo>
                  <a:lnTo>
                    <a:pt x="7463" y="42553"/>
                  </a:lnTo>
                  <a:cubicBezTo>
                    <a:pt x="1161" y="39793"/>
                    <a:pt x="-1710" y="32448"/>
                    <a:pt x="1050" y="26145"/>
                  </a:cubicBezTo>
                  <a:cubicBezTo>
                    <a:pt x="2305" y="23277"/>
                    <a:pt x="4595" y="20988"/>
                    <a:pt x="7463" y="19732"/>
                  </a:cubicBezTo>
                  <a:lnTo>
                    <a:pt x="52806" y="0"/>
                  </a:lnTo>
                </a:path>
              </a:pathLst>
            </a:custGeom>
            <a:grpFill/>
            <a:ln w="22860" cap="rnd">
              <a:solidFill>
                <a:schemeClr val="accent2"/>
              </a:solidFill>
              <a:prstDash val="solid"/>
              <a:round/>
            </a:ln>
          </p:spPr>
          <p:txBody>
            <a:bodyPr rtlCol="0" anchor="ctr"/>
            <a:lstStyle/>
            <a:p>
              <a:endParaRPr lang="en-US"/>
            </a:p>
          </p:txBody>
        </p:sp>
      </p:grpSp>
      <p:grpSp>
        <p:nvGrpSpPr>
          <p:cNvPr id="86" name="Group 85">
            <a:extLst>
              <a:ext uri="{FF2B5EF4-FFF2-40B4-BE49-F238E27FC236}">
                <a16:creationId xmlns:a16="http://schemas.microsoft.com/office/drawing/2014/main" id="{48D6702B-882D-8840-96C0-88D78CFEC4F9}"/>
              </a:ext>
            </a:extLst>
          </p:cNvPr>
          <p:cNvGrpSpPr/>
          <p:nvPr/>
        </p:nvGrpSpPr>
        <p:grpSpPr>
          <a:xfrm>
            <a:off x="4887556" y="4884561"/>
            <a:ext cx="570684" cy="302898"/>
            <a:chOff x="4897698" y="4786784"/>
            <a:chExt cx="550398" cy="292131"/>
          </a:xfrm>
          <a:noFill/>
        </p:grpSpPr>
        <p:sp>
          <p:nvSpPr>
            <p:cNvPr id="68" name="Freeform 67">
              <a:extLst>
                <a:ext uri="{FF2B5EF4-FFF2-40B4-BE49-F238E27FC236}">
                  <a16:creationId xmlns:a16="http://schemas.microsoft.com/office/drawing/2014/main" id="{C90962E4-7AE1-BD90-264C-FA7882A14D04}"/>
                </a:ext>
              </a:extLst>
            </p:cNvPr>
            <p:cNvSpPr/>
            <p:nvPr/>
          </p:nvSpPr>
          <p:spPr>
            <a:xfrm>
              <a:off x="5110035" y="4786784"/>
              <a:ext cx="266270" cy="235288"/>
            </a:xfrm>
            <a:custGeom>
              <a:avLst/>
              <a:gdLst>
                <a:gd name="connsiteX0" fmla="*/ 105626 w 266270"/>
                <a:gd name="connsiteY0" fmla="*/ 235214 h 235288"/>
                <a:gd name="connsiteX1" fmla="*/ 110723 w 266270"/>
                <a:gd name="connsiteY1" fmla="*/ 235214 h 235288"/>
                <a:gd name="connsiteX2" fmla="*/ 194479 w 266270"/>
                <a:gd name="connsiteY2" fmla="*/ 235214 h 235288"/>
                <a:gd name="connsiteX3" fmla="*/ 246647 w 266270"/>
                <a:gd name="connsiteY3" fmla="*/ 225642 h 235288"/>
                <a:gd name="connsiteX4" fmla="*/ 266270 w 266270"/>
                <a:gd name="connsiteY4" fmla="*/ 202095 h 235288"/>
                <a:gd name="connsiteX5" fmla="*/ 266270 w 266270"/>
                <a:gd name="connsiteY5" fmla="*/ 72057 h 235288"/>
                <a:gd name="connsiteX6" fmla="*/ 251075 w 266270"/>
                <a:gd name="connsiteY6" fmla="*/ 49778 h 235288"/>
                <a:gd name="connsiteX7" fmla="*/ 130346 w 266270"/>
                <a:gd name="connsiteY7" fmla="*/ 2467 h 235288"/>
                <a:gd name="connsiteX8" fmla="*/ 94450 w 266270"/>
                <a:gd name="connsiteY8" fmla="*/ 8187 h 235288"/>
                <a:gd name="connsiteX9" fmla="*/ 6745 w 266270"/>
                <a:gd name="connsiteY9" fmla="*/ 80337 h 235288"/>
                <a:gd name="connsiteX10" fmla="*/ 4164 w 266270"/>
                <a:gd name="connsiteY10" fmla="*/ 106234 h 235288"/>
                <a:gd name="connsiteX11" fmla="*/ 24191 w 266270"/>
                <a:gd name="connsiteY11" fmla="*/ 112045 h 235288"/>
                <a:gd name="connsiteX12" fmla="*/ 122688 w 266270"/>
                <a:gd name="connsiteY12" fmla="*/ 79667 h 235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270" h="235288">
                  <a:moveTo>
                    <a:pt x="105626" y="235214"/>
                  </a:moveTo>
                  <a:lnTo>
                    <a:pt x="110723" y="235214"/>
                  </a:lnTo>
                  <a:cubicBezTo>
                    <a:pt x="110723" y="235214"/>
                    <a:pt x="193355" y="235382"/>
                    <a:pt x="194479" y="235214"/>
                  </a:cubicBezTo>
                  <a:lnTo>
                    <a:pt x="246647" y="225642"/>
                  </a:lnTo>
                  <a:cubicBezTo>
                    <a:pt x="258017" y="223562"/>
                    <a:pt x="266275" y="213653"/>
                    <a:pt x="266270" y="202095"/>
                  </a:cubicBezTo>
                  <a:lnTo>
                    <a:pt x="266270" y="72057"/>
                  </a:lnTo>
                  <a:cubicBezTo>
                    <a:pt x="266270" y="62212"/>
                    <a:pt x="260240" y="53371"/>
                    <a:pt x="251075" y="49778"/>
                  </a:cubicBezTo>
                  <a:lnTo>
                    <a:pt x="130346" y="2467"/>
                  </a:lnTo>
                  <a:cubicBezTo>
                    <a:pt x="118227" y="-2273"/>
                    <a:pt x="104494" y="-85"/>
                    <a:pt x="94450" y="8187"/>
                  </a:cubicBezTo>
                  <a:lnTo>
                    <a:pt x="6745" y="80337"/>
                  </a:lnTo>
                  <a:cubicBezTo>
                    <a:pt x="-1119" y="86775"/>
                    <a:pt x="-2274" y="98368"/>
                    <a:pt x="4164" y="106234"/>
                  </a:cubicBezTo>
                  <a:cubicBezTo>
                    <a:pt x="8992" y="112131"/>
                    <a:pt x="16957" y="114442"/>
                    <a:pt x="24191" y="112045"/>
                  </a:cubicBezTo>
                  <a:lnTo>
                    <a:pt x="122688" y="79667"/>
                  </a:lnTo>
                </a:path>
              </a:pathLst>
            </a:custGeom>
            <a:grpFill/>
            <a:ln w="22860" cap="rnd">
              <a:solidFill>
                <a:schemeClr val="accent6"/>
              </a:solidFill>
              <a:prstDash val="solid"/>
              <a:round/>
            </a:ln>
          </p:spPr>
          <p:txBody>
            <a:bodyPr rtlCol="0" anchor="ctr"/>
            <a:lstStyle/>
            <a:p>
              <a:endParaRPr lang="en-US"/>
            </a:p>
          </p:txBody>
        </p:sp>
        <p:sp>
          <p:nvSpPr>
            <p:cNvPr id="69" name="Freeform 68">
              <a:extLst>
                <a:ext uri="{FF2B5EF4-FFF2-40B4-BE49-F238E27FC236}">
                  <a16:creationId xmlns:a16="http://schemas.microsoft.com/office/drawing/2014/main" id="{2C630D81-7E6D-3096-B673-9666F10B01B8}"/>
                </a:ext>
              </a:extLst>
            </p:cNvPr>
            <p:cNvSpPr/>
            <p:nvPr/>
          </p:nvSpPr>
          <p:spPr>
            <a:xfrm>
              <a:off x="4969489" y="4874611"/>
              <a:ext cx="300541" cy="204304"/>
            </a:xfrm>
            <a:custGeom>
              <a:avLst/>
              <a:gdLst>
                <a:gd name="connsiteX0" fmla="*/ 0 w 300541"/>
                <a:gd name="connsiteY0" fmla="*/ 99526 h 204304"/>
                <a:gd name="connsiteX1" fmla="*/ 62219 w 300541"/>
                <a:gd name="connsiteY1" fmla="*/ 111492 h 204304"/>
                <a:gd name="connsiteX2" fmla="*/ 148009 w 300541"/>
                <a:gd name="connsiteY2" fmla="*/ 197282 h 204304"/>
                <a:gd name="connsiteX3" fmla="*/ 168996 w 300541"/>
                <a:gd name="connsiteY3" fmla="*/ 203959 h 204304"/>
                <a:gd name="connsiteX4" fmla="*/ 180962 w 300541"/>
                <a:gd name="connsiteY4" fmla="*/ 201877 h 204304"/>
                <a:gd name="connsiteX5" fmla="*/ 200489 w 300541"/>
                <a:gd name="connsiteY5" fmla="*/ 182349 h 204304"/>
                <a:gd name="connsiteX6" fmla="*/ 204653 w 300541"/>
                <a:gd name="connsiteY6" fmla="*/ 158108 h 204304"/>
                <a:gd name="connsiteX7" fmla="*/ 245550 w 300541"/>
                <a:gd name="connsiteY7" fmla="*/ 151049 h 204304"/>
                <a:gd name="connsiteX8" fmla="*/ 252609 w 300541"/>
                <a:gd name="connsiteY8" fmla="*/ 110175 h 204304"/>
                <a:gd name="connsiteX9" fmla="*/ 293506 w 300541"/>
                <a:gd name="connsiteY9" fmla="*/ 103116 h 204304"/>
                <a:gd name="connsiteX10" fmla="*/ 300542 w 300541"/>
                <a:gd name="connsiteY10" fmla="*/ 62219 h 204304"/>
                <a:gd name="connsiteX11" fmla="*/ 238323 w 300541"/>
                <a:gd name="connsiteY11" fmla="*/ 0 h 20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541" h="204304">
                  <a:moveTo>
                    <a:pt x="0" y="99526"/>
                  </a:moveTo>
                  <a:lnTo>
                    <a:pt x="62219" y="111492"/>
                  </a:lnTo>
                  <a:lnTo>
                    <a:pt x="148009" y="197282"/>
                  </a:lnTo>
                  <a:cubicBezTo>
                    <a:pt x="153505" y="202786"/>
                    <a:pt x="161331" y="205275"/>
                    <a:pt x="168996" y="203959"/>
                  </a:cubicBezTo>
                  <a:lnTo>
                    <a:pt x="180962" y="201877"/>
                  </a:lnTo>
                  <a:cubicBezTo>
                    <a:pt x="190948" y="200158"/>
                    <a:pt x="198770" y="192336"/>
                    <a:pt x="200489" y="182349"/>
                  </a:cubicBezTo>
                  <a:lnTo>
                    <a:pt x="204653" y="158108"/>
                  </a:lnTo>
                  <a:lnTo>
                    <a:pt x="245550" y="151049"/>
                  </a:lnTo>
                  <a:lnTo>
                    <a:pt x="252609" y="110175"/>
                  </a:lnTo>
                  <a:lnTo>
                    <a:pt x="293506" y="103116"/>
                  </a:lnTo>
                  <a:lnTo>
                    <a:pt x="300542" y="62219"/>
                  </a:lnTo>
                  <a:lnTo>
                    <a:pt x="238323" y="0"/>
                  </a:lnTo>
                </a:path>
              </a:pathLst>
            </a:custGeom>
            <a:grpFill/>
            <a:ln w="22860" cap="rnd">
              <a:solidFill>
                <a:schemeClr val="accent6"/>
              </a:solidFill>
              <a:prstDash val="solid"/>
              <a:round/>
            </a:ln>
          </p:spPr>
          <p:txBody>
            <a:bodyPr rtlCol="0" anchor="ctr"/>
            <a:lstStyle/>
            <a:p>
              <a:endParaRPr lang="en-US"/>
            </a:p>
          </p:txBody>
        </p:sp>
        <p:sp>
          <p:nvSpPr>
            <p:cNvPr id="70" name="Freeform 69">
              <a:extLst>
                <a:ext uri="{FF2B5EF4-FFF2-40B4-BE49-F238E27FC236}">
                  <a16:creationId xmlns:a16="http://schemas.microsoft.com/office/drawing/2014/main" id="{28A19548-FB7F-5E61-1AA1-71D3E8F30C53}"/>
                </a:ext>
              </a:extLst>
            </p:cNvPr>
            <p:cNvSpPr/>
            <p:nvPr/>
          </p:nvSpPr>
          <p:spPr>
            <a:xfrm>
              <a:off x="4969489" y="4786999"/>
              <a:ext cx="193118" cy="43556"/>
            </a:xfrm>
            <a:custGeom>
              <a:avLst/>
              <a:gdLst>
                <a:gd name="connsiteX0" fmla="*/ 193118 w 193118"/>
                <a:gd name="connsiteY0" fmla="*/ 42408 h 43556"/>
                <a:gd name="connsiteX1" fmla="*/ 157725 w 193118"/>
                <a:gd name="connsiteY1" fmla="*/ 7039 h 43556"/>
                <a:gd name="connsiteX2" fmla="*/ 131617 w 193118"/>
                <a:gd name="connsiteY2" fmla="*/ 1822 h 43556"/>
                <a:gd name="connsiteX3" fmla="*/ 59826 w 193118"/>
                <a:gd name="connsiteY3" fmla="*/ 31592 h 43556"/>
                <a:gd name="connsiteX4" fmla="*/ 0 w 193118"/>
                <a:gd name="connsiteY4" fmla="*/ 43557 h 43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18" h="43556">
                  <a:moveTo>
                    <a:pt x="193118" y="42408"/>
                  </a:moveTo>
                  <a:lnTo>
                    <a:pt x="157725" y="7039"/>
                  </a:lnTo>
                  <a:cubicBezTo>
                    <a:pt x="150882" y="173"/>
                    <a:pt x="140573" y="-1887"/>
                    <a:pt x="131617" y="1822"/>
                  </a:cubicBezTo>
                  <a:lnTo>
                    <a:pt x="59826" y="31592"/>
                  </a:lnTo>
                  <a:lnTo>
                    <a:pt x="0" y="43557"/>
                  </a:lnTo>
                </a:path>
              </a:pathLst>
            </a:custGeom>
            <a:grpFill/>
            <a:ln w="22860" cap="rnd">
              <a:solidFill>
                <a:schemeClr val="accent6"/>
              </a:solidFill>
              <a:prstDash val="solid"/>
              <a:round/>
            </a:ln>
          </p:spPr>
          <p:txBody>
            <a:bodyPr rtlCol="0" anchor="ctr"/>
            <a:lstStyle/>
            <a:p>
              <a:endParaRPr lang="en-US"/>
            </a:p>
          </p:txBody>
        </p:sp>
        <p:sp>
          <p:nvSpPr>
            <p:cNvPr id="71" name="Freeform 70">
              <a:extLst>
                <a:ext uri="{FF2B5EF4-FFF2-40B4-BE49-F238E27FC236}">
                  <a16:creationId xmlns:a16="http://schemas.microsoft.com/office/drawing/2014/main" id="{6C4A02FA-6FDA-9106-C24D-4C20A8F028A2}"/>
                </a:ext>
              </a:extLst>
            </p:cNvPr>
            <p:cNvSpPr/>
            <p:nvPr/>
          </p:nvSpPr>
          <p:spPr>
            <a:xfrm>
              <a:off x="4897698" y="4794660"/>
              <a:ext cx="71791" cy="215373"/>
            </a:xfrm>
            <a:custGeom>
              <a:avLst/>
              <a:gdLst>
                <a:gd name="connsiteX0" fmla="*/ 0 w 71791"/>
                <a:gd name="connsiteY0" fmla="*/ 0 h 215373"/>
                <a:gd name="connsiteX1" fmla="*/ 47861 w 71791"/>
                <a:gd name="connsiteY1" fmla="*/ 0 h 215373"/>
                <a:gd name="connsiteX2" fmla="*/ 71791 w 71791"/>
                <a:gd name="connsiteY2" fmla="*/ 23930 h 215373"/>
                <a:gd name="connsiteX3" fmla="*/ 71791 w 71791"/>
                <a:gd name="connsiteY3" fmla="*/ 191443 h 215373"/>
                <a:gd name="connsiteX4" fmla="*/ 47861 w 71791"/>
                <a:gd name="connsiteY4" fmla="*/ 215373 h 215373"/>
                <a:gd name="connsiteX5" fmla="*/ 0 w 71791"/>
                <a:gd name="connsiteY5" fmla="*/ 215373 h 215373"/>
                <a:gd name="connsiteX6" fmla="*/ 0 w 71791"/>
                <a:gd name="connsiteY6" fmla="*/ 215373 h 215373"/>
                <a:gd name="connsiteX7" fmla="*/ 0 w 71791"/>
                <a:gd name="connsiteY7" fmla="*/ 0 h 215373"/>
                <a:gd name="connsiteX8" fmla="*/ 0 w 71791"/>
                <a:gd name="connsiteY8" fmla="*/ 0 h 21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791" h="215373">
                  <a:moveTo>
                    <a:pt x="0" y="0"/>
                  </a:moveTo>
                  <a:lnTo>
                    <a:pt x="47861" y="0"/>
                  </a:lnTo>
                  <a:cubicBezTo>
                    <a:pt x="61077" y="0"/>
                    <a:pt x="71791" y="10714"/>
                    <a:pt x="71791" y="23930"/>
                  </a:cubicBezTo>
                  <a:lnTo>
                    <a:pt x="71791" y="191443"/>
                  </a:lnTo>
                  <a:cubicBezTo>
                    <a:pt x="71791" y="204660"/>
                    <a:pt x="61077" y="215373"/>
                    <a:pt x="47861" y="215373"/>
                  </a:cubicBezTo>
                  <a:lnTo>
                    <a:pt x="0" y="215373"/>
                  </a:lnTo>
                  <a:lnTo>
                    <a:pt x="0" y="215373"/>
                  </a:lnTo>
                  <a:lnTo>
                    <a:pt x="0" y="0"/>
                  </a:lnTo>
                  <a:lnTo>
                    <a:pt x="0" y="0"/>
                  </a:lnTo>
                  <a:close/>
                </a:path>
              </a:pathLst>
            </a:custGeom>
            <a:grpFill/>
            <a:ln w="22860" cap="rnd">
              <a:solidFill>
                <a:schemeClr val="accent6"/>
              </a:solidFill>
              <a:prstDash val="solid"/>
              <a:round/>
            </a:ln>
          </p:spPr>
          <p:txBody>
            <a:bodyPr rtlCol="0" anchor="ctr"/>
            <a:lstStyle/>
            <a:p>
              <a:endParaRPr lang="en-US"/>
            </a:p>
          </p:txBody>
        </p:sp>
        <p:sp>
          <p:nvSpPr>
            <p:cNvPr id="72" name="Freeform 71">
              <a:extLst>
                <a:ext uri="{FF2B5EF4-FFF2-40B4-BE49-F238E27FC236}">
                  <a16:creationId xmlns:a16="http://schemas.microsoft.com/office/drawing/2014/main" id="{77B262DD-16C9-44F3-CEF6-4CF0F65FDF53}"/>
                </a:ext>
              </a:extLst>
            </p:cNvPr>
            <p:cNvSpPr/>
            <p:nvPr/>
          </p:nvSpPr>
          <p:spPr>
            <a:xfrm>
              <a:off x="5376305" y="4818590"/>
              <a:ext cx="71791" cy="215373"/>
            </a:xfrm>
            <a:custGeom>
              <a:avLst/>
              <a:gdLst>
                <a:gd name="connsiteX0" fmla="*/ 23930 w 71791"/>
                <a:gd name="connsiteY0" fmla="*/ 0 h 215373"/>
                <a:gd name="connsiteX1" fmla="*/ 71791 w 71791"/>
                <a:gd name="connsiteY1" fmla="*/ 0 h 215373"/>
                <a:gd name="connsiteX2" fmla="*/ 71791 w 71791"/>
                <a:gd name="connsiteY2" fmla="*/ 0 h 215373"/>
                <a:gd name="connsiteX3" fmla="*/ 71791 w 71791"/>
                <a:gd name="connsiteY3" fmla="*/ 215373 h 215373"/>
                <a:gd name="connsiteX4" fmla="*/ 71791 w 71791"/>
                <a:gd name="connsiteY4" fmla="*/ 215373 h 215373"/>
                <a:gd name="connsiteX5" fmla="*/ 23930 w 71791"/>
                <a:gd name="connsiteY5" fmla="*/ 215373 h 215373"/>
                <a:gd name="connsiteX6" fmla="*/ 0 w 71791"/>
                <a:gd name="connsiteY6" fmla="*/ 191443 h 215373"/>
                <a:gd name="connsiteX7" fmla="*/ 0 w 71791"/>
                <a:gd name="connsiteY7" fmla="*/ 23930 h 215373"/>
                <a:gd name="connsiteX8" fmla="*/ 23930 w 71791"/>
                <a:gd name="connsiteY8" fmla="*/ 0 h 21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791" h="215373">
                  <a:moveTo>
                    <a:pt x="23930" y="0"/>
                  </a:moveTo>
                  <a:lnTo>
                    <a:pt x="71791" y="0"/>
                  </a:lnTo>
                  <a:lnTo>
                    <a:pt x="71791" y="0"/>
                  </a:lnTo>
                  <a:lnTo>
                    <a:pt x="71791" y="215373"/>
                  </a:lnTo>
                  <a:lnTo>
                    <a:pt x="71791" y="215373"/>
                  </a:lnTo>
                  <a:lnTo>
                    <a:pt x="23930" y="215373"/>
                  </a:lnTo>
                  <a:cubicBezTo>
                    <a:pt x="10714" y="215373"/>
                    <a:pt x="0" y="204660"/>
                    <a:pt x="0" y="191443"/>
                  </a:cubicBezTo>
                  <a:lnTo>
                    <a:pt x="0" y="23930"/>
                  </a:lnTo>
                  <a:cubicBezTo>
                    <a:pt x="0" y="10714"/>
                    <a:pt x="10714" y="0"/>
                    <a:pt x="23930" y="0"/>
                  </a:cubicBezTo>
                  <a:close/>
                </a:path>
              </a:pathLst>
            </a:custGeom>
            <a:grpFill/>
            <a:ln w="22860" cap="rnd">
              <a:solidFill>
                <a:schemeClr val="accent6"/>
              </a:solidFill>
              <a:prstDash val="solid"/>
              <a:round/>
            </a:ln>
          </p:spPr>
          <p:txBody>
            <a:bodyPr rtlCol="0" anchor="ctr"/>
            <a:lstStyle/>
            <a:p>
              <a:endParaRPr lang="en-US"/>
            </a:p>
          </p:txBody>
        </p:sp>
      </p:grpSp>
      <p:grpSp>
        <p:nvGrpSpPr>
          <p:cNvPr id="85" name="Group 84">
            <a:extLst>
              <a:ext uri="{FF2B5EF4-FFF2-40B4-BE49-F238E27FC236}">
                <a16:creationId xmlns:a16="http://schemas.microsoft.com/office/drawing/2014/main" id="{712AD84F-7ED2-AC99-B199-34B635E3AC9A}"/>
              </a:ext>
            </a:extLst>
          </p:cNvPr>
          <p:cNvGrpSpPr/>
          <p:nvPr/>
        </p:nvGrpSpPr>
        <p:grpSpPr>
          <a:xfrm>
            <a:off x="4890806" y="1928661"/>
            <a:ext cx="577576" cy="577576"/>
            <a:chOff x="4890806" y="2045278"/>
            <a:chExt cx="577576" cy="577576"/>
          </a:xfrm>
          <a:noFill/>
        </p:grpSpPr>
        <p:sp>
          <p:nvSpPr>
            <p:cNvPr id="75" name="Freeform 74">
              <a:extLst>
                <a:ext uri="{FF2B5EF4-FFF2-40B4-BE49-F238E27FC236}">
                  <a16:creationId xmlns:a16="http://schemas.microsoft.com/office/drawing/2014/main" id="{6061C9BA-2B1E-C7EB-E9DC-85E37A9E8F56}"/>
                </a:ext>
              </a:extLst>
            </p:cNvPr>
            <p:cNvSpPr/>
            <p:nvPr/>
          </p:nvSpPr>
          <p:spPr>
            <a:xfrm>
              <a:off x="5079179" y="2258623"/>
              <a:ext cx="200780" cy="226221"/>
            </a:xfrm>
            <a:custGeom>
              <a:avLst/>
              <a:gdLst>
                <a:gd name="connsiteX0" fmla="*/ 121735 w 200780"/>
                <a:gd name="connsiteY0" fmla="*/ 15977 h 226221"/>
                <a:gd name="connsiteX1" fmla="*/ 129143 w 200780"/>
                <a:gd name="connsiteY1" fmla="*/ 40286 h 226221"/>
                <a:gd name="connsiteX2" fmla="*/ 148806 w 200780"/>
                <a:gd name="connsiteY2" fmla="*/ 51687 h 226221"/>
                <a:gd name="connsiteX3" fmla="*/ 173441 w 200780"/>
                <a:gd name="connsiteY3" fmla="*/ 45961 h 226221"/>
                <a:gd name="connsiteX4" fmla="*/ 200235 w 200780"/>
                <a:gd name="connsiteY4" fmla="*/ 62927 h 226221"/>
                <a:gd name="connsiteX5" fmla="*/ 194786 w 200780"/>
                <a:gd name="connsiteY5" fmla="*/ 83102 h 226221"/>
                <a:gd name="connsiteX6" fmla="*/ 177534 w 200780"/>
                <a:gd name="connsiteY6" fmla="*/ 101710 h 226221"/>
                <a:gd name="connsiteX7" fmla="*/ 177534 w 200780"/>
                <a:gd name="connsiteY7" fmla="*/ 124512 h 226221"/>
                <a:gd name="connsiteX8" fmla="*/ 194786 w 200780"/>
                <a:gd name="connsiteY8" fmla="*/ 143120 h 226221"/>
                <a:gd name="connsiteX9" fmla="*/ 193616 w 200780"/>
                <a:gd name="connsiteY9" fmla="*/ 174811 h 226221"/>
                <a:gd name="connsiteX10" fmla="*/ 173441 w 200780"/>
                <a:gd name="connsiteY10" fmla="*/ 180260 h 226221"/>
                <a:gd name="connsiteX11" fmla="*/ 148806 w 200780"/>
                <a:gd name="connsiteY11" fmla="*/ 174535 h 226221"/>
                <a:gd name="connsiteX12" fmla="*/ 129143 w 200780"/>
                <a:gd name="connsiteY12" fmla="*/ 185936 h 226221"/>
                <a:gd name="connsiteX13" fmla="*/ 121735 w 200780"/>
                <a:gd name="connsiteY13" fmla="*/ 210244 h 226221"/>
                <a:gd name="connsiteX14" fmla="*/ 94112 w 200780"/>
                <a:gd name="connsiteY14" fmla="*/ 225311 h 226221"/>
                <a:gd name="connsiteX15" fmla="*/ 79045 w 200780"/>
                <a:gd name="connsiteY15" fmla="*/ 210244 h 226221"/>
                <a:gd name="connsiteX16" fmla="*/ 71637 w 200780"/>
                <a:gd name="connsiteY16" fmla="*/ 185936 h 226221"/>
                <a:gd name="connsiteX17" fmla="*/ 51974 w 200780"/>
                <a:gd name="connsiteY17" fmla="*/ 174535 h 226221"/>
                <a:gd name="connsiteX18" fmla="*/ 27339 w 200780"/>
                <a:gd name="connsiteY18" fmla="*/ 180260 h 226221"/>
                <a:gd name="connsiteX19" fmla="*/ 545 w 200780"/>
                <a:gd name="connsiteY19" fmla="*/ 163295 h 226221"/>
                <a:gd name="connsiteX20" fmla="*/ 5994 w 200780"/>
                <a:gd name="connsiteY20" fmla="*/ 143120 h 226221"/>
                <a:gd name="connsiteX21" fmla="*/ 23246 w 200780"/>
                <a:gd name="connsiteY21" fmla="*/ 124512 h 226221"/>
                <a:gd name="connsiteX22" fmla="*/ 23246 w 200780"/>
                <a:gd name="connsiteY22" fmla="*/ 101710 h 226221"/>
                <a:gd name="connsiteX23" fmla="*/ 5994 w 200780"/>
                <a:gd name="connsiteY23" fmla="*/ 83102 h 226221"/>
                <a:gd name="connsiteX24" fmla="*/ 7165 w 200780"/>
                <a:gd name="connsiteY24" fmla="*/ 51410 h 226221"/>
                <a:gd name="connsiteX25" fmla="*/ 27339 w 200780"/>
                <a:gd name="connsiteY25" fmla="*/ 45961 h 226221"/>
                <a:gd name="connsiteX26" fmla="*/ 51974 w 200780"/>
                <a:gd name="connsiteY26" fmla="*/ 51687 h 226221"/>
                <a:gd name="connsiteX27" fmla="*/ 71637 w 200780"/>
                <a:gd name="connsiteY27" fmla="*/ 40286 h 226221"/>
                <a:gd name="connsiteX28" fmla="*/ 79045 w 200780"/>
                <a:gd name="connsiteY28" fmla="*/ 15977 h 226221"/>
                <a:gd name="connsiteX29" fmla="*/ 106668 w 200780"/>
                <a:gd name="connsiteY29" fmla="*/ 910 h 226221"/>
                <a:gd name="connsiteX30" fmla="*/ 121735 w 200780"/>
                <a:gd name="connsiteY30" fmla="*/ 15977 h 226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0780" h="226221">
                  <a:moveTo>
                    <a:pt x="121735" y="15977"/>
                  </a:moveTo>
                  <a:lnTo>
                    <a:pt x="129143" y="40286"/>
                  </a:lnTo>
                  <a:cubicBezTo>
                    <a:pt x="131680" y="48666"/>
                    <a:pt x="140273" y="53648"/>
                    <a:pt x="148806" y="51687"/>
                  </a:cubicBezTo>
                  <a:lnTo>
                    <a:pt x="173441" y="45961"/>
                  </a:lnTo>
                  <a:cubicBezTo>
                    <a:pt x="185525" y="43246"/>
                    <a:pt x="197521" y="50843"/>
                    <a:pt x="200235" y="62927"/>
                  </a:cubicBezTo>
                  <a:cubicBezTo>
                    <a:pt x="201855" y="70139"/>
                    <a:pt x="199816" y="77685"/>
                    <a:pt x="194786" y="83102"/>
                  </a:cubicBezTo>
                  <a:lnTo>
                    <a:pt x="177534" y="101710"/>
                  </a:lnTo>
                  <a:cubicBezTo>
                    <a:pt x="171588" y="108146"/>
                    <a:pt x="171588" y="118075"/>
                    <a:pt x="177534" y="124512"/>
                  </a:cubicBezTo>
                  <a:lnTo>
                    <a:pt x="194786" y="143120"/>
                  </a:lnTo>
                  <a:cubicBezTo>
                    <a:pt x="203214" y="152195"/>
                    <a:pt x="202689" y="166383"/>
                    <a:pt x="193616" y="174811"/>
                  </a:cubicBezTo>
                  <a:cubicBezTo>
                    <a:pt x="188199" y="179841"/>
                    <a:pt x="180653" y="181880"/>
                    <a:pt x="173441" y="180260"/>
                  </a:cubicBezTo>
                  <a:lnTo>
                    <a:pt x="148806" y="174535"/>
                  </a:lnTo>
                  <a:cubicBezTo>
                    <a:pt x="140273" y="172573"/>
                    <a:pt x="131680" y="177556"/>
                    <a:pt x="129143" y="185936"/>
                  </a:cubicBezTo>
                  <a:lnTo>
                    <a:pt x="121735" y="210244"/>
                  </a:lnTo>
                  <a:cubicBezTo>
                    <a:pt x="118267" y="222032"/>
                    <a:pt x="105900" y="228779"/>
                    <a:pt x="94112" y="225311"/>
                  </a:cubicBezTo>
                  <a:cubicBezTo>
                    <a:pt x="86855" y="223177"/>
                    <a:pt x="81179" y="217501"/>
                    <a:pt x="79045" y="210244"/>
                  </a:cubicBezTo>
                  <a:lnTo>
                    <a:pt x="71637" y="185936"/>
                  </a:lnTo>
                  <a:cubicBezTo>
                    <a:pt x="69100" y="177556"/>
                    <a:pt x="60507" y="172573"/>
                    <a:pt x="51974" y="174535"/>
                  </a:cubicBezTo>
                  <a:lnTo>
                    <a:pt x="27339" y="180260"/>
                  </a:lnTo>
                  <a:cubicBezTo>
                    <a:pt x="15255" y="182975"/>
                    <a:pt x="3259" y="175378"/>
                    <a:pt x="545" y="163295"/>
                  </a:cubicBezTo>
                  <a:cubicBezTo>
                    <a:pt x="-1074" y="156082"/>
                    <a:pt x="964" y="148536"/>
                    <a:pt x="5994" y="143120"/>
                  </a:cubicBezTo>
                  <a:lnTo>
                    <a:pt x="23246" y="124512"/>
                  </a:lnTo>
                  <a:cubicBezTo>
                    <a:pt x="29193" y="118075"/>
                    <a:pt x="29193" y="108146"/>
                    <a:pt x="23246" y="101710"/>
                  </a:cubicBezTo>
                  <a:lnTo>
                    <a:pt x="5994" y="83102"/>
                  </a:lnTo>
                  <a:cubicBezTo>
                    <a:pt x="-2434" y="74026"/>
                    <a:pt x="-1910" y="59838"/>
                    <a:pt x="7165" y="51410"/>
                  </a:cubicBezTo>
                  <a:cubicBezTo>
                    <a:pt x="12581" y="46380"/>
                    <a:pt x="20127" y="44341"/>
                    <a:pt x="27339" y="45961"/>
                  </a:cubicBezTo>
                  <a:lnTo>
                    <a:pt x="51974" y="51687"/>
                  </a:lnTo>
                  <a:cubicBezTo>
                    <a:pt x="60507" y="53648"/>
                    <a:pt x="69100" y="48666"/>
                    <a:pt x="71637" y="40286"/>
                  </a:cubicBezTo>
                  <a:lnTo>
                    <a:pt x="79045" y="15977"/>
                  </a:lnTo>
                  <a:cubicBezTo>
                    <a:pt x="82513" y="4189"/>
                    <a:pt x="94880" y="-2557"/>
                    <a:pt x="106668" y="910"/>
                  </a:cubicBezTo>
                  <a:cubicBezTo>
                    <a:pt x="113925" y="3044"/>
                    <a:pt x="119601" y="8720"/>
                    <a:pt x="121735" y="15977"/>
                  </a:cubicBezTo>
                  <a:close/>
                </a:path>
              </a:pathLst>
            </a:custGeom>
            <a:grpFill/>
            <a:ln w="22860" cap="rnd">
              <a:solidFill>
                <a:schemeClr val="accent1"/>
              </a:solidFill>
              <a:prstDash val="solid"/>
              <a:round/>
            </a:ln>
          </p:spPr>
          <p:txBody>
            <a:bodyPr rtlCol="0" anchor="ctr"/>
            <a:lstStyle/>
            <a:p>
              <a:endParaRPr lang="en-US"/>
            </a:p>
          </p:txBody>
        </p:sp>
        <p:sp>
          <p:nvSpPr>
            <p:cNvPr id="76" name="Freeform 75">
              <a:extLst>
                <a:ext uri="{FF2B5EF4-FFF2-40B4-BE49-F238E27FC236}">
                  <a16:creationId xmlns:a16="http://schemas.microsoft.com/office/drawing/2014/main" id="{62A55FA8-0186-AB36-05D2-2D1765E5435D}"/>
                </a:ext>
              </a:extLst>
            </p:cNvPr>
            <p:cNvSpPr/>
            <p:nvPr/>
          </p:nvSpPr>
          <p:spPr>
            <a:xfrm>
              <a:off x="5135648" y="2045278"/>
              <a:ext cx="87892" cy="87892"/>
            </a:xfrm>
            <a:custGeom>
              <a:avLst/>
              <a:gdLst>
                <a:gd name="connsiteX0" fmla="*/ 0 w 87892"/>
                <a:gd name="connsiteY0" fmla="*/ 43946 h 87892"/>
                <a:gd name="connsiteX1" fmla="*/ 43946 w 87892"/>
                <a:gd name="connsiteY1" fmla="*/ 87892 h 87892"/>
                <a:gd name="connsiteX2" fmla="*/ 87892 w 87892"/>
                <a:gd name="connsiteY2" fmla="*/ 43946 h 87892"/>
                <a:gd name="connsiteX3" fmla="*/ 43946 w 87892"/>
                <a:gd name="connsiteY3" fmla="*/ 0 h 87892"/>
                <a:gd name="connsiteX4" fmla="*/ 0 w 87892"/>
                <a:gd name="connsiteY4" fmla="*/ 43946 h 87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92" h="87892">
                  <a:moveTo>
                    <a:pt x="0" y="43946"/>
                  </a:moveTo>
                  <a:cubicBezTo>
                    <a:pt x="0" y="68217"/>
                    <a:pt x="19675" y="87892"/>
                    <a:pt x="43946" y="87892"/>
                  </a:cubicBezTo>
                  <a:cubicBezTo>
                    <a:pt x="68217" y="87892"/>
                    <a:pt x="87892" y="68217"/>
                    <a:pt x="87892" y="43946"/>
                  </a:cubicBezTo>
                  <a:cubicBezTo>
                    <a:pt x="87892" y="19675"/>
                    <a:pt x="68217" y="0"/>
                    <a:pt x="43946" y="0"/>
                  </a:cubicBezTo>
                  <a:cubicBezTo>
                    <a:pt x="19675" y="0"/>
                    <a:pt x="0" y="19675"/>
                    <a:pt x="0" y="43946"/>
                  </a:cubicBezTo>
                </a:path>
              </a:pathLst>
            </a:custGeom>
            <a:grpFill/>
            <a:ln w="22860" cap="rnd">
              <a:solidFill>
                <a:schemeClr val="accent1"/>
              </a:solidFill>
              <a:prstDash val="solid"/>
              <a:round/>
            </a:ln>
          </p:spPr>
          <p:txBody>
            <a:bodyPr rtlCol="0" anchor="ctr"/>
            <a:lstStyle/>
            <a:p>
              <a:endParaRPr lang="en-US"/>
            </a:p>
          </p:txBody>
        </p:sp>
        <p:sp>
          <p:nvSpPr>
            <p:cNvPr id="77" name="Freeform 76">
              <a:extLst>
                <a:ext uri="{FF2B5EF4-FFF2-40B4-BE49-F238E27FC236}">
                  <a16:creationId xmlns:a16="http://schemas.microsoft.com/office/drawing/2014/main" id="{AD315FA3-485A-67D8-E57B-CB77670E9F1B}"/>
                </a:ext>
              </a:extLst>
            </p:cNvPr>
            <p:cNvSpPr/>
            <p:nvPr/>
          </p:nvSpPr>
          <p:spPr>
            <a:xfrm>
              <a:off x="5091702" y="2152748"/>
              <a:ext cx="175784" cy="68314"/>
            </a:xfrm>
            <a:custGeom>
              <a:avLst/>
              <a:gdLst>
                <a:gd name="connsiteX0" fmla="*/ 175784 w 175784"/>
                <a:gd name="connsiteY0" fmla="*/ 68314 h 68314"/>
                <a:gd name="connsiteX1" fmla="*/ 65480 w 175784"/>
                <a:gd name="connsiteY1" fmla="*/ 2834 h 68314"/>
                <a:gd name="connsiteX2" fmla="*/ 0 w 175784"/>
                <a:gd name="connsiteY2" fmla="*/ 68314 h 68314"/>
              </a:gdLst>
              <a:ahLst/>
              <a:cxnLst>
                <a:cxn ang="0">
                  <a:pos x="connsiteX0" y="connsiteY0"/>
                </a:cxn>
                <a:cxn ang="0">
                  <a:pos x="connsiteX1" y="connsiteY1"/>
                </a:cxn>
                <a:cxn ang="0">
                  <a:pos x="connsiteX2" y="connsiteY2"/>
                </a:cxn>
              </a:cxnLst>
              <a:rect l="l" t="t" r="r" b="b"/>
              <a:pathLst>
                <a:path w="175784" h="68314">
                  <a:moveTo>
                    <a:pt x="175784" y="68314"/>
                  </a:moveTo>
                  <a:cubicBezTo>
                    <a:pt x="163407" y="19773"/>
                    <a:pt x="114021" y="-9544"/>
                    <a:pt x="65480" y="2834"/>
                  </a:cubicBezTo>
                  <a:cubicBezTo>
                    <a:pt x="33316" y="11036"/>
                    <a:pt x="8202" y="36151"/>
                    <a:pt x="0" y="68314"/>
                  </a:cubicBezTo>
                </a:path>
              </a:pathLst>
            </a:custGeom>
            <a:grpFill/>
            <a:ln w="22860" cap="rnd">
              <a:solidFill>
                <a:schemeClr val="accent1"/>
              </a:solidFill>
              <a:prstDash val="solid"/>
              <a:round/>
            </a:ln>
          </p:spPr>
          <p:txBody>
            <a:bodyPr rtlCol="0" anchor="ctr"/>
            <a:lstStyle/>
            <a:p>
              <a:endParaRPr lang="en-US"/>
            </a:p>
          </p:txBody>
        </p:sp>
        <p:sp>
          <p:nvSpPr>
            <p:cNvPr id="78" name="Freeform 77">
              <a:extLst>
                <a:ext uri="{FF2B5EF4-FFF2-40B4-BE49-F238E27FC236}">
                  <a16:creationId xmlns:a16="http://schemas.microsoft.com/office/drawing/2014/main" id="{2193B6A8-828A-AE42-7935-669F3B70582E}"/>
                </a:ext>
              </a:extLst>
            </p:cNvPr>
            <p:cNvSpPr/>
            <p:nvPr/>
          </p:nvSpPr>
          <p:spPr>
            <a:xfrm>
              <a:off x="5336544" y="2447070"/>
              <a:ext cx="87892" cy="87892"/>
            </a:xfrm>
            <a:custGeom>
              <a:avLst/>
              <a:gdLst>
                <a:gd name="connsiteX0" fmla="*/ 0 w 87892"/>
                <a:gd name="connsiteY0" fmla="*/ 43946 h 87892"/>
                <a:gd name="connsiteX1" fmla="*/ 43946 w 87892"/>
                <a:gd name="connsiteY1" fmla="*/ 87892 h 87892"/>
                <a:gd name="connsiteX2" fmla="*/ 87892 w 87892"/>
                <a:gd name="connsiteY2" fmla="*/ 43946 h 87892"/>
                <a:gd name="connsiteX3" fmla="*/ 43946 w 87892"/>
                <a:gd name="connsiteY3" fmla="*/ 0 h 87892"/>
                <a:gd name="connsiteX4" fmla="*/ 0 w 87892"/>
                <a:gd name="connsiteY4" fmla="*/ 43946 h 87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92" h="87892">
                  <a:moveTo>
                    <a:pt x="0" y="43946"/>
                  </a:moveTo>
                  <a:cubicBezTo>
                    <a:pt x="0" y="68217"/>
                    <a:pt x="19675" y="87892"/>
                    <a:pt x="43946" y="87892"/>
                  </a:cubicBezTo>
                  <a:cubicBezTo>
                    <a:pt x="68217" y="87892"/>
                    <a:pt x="87892" y="68217"/>
                    <a:pt x="87892" y="43946"/>
                  </a:cubicBezTo>
                  <a:cubicBezTo>
                    <a:pt x="87892" y="19675"/>
                    <a:pt x="68217" y="0"/>
                    <a:pt x="43946" y="0"/>
                  </a:cubicBezTo>
                  <a:cubicBezTo>
                    <a:pt x="19675" y="0"/>
                    <a:pt x="0" y="19675"/>
                    <a:pt x="0" y="43946"/>
                  </a:cubicBezTo>
                </a:path>
              </a:pathLst>
            </a:custGeom>
            <a:grpFill/>
            <a:ln w="22860" cap="rnd">
              <a:solidFill>
                <a:schemeClr val="accent1"/>
              </a:solidFill>
              <a:prstDash val="solid"/>
              <a:round/>
            </a:ln>
          </p:spPr>
          <p:txBody>
            <a:bodyPr rtlCol="0" anchor="ctr"/>
            <a:lstStyle/>
            <a:p>
              <a:endParaRPr lang="en-US"/>
            </a:p>
          </p:txBody>
        </p:sp>
        <p:sp>
          <p:nvSpPr>
            <p:cNvPr id="79" name="Freeform 78">
              <a:extLst>
                <a:ext uri="{FF2B5EF4-FFF2-40B4-BE49-F238E27FC236}">
                  <a16:creationId xmlns:a16="http://schemas.microsoft.com/office/drawing/2014/main" id="{804F3202-EC1A-A982-ED14-DD00F8E0E60A}"/>
                </a:ext>
              </a:extLst>
            </p:cNvPr>
            <p:cNvSpPr/>
            <p:nvPr/>
          </p:nvSpPr>
          <p:spPr>
            <a:xfrm>
              <a:off x="5292598" y="2554541"/>
              <a:ext cx="175784" cy="68313"/>
            </a:xfrm>
            <a:custGeom>
              <a:avLst/>
              <a:gdLst>
                <a:gd name="connsiteX0" fmla="*/ 175784 w 175784"/>
                <a:gd name="connsiteY0" fmla="*/ 68314 h 68313"/>
                <a:gd name="connsiteX1" fmla="*/ 65480 w 175784"/>
                <a:gd name="connsiteY1" fmla="*/ 2834 h 68313"/>
                <a:gd name="connsiteX2" fmla="*/ 0 w 175784"/>
                <a:gd name="connsiteY2" fmla="*/ 68314 h 68313"/>
              </a:gdLst>
              <a:ahLst/>
              <a:cxnLst>
                <a:cxn ang="0">
                  <a:pos x="connsiteX0" y="connsiteY0"/>
                </a:cxn>
                <a:cxn ang="0">
                  <a:pos x="connsiteX1" y="connsiteY1"/>
                </a:cxn>
                <a:cxn ang="0">
                  <a:pos x="connsiteX2" y="connsiteY2"/>
                </a:cxn>
              </a:cxnLst>
              <a:rect l="l" t="t" r="r" b="b"/>
              <a:pathLst>
                <a:path w="175784" h="68313">
                  <a:moveTo>
                    <a:pt x="175784" y="68314"/>
                  </a:moveTo>
                  <a:cubicBezTo>
                    <a:pt x="163407" y="19772"/>
                    <a:pt x="114021" y="-9543"/>
                    <a:pt x="65480" y="2834"/>
                  </a:cubicBezTo>
                  <a:cubicBezTo>
                    <a:pt x="33316" y="11036"/>
                    <a:pt x="8202" y="36150"/>
                    <a:pt x="0" y="68314"/>
                  </a:cubicBezTo>
                </a:path>
              </a:pathLst>
            </a:custGeom>
            <a:grpFill/>
            <a:ln w="22860" cap="rnd">
              <a:solidFill>
                <a:schemeClr val="accent1"/>
              </a:solidFill>
              <a:prstDash val="solid"/>
              <a:round/>
            </a:ln>
          </p:spPr>
          <p:txBody>
            <a:bodyPr rtlCol="0" anchor="ctr"/>
            <a:lstStyle/>
            <a:p>
              <a:endParaRPr lang="en-US"/>
            </a:p>
          </p:txBody>
        </p:sp>
        <p:sp>
          <p:nvSpPr>
            <p:cNvPr id="80" name="Freeform 79">
              <a:extLst>
                <a:ext uri="{FF2B5EF4-FFF2-40B4-BE49-F238E27FC236}">
                  <a16:creationId xmlns:a16="http://schemas.microsoft.com/office/drawing/2014/main" id="{3121F98B-7D1D-A1AA-7973-E1643B89A811}"/>
                </a:ext>
              </a:extLst>
            </p:cNvPr>
            <p:cNvSpPr/>
            <p:nvPr/>
          </p:nvSpPr>
          <p:spPr>
            <a:xfrm>
              <a:off x="4934752" y="2447070"/>
              <a:ext cx="87892" cy="87892"/>
            </a:xfrm>
            <a:custGeom>
              <a:avLst/>
              <a:gdLst>
                <a:gd name="connsiteX0" fmla="*/ 0 w 87892"/>
                <a:gd name="connsiteY0" fmla="*/ 43946 h 87892"/>
                <a:gd name="connsiteX1" fmla="*/ 43946 w 87892"/>
                <a:gd name="connsiteY1" fmla="*/ 87892 h 87892"/>
                <a:gd name="connsiteX2" fmla="*/ 87892 w 87892"/>
                <a:gd name="connsiteY2" fmla="*/ 43946 h 87892"/>
                <a:gd name="connsiteX3" fmla="*/ 43946 w 87892"/>
                <a:gd name="connsiteY3" fmla="*/ 0 h 87892"/>
                <a:gd name="connsiteX4" fmla="*/ 0 w 87892"/>
                <a:gd name="connsiteY4" fmla="*/ 43946 h 87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92" h="87892">
                  <a:moveTo>
                    <a:pt x="0" y="43946"/>
                  </a:moveTo>
                  <a:cubicBezTo>
                    <a:pt x="0" y="68217"/>
                    <a:pt x="19675" y="87892"/>
                    <a:pt x="43946" y="87892"/>
                  </a:cubicBezTo>
                  <a:cubicBezTo>
                    <a:pt x="68217" y="87892"/>
                    <a:pt x="87892" y="68217"/>
                    <a:pt x="87892" y="43946"/>
                  </a:cubicBezTo>
                  <a:cubicBezTo>
                    <a:pt x="87892" y="19675"/>
                    <a:pt x="68217" y="0"/>
                    <a:pt x="43946" y="0"/>
                  </a:cubicBezTo>
                  <a:cubicBezTo>
                    <a:pt x="19675" y="0"/>
                    <a:pt x="0" y="19675"/>
                    <a:pt x="0" y="43946"/>
                  </a:cubicBezTo>
                </a:path>
              </a:pathLst>
            </a:custGeom>
            <a:grpFill/>
            <a:ln w="22860" cap="rnd">
              <a:solidFill>
                <a:schemeClr val="accent1"/>
              </a:solidFill>
              <a:prstDash val="solid"/>
              <a:round/>
            </a:ln>
          </p:spPr>
          <p:txBody>
            <a:bodyPr rtlCol="0" anchor="ctr"/>
            <a:lstStyle/>
            <a:p>
              <a:endParaRPr lang="en-US"/>
            </a:p>
          </p:txBody>
        </p:sp>
        <p:sp>
          <p:nvSpPr>
            <p:cNvPr id="81" name="Freeform 80">
              <a:extLst>
                <a:ext uri="{FF2B5EF4-FFF2-40B4-BE49-F238E27FC236}">
                  <a16:creationId xmlns:a16="http://schemas.microsoft.com/office/drawing/2014/main" id="{EEB040A2-7EBC-B4CD-5D61-3DA59C765EB6}"/>
                </a:ext>
              </a:extLst>
            </p:cNvPr>
            <p:cNvSpPr/>
            <p:nvPr/>
          </p:nvSpPr>
          <p:spPr>
            <a:xfrm>
              <a:off x="4890806" y="2554541"/>
              <a:ext cx="175784" cy="68313"/>
            </a:xfrm>
            <a:custGeom>
              <a:avLst/>
              <a:gdLst>
                <a:gd name="connsiteX0" fmla="*/ 175784 w 175784"/>
                <a:gd name="connsiteY0" fmla="*/ 68314 h 68313"/>
                <a:gd name="connsiteX1" fmla="*/ 65480 w 175784"/>
                <a:gd name="connsiteY1" fmla="*/ 2834 h 68313"/>
                <a:gd name="connsiteX2" fmla="*/ 0 w 175784"/>
                <a:gd name="connsiteY2" fmla="*/ 68314 h 68313"/>
              </a:gdLst>
              <a:ahLst/>
              <a:cxnLst>
                <a:cxn ang="0">
                  <a:pos x="connsiteX0" y="connsiteY0"/>
                </a:cxn>
                <a:cxn ang="0">
                  <a:pos x="connsiteX1" y="connsiteY1"/>
                </a:cxn>
                <a:cxn ang="0">
                  <a:pos x="connsiteX2" y="connsiteY2"/>
                </a:cxn>
              </a:cxnLst>
              <a:rect l="l" t="t" r="r" b="b"/>
              <a:pathLst>
                <a:path w="175784" h="68313">
                  <a:moveTo>
                    <a:pt x="175784" y="68314"/>
                  </a:moveTo>
                  <a:cubicBezTo>
                    <a:pt x="163406" y="19772"/>
                    <a:pt x="114021" y="-9543"/>
                    <a:pt x="65480" y="2834"/>
                  </a:cubicBezTo>
                  <a:cubicBezTo>
                    <a:pt x="33316" y="11036"/>
                    <a:pt x="8202" y="36150"/>
                    <a:pt x="0" y="68314"/>
                  </a:cubicBezTo>
                </a:path>
              </a:pathLst>
            </a:custGeom>
            <a:grpFill/>
            <a:ln w="22860" cap="rnd">
              <a:solidFill>
                <a:schemeClr val="accent1"/>
              </a:solidFill>
              <a:prstDash val="solid"/>
              <a:round/>
            </a:ln>
          </p:spPr>
          <p:txBody>
            <a:bodyPr rtlCol="0" anchor="ctr"/>
            <a:lstStyle/>
            <a:p>
              <a:endParaRPr lang="en-US"/>
            </a:p>
          </p:txBody>
        </p:sp>
        <p:sp>
          <p:nvSpPr>
            <p:cNvPr id="82" name="Freeform 81">
              <a:extLst>
                <a:ext uri="{FF2B5EF4-FFF2-40B4-BE49-F238E27FC236}">
                  <a16:creationId xmlns:a16="http://schemas.microsoft.com/office/drawing/2014/main" id="{116F33C0-952A-B21E-5E3A-6712DC4CAFC0}"/>
                </a:ext>
              </a:extLst>
            </p:cNvPr>
            <p:cNvSpPr/>
            <p:nvPr/>
          </p:nvSpPr>
          <p:spPr>
            <a:xfrm>
              <a:off x="5103002" y="2560074"/>
              <a:ext cx="153183" cy="12551"/>
            </a:xfrm>
            <a:custGeom>
              <a:avLst/>
              <a:gdLst>
                <a:gd name="connsiteX0" fmla="*/ 153183 w 153183"/>
                <a:gd name="connsiteY0" fmla="*/ 0 h 12551"/>
                <a:gd name="connsiteX1" fmla="*/ 0 w 153183"/>
                <a:gd name="connsiteY1" fmla="*/ 0 h 12551"/>
              </a:gdLst>
              <a:ahLst/>
              <a:cxnLst>
                <a:cxn ang="0">
                  <a:pos x="connsiteX0" y="connsiteY0"/>
                </a:cxn>
                <a:cxn ang="0">
                  <a:pos x="connsiteX1" y="connsiteY1"/>
                </a:cxn>
              </a:cxnLst>
              <a:rect l="l" t="t" r="r" b="b"/>
              <a:pathLst>
                <a:path w="153183" h="12551">
                  <a:moveTo>
                    <a:pt x="153183" y="0"/>
                  </a:moveTo>
                  <a:cubicBezTo>
                    <a:pt x="103494" y="16735"/>
                    <a:pt x="49689" y="16735"/>
                    <a:pt x="0" y="0"/>
                  </a:cubicBezTo>
                </a:path>
              </a:pathLst>
            </a:custGeom>
            <a:grpFill/>
            <a:ln w="22860" cap="rnd">
              <a:solidFill>
                <a:schemeClr val="accent1"/>
              </a:solidFill>
              <a:prstDash val="solid"/>
              <a:round/>
            </a:ln>
          </p:spPr>
          <p:txBody>
            <a:bodyPr rtlCol="0" anchor="ctr"/>
            <a:lstStyle/>
            <a:p>
              <a:endParaRPr lang="en-US"/>
            </a:p>
          </p:txBody>
        </p:sp>
        <p:sp>
          <p:nvSpPr>
            <p:cNvPr id="83" name="Freeform 82">
              <a:extLst>
                <a:ext uri="{FF2B5EF4-FFF2-40B4-BE49-F238E27FC236}">
                  <a16:creationId xmlns:a16="http://schemas.microsoft.com/office/drawing/2014/main" id="{0218A9B2-A597-5C13-D050-B5FA816B543D}"/>
                </a:ext>
              </a:extLst>
            </p:cNvPr>
            <p:cNvSpPr/>
            <p:nvPr/>
          </p:nvSpPr>
          <p:spPr>
            <a:xfrm>
              <a:off x="5286270" y="2120614"/>
              <a:ext cx="131901" cy="251120"/>
            </a:xfrm>
            <a:custGeom>
              <a:avLst/>
              <a:gdLst>
                <a:gd name="connsiteX0" fmla="*/ 0 w 131901"/>
                <a:gd name="connsiteY0" fmla="*/ 0 h 251120"/>
                <a:gd name="connsiteX1" fmla="*/ 128925 w 131901"/>
                <a:gd name="connsiteY1" fmla="*/ 251120 h 251120"/>
              </a:gdLst>
              <a:ahLst/>
              <a:cxnLst>
                <a:cxn ang="0">
                  <a:pos x="connsiteX0" y="connsiteY0"/>
                </a:cxn>
                <a:cxn ang="0">
                  <a:pos x="connsiteX1" y="connsiteY1"/>
                </a:cxn>
              </a:cxnLst>
              <a:rect l="l" t="t" r="r" b="b"/>
              <a:pathLst>
                <a:path w="131901" h="251120">
                  <a:moveTo>
                    <a:pt x="0" y="0"/>
                  </a:moveTo>
                  <a:cubicBezTo>
                    <a:pt x="93118" y="46657"/>
                    <a:pt x="145281" y="148260"/>
                    <a:pt x="128925" y="251120"/>
                  </a:cubicBezTo>
                </a:path>
              </a:pathLst>
            </a:custGeom>
            <a:grpFill/>
            <a:ln w="22860" cap="rnd">
              <a:solidFill>
                <a:schemeClr val="accent1"/>
              </a:solidFill>
              <a:prstDash val="solid"/>
              <a:round/>
            </a:ln>
          </p:spPr>
          <p:txBody>
            <a:bodyPr rtlCol="0" anchor="ctr"/>
            <a:lstStyle/>
            <a:p>
              <a:endParaRPr lang="en-US"/>
            </a:p>
          </p:txBody>
        </p:sp>
        <p:sp>
          <p:nvSpPr>
            <p:cNvPr id="84" name="Freeform 83">
              <a:extLst>
                <a:ext uri="{FF2B5EF4-FFF2-40B4-BE49-F238E27FC236}">
                  <a16:creationId xmlns:a16="http://schemas.microsoft.com/office/drawing/2014/main" id="{D0D10BFF-342F-B84C-A846-AD65FD082C70}"/>
                </a:ext>
              </a:extLst>
            </p:cNvPr>
            <p:cNvSpPr/>
            <p:nvPr/>
          </p:nvSpPr>
          <p:spPr>
            <a:xfrm>
              <a:off x="4941017" y="2120614"/>
              <a:ext cx="131951" cy="251120"/>
            </a:xfrm>
            <a:custGeom>
              <a:avLst/>
              <a:gdLst>
                <a:gd name="connsiteX0" fmla="*/ 2976 w 131951"/>
                <a:gd name="connsiteY0" fmla="*/ 251120 h 251120"/>
                <a:gd name="connsiteX1" fmla="*/ 131951 w 131951"/>
                <a:gd name="connsiteY1" fmla="*/ 0 h 251120"/>
              </a:gdLst>
              <a:ahLst/>
              <a:cxnLst>
                <a:cxn ang="0">
                  <a:pos x="connsiteX0" y="connsiteY0"/>
                </a:cxn>
                <a:cxn ang="0">
                  <a:pos x="connsiteX1" y="connsiteY1"/>
                </a:cxn>
              </a:cxnLst>
              <a:rect l="l" t="t" r="r" b="b"/>
              <a:pathLst>
                <a:path w="131951" h="251120">
                  <a:moveTo>
                    <a:pt x="2976" y="251120"/>
                  </a:moveTo>
                  <a:cubicBezTo>
                    <a:pt x="-13380" y="148247"/>
                    <a:pt x="38808" y="46635"/>
                    <a:pt x="131951" y="0"/>
                  </a:cubicBezTo>
                </a:path>
              </a:pathLst>
            </a:custGeom>
            <a:grpFill/>
            <a:ln w="22860" cap="rnd">
              <a:solidFill>
                <a:schemeClr val="accent1"/>
              </a:solidFill>
              <a:prstDash val="solid"/>
              <a:round/>
            </a:ln>
          </p:spPr>
          <p:txBody>
            <a:bodyPr rtlCol="0" anchor="ctr"/>
            <a:lstStyle/>
            <a:p>
              <a:endParaRPr lang="en-US"/>
            </a:p>
          </p:txBody>
        </p:sp>
        <p:sp>
          <p:nvSpPr>
            <p:cNvPr id="74" name="Freeform 73">
              <a:extLst>
                <a:ext uri="{FF2B5EF4-FFF2-40B4-BE49-F238E27FC236}">
                  <a16:creationId xmlns:a16="http://schemas.microsoft.com/office/drawing/2014/main" id="{AA7D89CF-F197-F9CB-D52D-D61BC6DBDECA}"/>
                </a:ext>
              </a:extLst>
            </p:cNvPr>
            <p:cNvSpPr/>
            <p:nvPr/>
          </p:nvSpPr>
          <p:spPr>
            <a:xfrm>
              <a:off x="5154482" y="2346622"/>
              <a:ext cx="50224" cy="50224"/>
            </a:xfrm>
            <a:custGeom>
              <a:avLst/>
              <a:gdLst>
                <a:gd name="connsiteX0" fmla="*/ 0 w 50224"/>
                <a:gd name="connsiteY0" fmla="*/ 25112 h 50224"/>
                <a:gd name="connsiteX1" fmla="*/ 25112 w 50224"/>
                <a:gd name="connsiteY1" fmla="*/ 50224 h 50224"/>
                <a:gd name="connsiteX2" fmla="*/ 50224 w 50224"/>
                <a:gd name="connsiteY2" fmla="*/ 25112 h 50224"/>
                <a:gd name="connsiteX3" fmla="*/ 25112 w 50224"/>
                <a:gd name="connsiteY3" fmla="*/ 0 h 50224"/>
                <a:gd name="connsiteX4" fmla="*/ 0 w 50224"/>
                <a:gd name="connsiteY4" fmla="*/ 25112 h 50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24" h="50224">
                  <a:moveTo>
                    <a:pt x="0" y="25112"/>
                  </a:moveTo>
                  <a:cubicBezTo>
                    <a:pt x="0" y="38981"/>
                    <a:pt x="11243" y="50224"/>
                    <a:pt x="25112" y="50224"/>
                  </a:cubicBezTo>
                  <a:cubicBezTo>
                    <a:pt x="38981" y="50224"/>
                    <a:pt x="50224" y="38981"/>
                    <a:pt x="50224" y="25112"/>
                  </a:cubicBezTo>
                  <a:cubicBezTo>
                    <a:pt x="50224" y="11243"/>
                    <a:pt x="38981" y="0"/>
                    <a:pt x="25112" y="0"/>
                  </a:cubicBezTo>
                  <a:cubicBezTo>
                    <a:pt x="11243" y="0"/>
                    <a:pt x="0" y="11243"/>
                    <a:pt x="0" y="25112"/>
                  </a:cubicBezTo>
                </a:path>
              </a:pathLst>
            </a:custGeom>
            <a:grpFill/>
            <a:ln w="22860" cap="rnd">
              <a:solidFill>
                <a:schemeClr val="accent1"/>
              </a:solidFill>
              <a:prstDash val="solid"/>
              <a:round/>
            </a:ln>
          </p:spPr>
          <p:txBody>
            <a:bodyPr rtlCol="0" anchor="ctr"/>
            <a:lstStyle/>
            <a:p>
              <a:endParaRPr lang="en-US"/>
            </a:p>
          </p:txBody>
        </p:sp>
      </p:grpSp>
    </p:spTree>
    <p:extLst>
      <p:ext uri="{BB962C8B-B14F-4D97-AF65-F5344CB8AC3E}">
        <p14:creationId xmlns:p14="http://schemas.microsoft.com/office/powerpoint/2010/main" val="3989512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8DCC29-A196-D665-D447-DD5B8D68A75C}"/>
              </a:ext>
            </a:extLst>
          </p:cNvPr>
          <p:cNvSpPr/>
          <p:nvPr/>
        </p:nvSpPr>
        <p:spPr>
          <a:xfrm>
            <a:off x="10775576" y="0"/>
            <a:ext cx="1416424" cy="1398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8BA2F64-9BDE-3038-5FE3-F6AFEFEAAAE2}"/>
              </a:ext>
            </a:extLst>
          </p:cNvPr>
          <p:cNvSpPr/>
          <p:nvPr/>
        </p:nvSpPr>
        <p:spPr>
          <a:xfrm>
            <a:off x="0" y="-14993"/>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39AB2982-8992-39A7-7779-EB6EB33D1B2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190" t="2394" r="30584" b="36278"/>
          <a:stretch/>
        </p:blipFill>
        <p:spPr>
          <a:xfrm>
            <a:off x="6096000" y="9080"/>
            <a:ext cx="6096000" cy="6833928"/>
          </a:xfrm>
          <a:prstGeom prst="rect">
            <a:avLst/>
          </a:prstGeom>
        </p:spPr>
      </p:pic>
      <p:pic>
        <p:nvPicPr>
          <p:cNvPr id="7" name="Picture 6">
            <a:extLst>
              <a:ext uri="{FF2B5EF4-FFF2-40B4-BE49-F238E27FC236}">
                <a16:creationId xmlns:a16="http://schemas.microsoft.com/office/drawing/2014/main" id="{ED8AB7A0-02AD-B0D4-2EC1-E54F752184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3926" y="6183328"/>
            <a:ext cx="2140240" cy="263192"/>
          </a:xfrm>
          <a:prstGeom prst="rect">
            <a:avLst/>
          </a:prstGeom>
        </p:spPr>
      </p:pic>
      <p:sp>
        <p:nvSpPr>
          <p:cNvPr id="2" name="Title 19">
            <a:extLst>
              <a:ext uri="{FF2B5EF4-FFF2-40B4-BE49-F238E27FC236}">
                <a16:creationId xmlns:a16="http://schemas.microsoft.com/office/drawing/2014/main" id="{74919869-400F-8CBC-244E-2C901AB77934}"/>
              </a:ext>
            </a:extLst>
          </p:cNvPr>
          <p:cNvSpPr txBox="1">
            <a:spLocks/>
          </p:cNvSpPr>
          <p:nvPr/>
        </p:nvSpPr>
        <p:spPr>
          <a:xfrm>
            <a:off x="792270" y="2813109"/>
            <a:ext cx="5145469" cy="842835"/>
          </a:xfrm>
          <a:prstGeom prst="rect">
            <a:avLst/>
          </a:prstGeom>
          <a:ln w="12700">
            <a:miter lim="400000"/>
          </a:ln>
        </p:spPr>
        <p:txBody>
          <a:bodyPr lIns="45719" tIns="45720" rIns="45719" bIns="45720" anchor="b">
            <a:norm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r>
              <a:rPr lang="en-GB" sz="5400">
                <a:solidFill>
                  <a:schemeClr val="bg1"/>
                </a:solidFill>
                <a:latin typeface="Century Gothic"/>
              </a:rPr>
              <a:t>Challenges</a:t>
            </a:r>
            <a:endParaRPr lang="en-GB" sz="5400" b="1">
              <a:solidFill>
                <a:schemeClr val="bg1"/>
              </a:solidFill>
              <a:latin typeface="Century Gothic"/>
            </a:endParaRPr>
          </a:p>
        </p:txBody>
      </p:sp>
      <p:pic>
        <p:nvPicPr>
          <p:cNvPr id="5" name="Picture 4">
            <a:extLst>
              <a:ext uri="{FF2B5EF4-FFF2-40B4-BE49-F238E27FC236}">
                <a16:creationId xmlns:a16="http://schemas.microsoft.com/office/drawing/2014/main" id="{D52E9E9C-030C-1B38-1911-007640DCDC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V="1">
            <a:off x="876390" y="3767362"/>
            <a:ext cx="1239281" cy="91300"/>
          </a:xfrm>
          <a:prstGeom prst="rect">
            <a:avLst/>
          </a:prstGeom>
        </p:spPr>
      </p:pic>
      <p:pic>
        <p:nvPicPr>
          <p:cNvPr id="6" name="Graphic 5">
            <a:extLst>
              <a:ext uri="{FF2B5EF4-FFF2-40B4-BE49-F238E27FC236}">
                <a16:creationId xmlns:a16="http://schemas.microsoft.com/office/drawing/2014/main" id="{B3837BAD-1EE7-24C8-28ED-29108A0A249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73824" y="2813783"/>
            <a:ext cx="1230434" cy="1230434"/>
          </a:xfrm>
          <a:prstGeom prst="rect">
            <a:avLst/>
          </a:prstGeom>
        </p:spPr>
      </p:pic>
    </p:spTree>
    <p:extLst>
      <p:ext uri="{BB962C8B-B14F-4D97-AF65-F5344CB8AC3E}">
        <p14:creationId xmlns:p14="http://schemas.microsoft.com/office/powerpoint/2010/main" val="2690679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FA52F8-84B2-3541-CBB7-506A26526914}"/>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and white background with dots&#10;&#10;Description automatically generated">
            <a:extLst>
              <a:ext uri="{FF2B5EF4-FFF2-40B4-BE49-F238E27FC236}">
                <a16:creationId xmlns:a16="http://schemas.microsoft.com/office/drawing/2014/main" id="{06D689BF-457A-4E96-F6BC-9045AABA9F0A}"/>
              </a:ext>
            </a:extLst>
          </p:cNvPr>
          <p:cNvPicPr>
            <a:picLocks noChangeAspect="1"/>
          </p:cNvPicPr>
          <p:nvPr/>
        </p:nvPicPr>
        <p:blipFill rotWithShape="1">
          <a:blip r:embed="rId3" cstate="screen">
            <a:alphaModFix amt="31000"/>
            <a:extLst>
              <a:ext uri="{28A0092B-C50C-407E-A947-70E740481C1C}">
                <a14:useLocalDpi xmlns:a14="http://schemas.microsoft.com/office/drawing/2010/main"/>
              </a:ext>
            </a:extLst>
          </a:blip>
          <a:srcRect l="7660" r="5682"/>
          <a:stretch/>
        </p:blipFill>
        <p:spPr>
          <a:xfrm>
            <a:off x="1" y="549881"/>
            <a:ext cx="12192000" cy="6024892"/>
          </a:xfrm>
          <a:prstGeom prst="rect">
            <a:avLst/>
          </a:prstGeom>
        </p:spPr>
      </p:pic>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1514085" y="209470"/>
            <a:ext cx="10791788" cy="595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TODAY'S WAREHOUSE OPERATIONAL </a:t>
            </a:r>
            <a:r>
              <a:rPr lang="en-US" b="1" dirty="0">
                <a:solidFill>
                  <a:schemeClr val="bg1"/>
                </a:solidFill>
              </a:rPr>
              <a:t>REALITIES</a:t>
            </a:r>
          </a:p>
        </p:txBody>
      </p:sp>
      <p:pic>
        <p:nvPicPr>
          <p:cNvPr id="7" name="Picture 6">
            <a:extLst>
              <a:ext uri="{FF2B5EF4-FFF2-40B4-BE49-F238E27FC236}">
                <a16:creationId xmlns:a16="http://schemas.microsoft.com/office/drawing/2014/main" id="{1D585376-A28C-7782-BE37-DBD6A8E6F26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3041" y="6290715"/>
            <a:ext cx="1675450" cy="206035"/>
          </a:xfrm>
          <a:prstGeom prst="rect">
            <a:avLst/>
          </a:prstGeom>
        </p:spPr>
      </p:pic>
      <p:sp>
        <p:nvSpPr>
          <p:cNvPr id="8" name="Rounded Rectangle 7">
            <a:extLst>
              <a:ext uri="{FF2B5EF4-FFF2-40B4-BE49-F238E27FC236}">
                <a16:creationId xmlns:a16="http://schemas.microsoft.com/office/drawing/2014/main" id="{CC4DEBD7-4972-2DFE-EA33-3E7A290BB424}"/>
              </a:ext>
            </a:extLst>
          </p:cNvPr>
          <p:cNvSpPr/>
          <p:nvPr/>
        </p:nvSpPr>
        <p:spPr>
          <a:xfrm>
            <a:off x="498465" y="1833596"/>
            <a:ext cx="2661424" cy="18337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40D394-8A99-A348-7A98-9D4BB981B5D3}"/>
              </a:ext>
            </a:extLst>
          </p:cNvPr>
          <p:cNvSpPr txBox="1"/>
          <p:nvPr/>
        </p:nvSpPr>
        <p:spPr>
          <a:xfrm>
            <a:off x="653344" y="1925164"/>
            <a:ext cx="2399263" cy="1446550"/>
          </a:xfrm>
          <a:prstGeom prst="rect">
            <a:avLst/>
          </a:prstGeom>
          <a:noFill/>
        </p:spPr>
        <p:txBody>
          <a:bodyPr wrap="square">
            <a:spAutoFit/>
          </a:bodyPr>
          <a:lstStyle/>
          <a:p>
            <a:r>
              <a:rPr lang="en-US" sz="3600" b="1">
                <a:solidFill>
                  <a:schemeClr val="accent6"/>
                </a:solidFill>
                <a:latin typeface="Century Gothic" panose="020B0502020202020204" pitchFamily="34" charset="0"/>
                <a:cs typeface="Arial" panose="020B0604020202020204" pitchFamily="34" charset="0"/>
              </a:rPr>
              <a:t>90% </a:t>
            </a:r>
          </a:p>
          <a:p>
            <a:r>
              <a:rPr lang="en-US" sz="1300">
                <a:latin typeface="Century Gothic" panose="020B0502020202020204" pitchFamily="34" charset="0"/>
                <a:cs typeface="Arial" panose="020B0604020202020204" pitchFamily="34" charset="0"/>
              </a:rPr>
              <a:t>of all forklifts will be involved in some type of accident during their useful lifetime</a:t>
            </a:r>
          </a:p>
        </p:txBody>
      </p:sp>
      <p:grpSp>
        <p:nvGrpSpPr>
          <p:cNvPr id="36" name="Group 35">
            <a:extLst>
              <a:ext uri="{FF2B5EF4-FFF2-40B4-BE49-F238E27FC236}">
                <a16:creationId xmlns:a16="http://schemas.microsoft.com/office/drawing/2014/main" id="{6A4D1958-0F8A-6CB1-8963-80A9DE82450A}"/>
              </a:ext>
            </a:extLst>
          </p:cNvPr>
          <p:cNvGrpSpPr/>
          <p:nvPr/>
        </p:nvGrpSpPr>
        <p:grpSpPr>
          <a:xfrm>
            <a:off x="2505251" y="1461643"/>
            <a:ext cx="765766" cy="1569660"/>
            <a:chOff x="463836" y="1514398"/>
            <a:chExt cx="765766" cy="1569660"/>
          </a:xfrm>
        </p:grpSpPr>
        <p:sp>
          <p:nvSpPr>
            <p:cNvPr id="12" name="Oval 11">
              <a:extLst>
                <a:ext uri="{FF2B5EF4-FFF2-40B4-BE49-F238E27FC236}">
                  <a16:creationId xmlns:a16="http://schemas.microsoft.com/office/drawing/2014/main" id="{82F1CBA3-8703-2779-6D40-A318032B826C}"/>
                </a:ext>
              </a:extLst>
            </p:cNvPr>
            <p:cNvSpPr/>
            <p:nvPr/>
          </p:nvSpPr>
          <p:spPr>
            <a:xfrm>
              <a:off x="493637" y="1678221"/>
              <a:ext cx="735965" cy="73596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F1762DD-5F47-85A0-E9AA-107C077850E2}"/>
                </a:ext>
              </a:extLst>
            </p:cNvPr>
            <p:cNvSpPr txBox="1"/>
            <p:nvPr/>
          </p:nvSpPr>
          <p:spPr>
            <a:xfrm>
              <a:off x="463836" y="1514398"/>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grpSp>
      <p:sp>
        <p:nvSpPr>
          <p:cNvPr id="13" name="Rounded Rectangle 12">
            <a:extLst>
              <a:ext uri="{FF2B5EF4-FFF2-40B4-BE49-F238E27FC236}">
                <a16:creationId xmlns:a16="http://schemas.microsoft.com/office/drawing/2014/main" id="{4D640A42-69D1-CF8A-8DC0-3C1D8F0C7628}"/>
              </a:ext>
            </a:extLst>
          </p:cNvPr>
          <p:cNvSpPr/>
          <p:nvPr/>
        </p:nvSpPr>
        <p:spPr>
          <a:xfrm>
            <a:off x="3437905" y="2155143"/>
            <a:ext cx="2661424" cy="18337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1C8CFFE-E756-A407-CB52-2254CDE3ABF4}"/>
              </a:ext>
            </a:extLst>
          </p:cNvPr>
          <p:cNvSpPr txBox="1"/>
          <p:nvPr/>
        </p:nvSpPr>
        <p:spPr>
          <a:xfrm>
            <a:off x="3587388" y="2231084"/>
            <a:ext cx="2450426" cy="1600438"/>
          </a:xfrm>
          <a:prstGeom prst="rect">
            <a:avLst/>
          </a:prstGeom>
          <a:noFill/>
        </p:spPr>
        <p:txBody>
          <a:bodyPr wrap="square" lIns="91440" tIns="45720" rIns="91440" bIns="45720" anchor="t">
            <a:spAutoFit/>
          </a:bodyPr>
          <a:lstStyle/>
          <a:p>
            <a:r>
              <a:rPr lang="en-US" sz="2800" b="1" dirty="0">
                <a:solidFill>
                  <a:schemeClr val="accent2"/>
                </a:solidFill>
                <a:latin typeface="Century Gothic"/>
              </a:rPr>
              <a:t>668k to</a:t>
            </a:r>
          </a:p>
          <a:p>
            <a:r>
              <a:rPr lang="en-US" sz="2800" b="1" dirty="0">
                <a:solidFill>
                  <a:schemeClr val="accent2"/>
                </a:solidFill>
                <a:latin typeface="Century Gothic"/>
              </a:rPr>
              <a:t>1.9m</a:t>
            </a:r>
          </a:p>
          <a:p>
            <a:r>
              <a:rPr lang="en-US" sz="1300" dirty="0">
                <a:latin typeface="Century Gothic"/>
                <a:cs typeface="Arial"/>
              </a:rPr>
              <a:t>Warehouse &amp; distribution employee increase 2011 to 2023</a:t>
            </a:r>
          </a:p>
        </p:txBody>
      </p:sp>
      <p:sp>
        <p:nvSpPr>
          <p:cNvPr id="18" name="Rounded Rectangle 17">
            <a:extLst>
              <a:ext uri="{FF2B5EF4-FFF2-40B4-BE49-F238E27FC236}">
                <a16:creationId xmlns:a16="http://schemas.microsoft.com/office/drawing/2014/main" id="{0D90A8C0-0FDD-7236-D2A8-7E43427B691C}"/>
              </a:ext>
            </a:extLst>
          </p:cNvPr>
          <p:cNvSpPr/>
          <p:nvPr/>
        </p:nvSpPr>
        <p:spPr>
          <a:xfrm>
            <a:off x="6427290" y="1187265"/>
            <a:ext cx="2661424" cy="156966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1EF09CF-9485-363D-2CB4-18DE8FF8C8A9}"/>
              </a:ext>
            </a:extLst>
          </p:cNvPr>
          <p:cNvSpPr txBox="1"/>
          <p:nvPr/>
        </p:nvSpPr>
        <p:spPr>
          <a:xfrm>
            <a:off x="6593540" y="1253337"/>
            <a:ext cx="2399263" cy="1292662"/>
          </a:xfrm>
          <a:prstGeom prst="rect">
            <a:avLst/>
          </a:prstGeom>
          <a:noFill/>
        </p:spPr>
        <p:txBody>
          <a:bodyPr wrap="square">
            <a:spAutoFit/>
          </a:bodyPr>
          <a:lstStyle/>
          <a:p>
            <a:r>
              <a:rPr lang="en-US" sz="3600" b="1">
                <a:solidFill>
                  <a:schemeClr val="accent6"/>
                </a:solidFill>
                <a:latin typeface="Century Gothic" panose="020B0502020202020204" pitchFamily="34" charset="0"/>
                <a:cs typeface="Arial" panose="020B0604020202020204" pitchFamily="34" charset="0"/>
              </a:rPr>
              <a:t>29% </a:t>
            </a:r>
          </a:p>
          <a:p>
            <a:r>
              <a:rPr lang="en-US" sz="1300">
                <a:latin typeface="Century Gothic" panose="020B0502020202020204" pitchFamily="34" charset="0"/>
                <a:cs typeface="Arial" panose="020B0604020202020204" pitchFamily="34" charset="0"/>
              </a:rPr>
              <a:t>Increase in trucking-related fatalities over the past decade</a:t>
            </a:r>
          </a:p>
        </p:txBody>
      </p:sp>
      <p:sp>
        <p:nvSpPr>
          <p:cNvPr id="22" name="Rounded Rectangle 21">
            <a:extLst>
              <a:ext uri="{FF2B5EF4-FFF2-40B4-BE49-F238E27FC236}">
                <a16:creationId xmlns:a16="http://schemas.microsoft.com/office/drawing/2014/main" id="{B6F3B8F7-3E32-1475-9FD7-63B6B999D28F}"/>
              </a:ext>
            </a:extLst>
          </p:cNvPr>
          <p:cNvSpPr/>
          <p:nvPr/>
        </p:nvSpPr>
        <p:spPr>
          <a:xfrm>
            <a:off x="9411537" y="1715100"/>
            <a:ext cx="2212051" cy="19544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43388E0-65F8-7D2E-1EE1-4210AC2CEF96}"/>
              </a:ext>
            </a:extLst>
          </p:cNvPr>
          <p:cNvSpPr txBox="1"/>
          <p:nvPr/>
        </p:nvSpPr>
        <p:spPr>
          <a:xfrm>
            <a:off x="9544729" y="1955473"/>
            <a:ext cx="1897722" cy="1292662"/>
          </a:xfrm>
          <a:prstGeom prst="rect">
            <a:avLst/>
          </a:prstGeom>
          <a:noFill/>
        </p:spPr>
        <p:txBody>
          <a:bodyPr wrap="square">
            <a:spAutoFit/>
          </a:bodyPr>
          <a:lstStyle/>
          <a:p>
            <a:r>
              <a:rPr lang="en-US" sz="3600" b="1">
                <a:solidFill>
                  <a:schemeClr val="accent2"/>
                </a:solidFill>
                <a:latin typeface="Century Gothic" panose="020B0502020202020204" pitchFamily="34" charset="0"/>
                <a:cs typeface="Arial" panose="020B0604020202020204" pitchFamily="34" charset="0"/>
              </a:rPr>
              <a:t>5,486</a:t>
            </a:r>
            <a:r>
              <a:rPr lang="en-US" sz="3600" b="1">
                <a:solidFill>
                  <a:schemeClr val="accent6"/>
                </a:solidFill>
                <a:latin typeface="Century Gothic" panose="020B0502020202020204" pitchFamily="34" charset="0"/>
                <a:cs typeface="Arial" panose="020B0604020202020204" pitchFamily="34" charset="0"/>
              </a:rPr>
              <a:t> </a:t>
            </a:r>
          </a:p>
          <a:p>
            <a:r>
              <a:rPr lang="en-US" sz="1300">
                <a:latin typeface="Century Gothic" panose="020B0502020202020204" pitchFamily="34" charset="0"/>
                <a:cs typeface="Arial" panose="020B0604020202020204" pitchFamily="34" charset="0"/>
              </a:rPr>
              <a:t>workers died from work-related injuries in 2022 </a:t>
            </a:r>
          </a:p>
        </p:txBody>
      </p:sp>
      <p:sp>
        <p:nvSpPr>
          <p:cNvPr id="26" name="Rounded Rectangle 25">
            <a:extLst>
              <a:ext uri="{FF2B5EF4-FFF2-40B4-BE49-F238E27FC236}">
                <a16:creationId xmlns:a16="http://schemas.microsoft.com/office/drawing/2014/main" id="{4D19B90A-D6CC-4E2F-0DB3-D016AE9A1840}"/>
              </a:ext>
            </a:extLst>
          </p:cNvPr>
          <p:cNvSpPr/>
          <p:nvPr/>
        </p:nvSpPr>
        <p:spPr>
          <a:xfrm>
            <a:off x="498465" y="4032008"/>
            <a:ext cx="2661424" cy="156497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E40B3E6-A7C3-DEA4-3949-3601E4B0ED99}"/>
              </a:ext>
            </a:extLst>
          </p:cNvPr>
          <p:cNvSpPr txBox="1"/>
          <p:nvPr/>
        </p:nvSpPr>
        <p:spPr>
          <a:xfrm>
            <a:off x="611960" y="4098080"/>
            <a:ext cx="2399263" cy="1077218"/>
          </a:xfrm>
          <a:prstGeom prst="rect">
            <a:avLst/>
          </a:prstGeom>
          <a:noFill/>
        </p:spPr>
        <p:txBody>
          <a:bodyPr wrap="square">
            <a:spAutoFit/>
          </a:bodyPr>
          <a:lstStyle/>
          <a:p>
            <a:pPr algn="r"/>
            <a:r>
              <a:rPr lang="en-US" sz="3600" b="1" dirty="0">
                <a:solidFill>
                  <a:schemeClr val="accent2"/>
                </a:solidFill>
                <a:latin typeface="Century Gothic" panose="020B0502020202020204" pitchFamily="34" charset="0"/>
                <a:cs typeface="Arial" panose="020B0604020202020204" pitchFamily="34" charset="0"/>
              </a:rPr>
              <a:t>$44K </a:t>
            </a:r>
          </a:p>
          <a:p>
            <a:pPr algn="r"/>
            <a:r>
              <a:rPr lang="en-US" sz="1300" dirty="0">
                <a:latin typeface="Century Gothic" panose="020B0502020202020204" pitchFamily="34" charset="0"/>
                <a:cs typeface="Arial" panose="020B0604020202020204" pitchFamily="34" charset="0"/>
              </a:rPr>
              <a:t>Average compensation </a:t>
            </a:r>
            <a:br>
              <a:rPr lang="en-US" sz="1300" dirty="0">
                <a:latin typeface="Century Gothic" panose="020B0502020202020204" pitchFamily="34" charset="0"/>
                <a:cs typeface="Arial" panose="020B0604020202020204" pitchFamily="34" charset="0"/>
              </a:rPr>
            </a:br>
            <a:r>
              <a:rPr lang="en-US" sz="1300" dirty="0">
                <a:latin typeface="Century Gothic" panose="020B0502020202020204" pitchFamily="34" charset="0"/>
                <a:cs typeface="Arial" panose="020B0604020202020204" pitchFamily="34" charset="0"/>
              </a:rPr>
              <a:t>for workers injury</a:t>
            </a:r>
          </a:p>
        </p:txBody>
      </p:sp>
      <p:sp>
        <p:nvSpPr>
          <p:cNvPr id="28" name="Oval 27">
            <a:extLst>
              <a:ext uri="{FF2B5EF4-FFF2-40B4-BE49-F238E27FC236}">
                <a16:creationId xmlns:a16="http://schemas.microsoft.com/office/drawing/2014/main" id="{DC53CB40-4B3F-3219-0A58-F9529AAE3E31}"/>
              </a:ext>
            </a:extLst>
          </p:cNvPr>
          <p:cNvSpPr/>
          <p:nvPr/>
        </p:nvSpPr>
        <p:spPr>
          <a:xfrm>
            <a:off x="389061" y="3823878"/>
            <a:ext cx="735965" cy="73596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A738E76-9442-5505-B68E-0453C2590804}"/>
              </a:ext>
            </a:extLst>
          </p:cNvPr>
          <p:cNvSpPr txBox="1"/>
          <p:nvPr/>
        </p:nvSpPr>
        <p:spPr>
          <a:xfrm>
            <a:off x="359260" y="3660055"/>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sp>
        <p:nvSpPr>
          <p:cNvPr id="31" name="Rounded Rectangle 30">
            <a:extLst>
              <a:ext uri="{FF2B5EF4-FFF2-40B4-BE49-F238E27FC236}">
                <a16:creationId xmlns:a16="http://schemas.microsoft.com/office/drawing/2014/main" id="{4E4EF62D-9262-D288-4EE3-2312F4DD5090}"/>
              </a:ext>
            </a:extLst>
          </p:cNvPr>
          <p:cNvSpPr/>
          <p:nvPr/>
        </p:nvSpPr>
        <p:spPr>
          <a:xfrm>
            <a:off x="3478666" y="4403961"/>
            <a:ext cx="2661424" cy="156497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E27B2FF0-E203-A5F9-555A-49990E9B85CF}"/>
              </a:ext>
            </a:extLst>
          </p:cNvPr>
          <p:cNvSpPr txBox="1"/>
          <p:nvPr/>
        </p:nvSpPr>
        <p:spPr>
          <a:xfrm>
            <a:off x="3592161" y="4527167"/>
            <a:ext cx="2399263" cy="307777"/>
          </a:xfrm>
          <a:prstGeom prst="rect">
            <a:avLst/>
          </a:prstGeom>
          <a:noFill/>
        </p:spPr>
        <p:txBody>
          <a:bodyPr wrap="square">
            <a:spAutoFit/>
          </a:bodyPr>
          <a:lstStyle/>
          <a:p>
            <a:pPr algn="r"/>
            <a:r>
              <a:rPr lang="en-US" sz="1400">
                <a:latin typeface="Century Gothic" panose="020B0502020202020204" pitchFamily="34" charset="0"/>
                <a:cs typeface="Arial" panose="020B0604020202020204" pitchFamily="34" charset="0"/>
              </a:rPr>
              <a:t>Forklifts caused </a:t>
            </a:r>
          </a:p>
        </p:txBody>
      </p:sp>
      <p:sp>
        <p:nvSpPr>
          <p:cNvPr id="33" name="Oval 32">
            <a:extLst>
              <a:ext uri="{FF2B5EF4-FFF2-40B4-BE49-F238E27FC236}">
                <a16:creationId xmlns:a16="http://schemas.microsoft.com/office/drawing/2014/main" id="{274E9694-10E3-5838-886E-E8F0A67FFFEF}"/>
              </a:ext>
            </a:extLst>
          </p:cNvPr>
          <p:cNvSpPr/>
          <p:nvPr/>
        </p:nvSpPr>
        <p:spPr>
          <a:xfrm>
            <a:off x="3369262" y="4195831"/>
            <a:ext cx="735965" cy="73596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AA43A915-0E7F-8914-422B-7B265FD0802D}"/>
              </a:ext>
            </a:extLst>
          </p:cNvPr>
          <p:cNvSpPr txBox="1"/>
          <p:nvPr/>
        </p:nvSpPr>
        <p:spPr>
          <a:xfrm>
            <a:off x="3339461" y="4032008"/>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00B3C19E-CBC6-7841-DC49-F52D26AF4D46}"/>
              </a:ext>
            </a:extLst>
          </p:cNvPr>
          <p:cNvSpPr txBox="1"/>
          <p:nvPr/>
        </p:nvSpPr>
        <p:spPr>
          <a:xfrm>
            <a:off x="3592161" y="4707897"/>
            <a:ext cx="2399263" cy="861774"/>
          </a:xfrm>
          <a:prstGeom prst="rect">
            <a:avLst/>
          </a:prstGeom>
          <a:noFill/>
        </p:spPr>
        <p:txBody>
          <a:bodyPr wrap="square">
            <a:spAutoFit/>
          </a:bodyPr>
          <a:lstStyle/>
          <a:p>
            <a:pPr algn="r"/>
            <a:r>
              <a:rPr lang="en-US" sz="3600" b="1">
                <a:solidFill>
                  <a:schemeClr val="accent6"/>
                </a:solidFill>
                <a:latin typeface="Century Gothic" panose="020B0502020202020204" pitchFamily="34" charset="0"/>
                <a:cs typeface="Arial" panose="020B0604020202020204" pitchFamily="34" charset="0"/>
              </a:rPr>
              <a:t>7,290</a:t>
            </a:r>
          </a:p>
          <a:p>
            <a:pPr algn="r"/>
            <a:r>
              <a:rPr lang="en-US" sz="1400">
                <a:latin typeface="Century Gothic" panose="020B0502020202020204" pitchFamily="34" charset="0"/>
                <a:cs typeface="Arial" panose="020B0604020202020204" pitchFamily="34" charset="0"/>
              </a:rPr>
              <a:t>nonfatal injuries in 2020</a:t>
            </a:r>
          </a:p>
        </p:txBody>
      </p:sp>
      <p:grpSp>
        <p:nvGrpSpPr>
          <p:cNvPr id="37" name="Group 36">
            <a:extLst>
              <a:ext uri="{FF2B5EF4-FFF2-40B4-BE49-F238E27FC236}">
                <a16:creationId xmlns:a16="http://schemas.microsoft.com/office/drawing/2014/main" id="{A082576C-9340-7DAC-A261-007184B0C80E}"/>
              </a:ext>
            </a:extLst>
          </p:cNvPr>
          <p:cNvGrpSpPr/>
          <p:nvPr/>
        </p:nvGrpSpPr>
        <p:grpSpPr>
          <a:xfrm>
            <a:off x="5459466" y="1783190"/>
            <a:ext cx="765766" cy="1569660"/>
            <a:chOff x="463836" y="1514398"/>
            <a:chExt cx="765766" cy="1569660"/>
          </a:xfrm>
        </p:grpSpPr>
        <p:sp>
          <p:nvSpPr>
            <p:cNvPr id="38" name="Oval 37">
              <a:extLst>
                <a:ext uri="{FF2B5EF4-FFF2-40B4-BE49-F238E27FC236}">
                  <a16:creationId xmlns:a16="http://schemas.microsoft.com/office/drawing/2014/main" id="{11AA0CC9-C241-B1E5-94CE-C72040281325}"/>
                </a:ext>
              </a:extLst>
            </p:cNvPr>
            <p:cNvSpPr/>
            <p:nvPr/>
          </p:nvSpPr>
          <p:spPr>
            <a:xfrm>
              <a:off x="493637" y="1678221"/>
              <a:ext cx="735965" cy="73596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9F449D9A-FEE0-C809-FEBD-28B55970367A}"/>
                </a:ext>
              </a:extLst>
            </p:cNvPr>
            <p:cNvSpPr txBox="1"/>
            <p:nvPr/>
          </p:nvSpPr>
          <p:spPr>
            <a:xfrm>
              <a:off x="463836" y="1514398"/>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grpSp>
      <p:grpSp>
        <p:nvGrpSpPr>
          <p:cNvPr id="40" name="Group 39">
            <a:extLst>
              <a:ext uri="{FF2B5EF4-FFF2-40B4-BE49-F238E27FC236}">
                <a16:creationId xmlns:a16="http://schemas.microsoft.com/office/drawing/2014/main" id="{66FE5CE6-FAEC-9144-E25A-7B10F65AD906}"/>
              </a:ext>
            </a:extLst>
          </p:cNvPr>
          <p:cNvGrpSpPr/>
          <p:nvPr/>
        </p:nvGrpSpPr>
        <p:grpSpPr>
          <a:xfrm>
            <a:off x="8466435" y="815312"/>
            <a:ext cx="765766" cy="1569660"/>
            <a:chOff x="463836" y="1514398"/>
            <a:chExt cx="765766" cy="1569660"/>
          </a:xfrm>
        </p:grpSpPr>
        <p:sp>
          <p:nvSpPr>
            <p:cNvPr id="41" name="Oval 40">
              <a:extLst>
                <a:ext uri="{FF2B5EF4-FFF2-40B4-BE49-F238E27FC236}">
                  <a16:creationId xmlns:a16="http://schemas.microsoft.com/office/drawing/2014/main" id="{53F505A1-5FD3-2B85-0BC6-5267A66EC926}"/>
                </a:ext>
              </a:extLst>
            </p:cNvPr>
            <p:cNvSpPr/>
            <p:nvPr/>
          </p:nvSpPr>
          <p:spPr>
            <a:xfrm>
              <a:off x="493637" y="1678221"/>
              <a:ext cx="735965" cy="73596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42" name="TextBox 41">
              <a:extLst>
                <a:ext uri="{FF2B5EF4-FFF2-40B4-BE49-F238E27FC236}">
                  <a16:creationId xmlns:a16="http://schemas.microsoft.com/office/drawing/2014/main" id="{EC73D7C8-9A7B-BE8E-CE67-3C119B19463F}"/>
                </a:ext>
              </a:extLst>
            </p:cNvPr>
            <p:cNvSpPr txBox="1"/>
            <p:nvPr/>
          </p:nvSpPr>
          <p:spPr>
            <a:xfrm>
              <a:off x="463836" y="1514398"/>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grpSp>
      <p:grpSp>
        <p:nvGrpSpPr>
          <p:cNvPr id="43" name="Group 42">
            <a:extLst>
              <a:ext uri="{FF2B5EF4-FFF2-40B4-BE49-F238E27FC236}">
                <a16:creationId xmlns:a16="http://schemas.microsoft.com/office/drawing/2014/main" id="{DF40B17A-9B92-BEEF-5699-BEC646EAD991}"/>
              </a:ext>
            </a:extLst>
          </p:cNvPr>
          <p:cNvGrpSpPr/>
          <p:nvPr/>
        </p:nvGrpSpPr>
        <p:grpSpPr>
          <a:xfrm>
            <a:off x="10998620" y="1327928"/>
            <a:ext cx="765766" cy="1569660"/>
            <a:chOff x="463836" y="1514398"/>
            <a:chExt cx="765766" cy="1569660"/>
          </a:xfrm>
        </p:grpSpPr>
        <p:sp>
          <p:nvSpPr>
            <p:cNvPr id="44" name="Oval 43">
              <a:extLst>
                <a:ext uri="{FF2B5EF4-FFF2-40B4-BE49-F238E27FC236}">
                  <a16:creationId xmlns:a16="http://schemas.microsoft.com/office/drawing/2014/main" id="{D47775E5-BF0B-B444-3018-65B85931B062}"/>
                </a:ext>
              </a:extLst>
            </p:cNvPr>
            <p:cNvSpPr/>
            <p:nvPr/>
          </p:nvSpPr>
          <p:spPr>
            <a:xfrm>
              <a:off x="493637" y="1678221"/>
              <a:ext cx="735965" cy="73596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0BC3BBF9-E266-0FCD-CA73-914EEBF17E6F}"/>
                </a:ext>
              </a:extLst>
            </p:cNvPr>
            <p:cNvSpPr txBox="1"/>
            <p:nvPr/>
          </p:nvSpPr>
          <p:spPr>
            <a:xfrm>
              <a:off x="463836" y="1514398"/>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grpSp>
      <p:sp>
        <p:nvSpPr>
          <p:cNvPr id="46" name="Rounded Rectangle 45">
            <a:extLst>
              <a:ext uri="{FF2B5EF4-FFF2-40B4-BE49-F238E27FC236}">
                <a16:creationId xmlns:a16="http://schemas.microsoft.com/office/drawing/2014/main" id="{6E084349-7F64-FB03-7D0F-EBF46DCF0BF4}"/>
              </a:ext>
            </a:extLst>
          </p:cNvPr>
          <p:cNvSpPr/>
          <p:nvPr/>
        </p:nvSpPr>
        <p:spPr>
          <a:xfrm>
            <a:off x="6424480" y="4956633"/>
            <a:ext cx="2661424" cy="161814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AEC4284B-0C7F-485D-097F-ECB38271463C}"/>
              </a:ext>
            </a:extLst>
          </p:cNvPr>
          <p:cNvSpPr txBox="1"/>
          <p:nvPr/>
        </p:nvSpPr>
        <p:spPr>
          <a:xfrm>
            <a:off x="6423854" y="4981415"/>
            <a:ext cx="2604141" cy="1246495"/>
          </a:xfrm>
          <a:prstGeom prst="rect">
            <a:avLst/>
          </a:prstGeom>
          <a:noFill/>
        </p:spPr>
        <p:txBody>
          <a:bodyPr wrap="square">
            <a:spAutoFit/>
          </a:bodyPr>
          <a:lstStyle/>
          <a:p>
            <a:pPr algn="r"/>
            <a:r>
              <a:rPr lang="en-US" sz="3600" b="1">
                <a:solidFill>
                  <a:schemeClr val="accent2"/>
                </a:solidFill>
                <a:latin typeface="Century Gothic" panose="020B0502020202020204" pitchFamily="34" charset="0"/>
                <a:cs typeface="Arial" panose="020B0604020202020204" pitchFamily="34" charset="0"/>
              </a:rPr>
              <a:t>43%</a:t>
            </a:r>
            <a:r>
              <a:rPr lang="en-US" sz="3600" b="1">
                <a:solidFill>
                  <a:schemeClr val="accent6"/>
                </a:solidFill>
                <a:latin typeface="Century Gothic" panose="020B0502020202020204" pitchFamily="34" charset="0"/>
                <a:cs typeface="Arial" panose="020B0604020202020204" pitchFamily="34" charset="0"/>
              </a:rPr>
              <a:t> </a:t>
            </a:r>
          </a:p>
          <a:p>
            <a:pPr algn="r"/>
            <a:r>
              <a:rPr lang="en-US" sz="1300">
                <a:latin typeface="Century Gothic" panose="020B0502020202020204" pitchFamily="34" charset="0"/>
                <a:cs typeface="Arial" panose="020B0604020202020204" pitchFamily="34" charset="0"/>
              </a:rPr>
              <a:t>employee turnover </a:t>
            </a:r>
            <a:br>
              <a:rPr lang="en-US" sz="1300">
                <a:latin typeface="Century Gothic" panose="020B0502020202020204" pitchFamily="34" charset="0"/>
                <a:cs typeface="Arial" panose="020B0604020202020204" pitchFamily="34" charset="0"/>
              </a:rPr>
            </a:br>
            <a:r>
              <a:rPr lang="en-US" sz="1300">
                <a:latin typeface="Century Gothic" panose="020B0502020202020204" pitchFamily="34" charset="0"/>
                <a:cs typeface="Arial" panose="020B0604020202020204" pitchFamily="34" charset="0"/>
              </a:rPr>
              <a:t>dramatically exacerbated the safety risks in recent years </a:t>
            </a:r>
          </a:p>
        </p:txBody>
      </p:sp>
      <p:sp>
        <p:nvSpPr>
          <p:cNvPr id="48" name="Oval 47">
            <a:extLst>
              <a:ext uri="{FF2B5EF4-FFF2-40B4-BE49-F238E27FC236}">
                <a16:creationId xmlns:a16="http://schemas.microsoft.com/office/drawing/2014/main" id="{493001A2-0BAC-6FC2-F7E8-81739F1A87E6}"/>
              </a:ext>
            </a:extLst>
          </p:cNvPr>
          <p:cNvSpPr/>
          <p:nvPr/>
        </p:nvSpPr>
        <p:spPr>
          <a:xfrm>
            <a:off x="6315076" y="4748503"/>
            <a:ext cx="735965" cy="73596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CED56A6E-AACF-471D-CCDD-3AF17C1545D1}"/>
              </a:ext>
            </a:extLst>
          </p:cNvPr>
          <p:cNvSpPr txBox="1"/>
          <p:nvPr/>
        </p:nvSpPr>
        <p:spPr>
          <a:xfrm>
            <a:off x="6285275" y="4584680"/>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sp>
        <p:nvSpPr>
          <p:cNvPr id="55" name="Rounded Rectangle 54">
            <a:extLst>
              <a:ext uri="{FF2B5EF4-FFF2-40B4-BE49-F238E27FC236}">
                <a16:creationId xmlns:a16="http://schemas.microsoft.com/office/drawing/2014/main" id="{714022CE-3D12-6A50-04A3-4E76A9AE290A}"/>
              </a:ext>
            </a:extLst>
          </p:cNvPr>
          <p:cNvSpPr/>
          <p:nvPr/>
        </p:nvSpPr>
        <p:spPr>
          <a:xfrm>
            <a:off x="6431239" y="3182208"/>
            <a:ext cx="2661424" cy="140583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41276155-D6BF-3A88-FF56-21A7D75C5CFF}"/>
              </a:ext>
            </a:extLst>
          </p:cNvPr>
          <p:cNvSpPr txBox="1"/>
          <p:nvPr/>
        </p:nvSpPr>
        <p:spPr>
          <a:xfrm>
            <a:off x="6415975" y="3228602"/>
            <a:ext cx="2614908" cy="1046440"/>
          </a:xfrm>
          <a:prstGeom prst="rect">
            <a:avLst/>
          </a:prstGeom>
          <a:noFill/>
        </p:spPr>
        <p:txBody>
          <a:bodyPr wrap="square">
            <a:spAutoFit/>
          </a:bodyPr>
          <a:lstStyle/>
          <a:p>
            <a:pPr algn="r"/>
            <a:r>
              <a:rPr lang="en-US" sz="3600" b="1">
                <a:solidFill>
                  <a:schemeClr val="accent6"/>
                </a:solidFill>
                <a:latin typeface="Century Gothic" panose="020B0502020202020204" pitchFamily="34" charset="0"/>
                <a:cs typeface="Arial" panose="020B0604020202020204" pitchFamily="34" charset="0"/>
              </a:rPr>
              <a:t>70% </a:t>
            </a:r>
          </a:p>
          <a:p>
            <a:pPr algn="r"/>
            <a:r>
              <a:rPr lang="en-US" sz="1300">
                <a:latin typeface="Century Gothic" panose="020B0502020202020204" pitchFamily="34" charset="0"/>
                <a:cs typeface="Arial" panose="020B0604020202020204" pitchFamily="34" charset="0"/>
              </a:rPr>
              <a:t>of warehousing businesses struggle to hire skilled workers</a:t>
            </a:r>
          </a:p>
        </p:txBody>
      </p:sp>
      <p:sp>
        <p:nvSpPr>
          <p:cNvPr id="57" name="Oval 56">
            <a:extLst>
              <a:ext uri="{FF2B5EF4-FFF2-40B4-BE49-F238E27FC236}">
                <a16:creationId xmlns:a16="http://schemas.microsoft.com/office/drawing/2014/main" id="{F9561B2A-5FB6-802B-69D1-051FF28043B5}"/>
              </a:ext>
            </a:extLst>
          </p:cNvPr>
          <p:cNvSpPr/>
          <p:nvPr/>
        </p:nvSpPr>
        <p:spPr>
          <a:xfrm>
            <a:off x="6321835" y="2974078"/>
            <a:ext cx="735965" cy="73596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DFEA38D2-F198-DD64-AE1C-FE93D0A0CCC2}"/>
              </a:ext>
            </a:extLst>
          </p:cNvPr>
          <p:cNvSpPr txBox="1"/>
          <p:nvPr/>
        </p:nvSpPr>
        <p:spPr>
          <a:xfrm>
            <a:off x="6292034" y="2810255"/>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sp>
        <p:nvSpPr>
          <p:cNvPr id="60" name="Rounded Rectangle 59">
            <a:extLst>
              <a:ext uri="{FF2B5EF4-FFF2-40B4-BE49-F238E27FC236}">
                <a16:creationId xmlns:a16="http://schemas.microsoft.com/office/drawing/2014/main" id="{FEB8998D-56D9-6770-574E-4D6FFF1A30B1}"/>
              </a:ext>
            </a:extLst>
          </p:cNvPr>
          <p:cNvSpPr/>
          <p:nvPr/>
        </p:nvSpPr>
        <p:spPr>
          <a:xfrm>
            <a:off x="9411537" y="4061699"/>
            <a:ext cx="2212051" cy="211113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4B585BED-91F0-E177-9776-018437C62659}"/>
              </a:ext>
            </a:extLst>
          </p:cNvPr>
          <p:cNvSpPr txBox="1"/>
          <p:nvPr/>
        </p:nvSpPr>
        <p:spPr>
          <a:xfrm>
            <a:off x="9554625" y="4523359"/>
            <a:ext cx="2063980" cy="1246495"/>
          </a:xfrm>
          <a:prstGeom prst="rect">
            <a:avLst/>
          </a:prstGeom>
          <a:noFill/>
        </p:spPr>
        <p:txBody>
          <a:bodyPr wrap="square">
            <a:spAutoFit/>
          </a:bodyPr>
          <a:lstStyle/>
          <a:p>
            <a:r>
              <a:rPr lang="en-US" sz="3600" b="1">
                <a:solidFill>
                  <a:schemeClr val="accent6"/>
                </a:solidFill>
                <a:latin typeface="Century Gothic" panose="020B0502020202020204" pitchFamily="34" charset="0"/>
                <a:cs typeface="Arial" panose="020B0604020202020204" pitchFamily="34" charset="0"/>
              </a:rPr>
              <a:t>11% </a:t>
            </a:r>
          </a:p>
          <a:p>
            <a:r>
              <a:rPr lang="en-US" sz="1300">
                <a:latin typeface="Century Gothic" panose="020B0502020202020204" pitchFamily="34" charset="0"/>
                <a:cs typeface="Arial" panose="020B0604020202020204" pitchFamily="34" charset="0"/>
              </a:rPr>
              <a:t>of the forklifts in the US will be involved in an accident each year</a:t>
            </a:r>
          </a:p>
        </p:txBody>
      </p:sp>
      <p:grpSp>
        <p:nvGrpSpPr>
          <p:cNvPr id="62" name="Group 61">
            <a:extLst>
              <a:ext uri="{FF2B5EF4-FFF2-40B4-BE49-F238E27FC236}">
                <a16:creationId xmlns:a16="http://schemas.microsoft.com/office/drawing/2014/main" id="{1A9A6EF5-3BB8-FD93-4255-A38E7AF47F6A}"/>
              </a:ext>
            </a:extLst>
          </p:cNvPr>
          <p:cNvGrpSpPr/>
          <p:nvPr/>
        </p:nvGrpSpPr>
        <p:grpSpPr>
          <a:xfrm>
            <a:off x="10998620" y="3674527"/>
            <a:ext cx="765766" cy="1569660"/>
            <a:chOff x="463836" y="1514398"/>
            <a:chExt cx="765766" cy="1569660"/>
          </a:xfrm>
        </p:grpSpPr>
        <p:sp>
          <p:nvSpPr>
            <p:cNvPr id="63" name="Oval 62">
              <a:extLst>
                <a:ext uri="{FF2B5EF4-FFF2-40B4-BE49-F238E27FC236}">
                  <a16:creationId xmlns:a16="http://schemas.microsoft.com/office/drawing/2014/main" id="{72B28FDA-4090-2082-1816-EFBA54A5BF6F}"/>
                </a:ext>
              </a:extLst>
            </p:cNvPr>
            <p:cNvSpPr/>
            <p:nvPr/>
          </p:nvSpPr>
          <p:spPr>
            <a:xfrm>
              <a:off x="493637" y="1678221"/>
              <a:ext cx="735965" cy="73596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197E04BD-D6FA-61B8-BF39-6507B94A99AB}"/>
                </a:ext>
              </a:extLst>
            </p:cNvPr>
            <p:cNvSpPr txBox="1"/>
            <p:nvPr/>
          </p:nvSpPr>
          <p:spPr>
            <a:xfrm>
              <a:off x="463836" y="1514398"/>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grpSp>
      <p:sp>
        <p:nvSpPr>
          <p:cNvPr id="65" name="TextBox 64">
            <a:extLst>
              <a:ext uri="{FF2B5EF4-FFF2-40B4-BE49-F238E27FC236}">
                <a16:creationId xmlns:a16="http://schemas.microsoft.com/office/drawing/2014/main" id="{40CC99C3-611A-D952-C324-0353EFD431B7}"/>
              </a:ext>
            </a:extLst>
          </p:cNvPr>
          <p:cNvSpPr txBox="1"/>
          <p:nvPr/>
        </p:nvSpPr>
        <p:spPr>
          <a:xfrm>
            <a:off x="9583742" y="4299763"/>
            <a:ext cx="2399263" cy="307777"/>
          </a:xfrm>
          <a:prstGeom prst="rect">
            <a:avLst/>
          </a:prstGeom>
          <a:noFill/>
        </p:spPr>
        <p:txBody>
          <a:bodyPr wrap="square">
            <a:spAutoFit/>
          </a:bodyPr>
          <a:lstStyle/>
          <a:p>
            <a:r>
              <a:rPr lang="en-US" sz="1300">
                <a:latin typeface="Century Gothic" panose="020B0502020202020204" pitchFamily="34" charset="0"/>
                <a:cs typeface="Arial" panose="020B0604020202020204" pitchFamily="34" charset="0"/>
              </a:rPr>
              <a:t>Over</a:t>
            </a:r>
            <a:r>
              <a:rPr lang="en-US" sz="1400">
                <a:latin typeface="Century Gothic" panose="020B0502020202020204" pitchFamily="34" charset="0"/>
                <a:cs typeface="Arial" panose="020B0604020202020204" pitchFamily="34" charset="0"/>
              </a:rPr>
              <a:t> </a:t>
            </a:r>
          </a:p>
        </p:txBody>
      </p:sp>
      <p:sp>
        <p:nvSpPr>
          <p:cNvPr id="2" name="TextBox 1">
            <a:extLst>
              <a:ext uri="{FF2B5EF4-FFF2-40B4-BE49-F238E27FC236}">
                <a16:creationId xmlns:a16="http://schemas.microsoft.com/office/drawing/2014/main" id="{519512D9-9CA3-7011-27BF-A38C76569FAC}"/>
              </a:ext>
            </a:extLst>
          </p:cNvPr>
          <p:cNvSpPr txBox="1"/>
          <p:nvPr/>
        </p:nvSpPr>
        <p:spPr>
          <a:xfrm>
            <a:off x="627529" y="3375710"/>
            <a:ext cx="2399263" cy="215444"/>
          </a:xfrm>
          <a:prstGeom prst="rect">
            <a:avLst/>
          </a:prstGeom>
          <a:noFill/>
        </p:spPr>
        <p:txBody>
          <a:bodyPr wrap="square">
            <a:spAutoFit/>
          </a:bodyPr>
          <a:lstStyle/>
          <a:p>
            <a:pPr algn="r"/>
            <a:r>
              <a:rPr lang="en-US" sz="800" b="1" i="1">
                <a:solidFill>
                  <a:schemeClr val="accent6"/>
                </a:solidFill>
                <a:latin typeface="Century Gothic" panose="020B0502020202020204" pitchFamily="34" charset="0"/>
                <a:cs typeface="Arial" panose="020B0604020202020204" pitchFamily="34" charset="0"/>
              </a:rPr>
              <a:t>Source: OSHA</a:t>
            </a:r>
          </a:p>
        </p:txBody>
      </p:sp>
      <p:sp>
        <p:nvSpPr>
          <p:cNvPr id="5" name="TextBox 4">
            <a:extLst>
              <a:ext uri="{FF2B5EF4-FFF2-40B4-BE49-F238E27FC236}">
                <a16:creationId xmlns:a16="http://schemas.microsoft.com/office/drawing/2014/main" id="{2CA49DFA-7FC2-E37E-4344-6A59C74878BE}"/>
              </a:ext>
            </a:extLst>
          </p:cNvPr>
          <p:cNvSpPr txBox="1"/>
          <p:nvPr/>
        </p:nvSpPr>
        <p:spPr>
          <a:xfrm>
            <a:off x="3543965" y="3683543"/>
            <a:ext cx="2399263" cy="215444"/>
          </a:xfrm>
          <a:prstGeom prst="rect">
            <a:avLst/>
          </a:prstGeom>
          <a:noFill/>
        </p:spPr>
        <p:txBody>
          <a:bodyPr wrap="square">
            <a:spAutoFit/>
          </a:bodyPr>
          <a:lstStyle/>
          <a:p>
            <a:pPr algn="r"/>
            <a:r>
              <a:rPr lang="en-US" sz="800" b="1" i="1">
                <a:solidFill>
                  <a:schemeClr val="accent2"/>
                </a:solidFill>
                <a:latin typeface="Century Gothic" panose="020B0502020202020204" pitchFamily="34" charset="0"/>
                <a:cs typeface="Arial" panose="020B0604020202020204" pitchFamily="34" charset="0"/>
              </a:rPr>
              <a:t>Source: OSHA</a:t>
            </a:r>
          </a:p>
        </p:txBody>
      </p:sp>
      <p:sp>
        <p:nvSpPr>
          <p:cNvPr id="6" name="TextBox 5">
            <a:extLst>
              <a:ext uri="{FF2B5EF4-FFF2-40B4-BE49-F238E27FC236}">
                <a16:creationId xmlns:a16="http://schemas.microsoft.com/office/drawing/2014/main" id="{4D93775D-8A70-4618-AC6D-85972A5AF573}"/>
              </a:ext>
            </a:extLst>
          </p:cNvPr>
          <p:cNvSpPr txBox="1"/>
          <p:nvPr/>
        </p:nvSpPr>
        <p:spPr>
          <a:xfrm>
            <a:off x="629545" y="5282465"/>
            <a:ext cx="2399263" cy="215444"/>
          </a:xfrm>
          <a:prstGeom prst="rect">
            <a:avLst/>
          </a:prstGeom>
          <a:noFill/>
        </p:spPr>
        <p:txBody>
          <a:bodyPr wrap="square">
            <a:spAutoFit/>
          </a:bodyPr>
          <a:lstStyle/>
          <a:p>
            <a:pPr algn="r"/>
            <a:r>
              <a:rPr lang="en-US" sz="800" b="1" i="1">
                <a:solidFill>
                  <a:schemeClr val="accent2"/>
                </a:solidFill>
                <a:latin typeface="Century Gothic" panose="020B0502020202020204" pitchFamily="34" charset="0"/>
                <a:cs typeface="Arial" panose="020B0604020202020204" pitchFamily="34" charset="0"/>
              </a:rPr>
              <a:t>Source: NSC</a:t>
            </a:r>
          </a:p>
        </p:txBody>
      </p:sp>
      <p:sp>
        <p:nvSpPr>
          <p:cNvPr id="9" name="TextBox 8">
            <a:extLst>
              <a:ext uri="{FF2B5EF4-FFF2-40B4-BE49-F238E27FC236}">
                <a16:creationId xmlns:a16="http://schemas.microsoft.com/office/drawing/2014/main" id="{122D4166-3204-69DB-9A6E-BDABB1C61FBD}"/>
              </a:ext>
            </a:extLst>
          </p:cNvPr>
          <p:cNvSpPr txBox="1"/>
          <p:nvPr/>
        </p:nvSpPr>
        <p:spPr>
          <a:xfrm>
            <a:off x="9465086" y="3362674"/>
            <a:ext cx="2013511" cy="215444"/>
          </a:xfrm>
          <a:prstGeom prst="rect">
            <a:avLst/>
          </a:prstGeom>
          <a:noFill/>
        </p:spPr>
        <p:txBody>
          <a:bodyPr wrap="square">
            <a:spAutoFit/>
          </a:bodyPr>
          <a:lstStyle/>
          <a:p>
            <a:pPr algn="r"/>
            <a:r>
              <a:rPr lang="en-US" sz="800" b="1" i="1">
                <a:solidFill>
                  <a:schemeClr val="accent2"/>
                </a:solidFill>
                <a:latin typeface="Century Gothic" panose="020B0502020202020204" pitchFamily="34" charset="0"/>
                <a:cs typeface="Arial" panose="020B0604020202020204" pitchFamily="34" charset="0"/>
              </a:rPr>
              <a:t>Source: U.S. Bureau of Labor Statistics</a:t>
            </a:r>
          </a:p>
        </p:txBody>
      </p:sp>
      <p:sp>
        <p:nvSpPr>
          <p:cNvPr id="14" name="TextBox 13">
            <a:extLst>
              <a:ext uri="{FF2B5EF4-FFF2-40B4-BE49-F238E27FC236}">
                <a16:creationId xmlns:a16="http://schemas.microsoft.com/office/drawing/2014/main" id="{A0062C0D-E874-A7AB-55F9-08D088FE9B4D}"/>
              </a:ext>
            </a:extLst>
          </p:cNvPr>
          <p:cNvSpPr txBox="1"/>
          <p:nvPr/>
        </p:nvSpPr>
        <p:spPr>
          <a:xfrm>
            <a:off x="6505572" y="2470670"/>
            <a:ext cx="2399263" cy="215444"/>
          </a:xfrm>
          <a:prstGeom prst="rect">
            <a:avLst/>
          </a:prstGeom>
          <a:noFill/>
        </p:spPr>
        <p:txBody>
          <a:bodyPr wrap="square">
            <a:spAutoFit/>
          </a:bodyPr>
          <a:lstStyle/>
          <a:p>
            <a:pPr algn="r"/>
            <a:r>
              <a:rPr lang="en-US" sz="800" b="1" i="1">
                <a:solidFill>
                  <a:schemeClr val="accent6"/>
                </a:solidFill>
                <a:latin typeface="Century Gothic" panose="020B0502020202020204" pitchFamily="34" charset="0"/>
                <a:cs typeface="Arial" panose="020B0604020202020204" pitchFamily="34" charset="0"/>
              </a:rPr>
              <a:t>Source: FMCSA</a:t>
            </a:r>
          </a:p>
        </p:txBody>
      </p:sp>
      <p:sp>
        <p:nvSpPr>
          <p:cNvPr id="15" name="TextBox 14">
            <a:extLst>
              <a:ext uri="{FF2B5EF4-FFF2-40B4-BE49-F238E27FC236}">
                <a16:creationId xmlns:a16="http://schemas.microsoft.com/office/drawing/2014/main" id="{50A43DFC-E072-3F1D-0DC9-9D6E67ED8672}"/>
              </a:ext>
            </a:extLst>
          </p:cNvPr>
          <p:cNvSpPr txBox="1"/>
          <p:nvPr/>
        </p:nvSpPr>
        <p:spPr>
          <a:xfrm>
            <a:off x="3592285" y="5650373"/>
            <a:ext cx="2399263" cy="215444"/>
          </a:xfrm>
          <a:prstGeom prst="rect">
            <a:avLst/>
          </a:prstGeom>
          <a:noFill/>
        </p:spPr>
        <p:txBody>
          <a:bodyPr wrap="square" lIns="91440" tIns="45720" rIns="91440" bIns="45720" anchor="t">
            <a:spAutoFit/>
          </a:bodyPr>
          <a:lstStyle/>
          <a:p>
            <a:r>
              <a:rPr lang="en-US" sz="800" b="1" i="1">
                <a:solidFill>
                  <a:schemeClr val="accent6"/>
                </a:solidFill>
                <a:latin typeface="Century Gothic"/>
                <a:cs typeface="Arial"/>
              </a:rPr>
              <a:t>Source: NSC</a:t>
            </a:r>
          </a:p>
        </p:txBody>
      </p:sp>
      <p:sp>
        <p:nvSpPr>
          <p:cNvPr id="16" name="TextBox 15">
            <a:extLst>
              <a:ext uri="{FF2B5EF4-FFF2-40B4-BE49-F238E27FC236}">
                <a16:creationId xmlns:a16="http://schemas.microsoft.com/office/drawing/2014/main" id="{B201242B-0775-A69D-2257-164C316A9867}"/>
              </a:ext>
            </a:extLst>
          </p:cNvPr>
          <p:cNvSpPr txBox="1"/>
          <p:nvPr/>
        </p:nvSpPr>
        <p:spPr>
          <a:xfrm>
            <a:off x="6555560" y="4311638"/>
            <a:ext cx="2399263" cy="215444"/>
          </a:xfrm>
          <a:prstGeom prst="rect">
            <a:avLst/>
          </a:prstGeom>
          <a:noFill/>
        </p:spPr>
        <p:txBody>
          <a:bodyPr wrap="square">
            <a:spAutoFit/>
          </a:bodyPr>
          <a:lstStyle/>
          <a:p>
            <a:r>
              <a:rPr lang="en-US" sz="800" b="1" i="1">
                <a:solidFill>
                  <a:schemeClr val="accent6"/>
                </a:solidFill>
                <a:latin typeface="Century Gothic" panose="020B0502020202020204" pitchFamily="34" charset="0"/>
                <a:cs typeface="Arial" panose="020B0604020202020204" pitchFamily="34" charset="0"/>
              </a:rPr>
              <a:t>Source: Manpower’s Group Survey</a:t>
            </a:r>
          </a:p>
        </p:txBody>
      </p:sp>
      <p:sp>
        <p:nvSpPr>
          <p:cNvPr id="20" name="TextBox 19">
            <a:extLst>
              <a:ext uri="{FF2B5EF4-FFF2-40B4-BE49-F238E27FC236}">
                <a16:creationId xmlns:a16="http://schemas.microsoft.com/office/drawing/2014/main" id="{1CA1B1B3-ADF8-A0E6-C72D-E2C285450264}"/>
              </a:ext>
            </a:extLst>
          </p:cNvPr>
          <p:cNvSpPr txBox="1"/>
          <p:nvPr/>
        </p:nvSpPr>
        <p:spPr>
          <a:xfrm>
            <a:off x="6555560" y="6289028"/>
            <a:ext cx="2399263" cy="215444"/>
          </a:xfrm>
          <a:prstGeom prst="rect">
            <a:avLst/>
          </a:prstGeom>
          <a:noFill/>
        </p:spPr>
        <p:txBody>
          <a:bodyPr wrap="square">
            <a:spAutoFit/>
          </a:bodyPr>
          <a:lstStyle/>
          <a:p>
            <a:r>
              <a:rPr lang="en-US" sz="800" b="1" i="1">
                <a:solidFill>
                  <a:schemeClr val="accent2"/>
                </a:solidFill>
                <a:latin typeface="Century Gothic" panose="020B0502020202020204" pitchFamily="34" charset="0"/>
                <a:cs typeface="Arial" panose="020B0604020202020204" pitchFamily="34" charset="0"/>
              </a:rPr>
              <a:t>Source: Bureau of Labor Statistics</a:t>
            </a:r>
          </a:p>
        </p:txBody>
      </p:sp>
      <p:sp>
        <p:nvSpPr>
          <p:cNvPr id="21" name="TextBox 20">
            <a:extLst>
              <a:ext uri="{FF2B5EF4-FFF2-40B4-BE49-F238E27FC236}">
                <a16:creationId xmlns:a16="http://schemas.microsoft.com/office/drawing/2014/main" id="{ED0AF996-26B6-2184-B28D-F8FA1648A06A}"/>
              </a:ext>
            </a:extLst>
          </p:cNvPr>
          <p:cNvSpPr txBox="1"/>
          <p:nvPr/>
        </p:nvSpPr>
        <p:spPr>
          <a:xfrm>
            <a:off x="9618122" y="5842366"/>
            <a:ext cx="1770370" cy="215444"/>
          </a:xfrm>
          <a:prstGeom prst="rect">
            <a:avLst/>
          </a:prstGeom>
          <a:noFill/>
        </p:spPr>
        <p:txBody>
          <a:bodyPr wrap="square">
            <a:spAutoFit/>
          </a:bodyPr>
          <a:lstStyle/>
          <a:p>
            <a:r>
              <a:rPr lang="en-US" sz="800" b="1" i="1">
                <a:solidFill>
                  <a:schemeClr val="accent6"/>
                </a:solidFill>
                <a:latin typeface="Century Gothic" panose="020B0502020202020204" pitchFamily="34" charset="0"/>
                <a:cs typeface="Arial" panose="020B0604020202020204" pitchFamily="34" charset="0"/>
              </a:rPr>
              <a:t>Source: OSHA</a:t>
            </a:r>
          </a:p>
        </p:txBody>
      </p:sp>
      <p:pic>
        <p:nvPicPr>
          <p:cNvPr id="25" name="Picture 4">
            <a:extLst>
              <a:ext uri="{FF2B5EF4-FFF2-40B4-BE49-F238E27FC236}">
                <a16:creationId xmlns:a16="http://schemas.microsoft.com/office/drawing/2014/main" id="{B3110932-1360-6DF7-4546-D57824F6A39E}"/>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r="42284"/>
          <a:stretch/>
        </p:blipFill>
        <p:spPr bwMode="auto">
          <a:xfrm>
            <a:off x="277285" y="266653"/>
            <a:ext cx="959516" cy="925200"/>
          </a:xfrm>
          <a:prstGeom prst="ellipse">
            <a:avLst/>
          </a:prstGeom>
          <a:noFill/>
          <a:ln w="28575">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673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FA52F8-84B2-3541-CBB7-506A26526914}"/>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and white background with dots&#10;&#10;Description automatically generated">
            <a:extLst>
              <a:ext uri="{FF2B5EF4-FFF2-40B4-BE49-F238E27FC236}">
                <a16:creationId xmlns:a16="http://schemas.microsoft.com/office/drawing/2014/main" id="{06D689BF-457A-4E96-F6BC-9045AABA9F0A}"/>
              </a:ext>
            </a:extLst>
          </p:cNvPr>
          <p:cNvPicPr>
            <a:picLocks noChangeAspect="1"/>
          </p:cNvPicPr>
          <p:nvPr/>
        </p:nvPicPr>
        <p:blipFill rotWithShape="1">
          <a:blip r:embed="rId3" cstate="screen">
            <a:alphaModFix amt="31000"/>
            <a:extLst>
              <a:ext uri="{28A0092B-C50C-407E-A947-70E740481C1C}">
                <a14:useLocalDpi xmlns:a14="http://schemas.microsoft.com/office/drawing/2010/main"/>
              </a:ext>
            </a:extLst>
          </a:blip>
          <a:srcRect l="7660" r="5682"/>
          <a:stretch/>
        </p:blipFill>
        <p:spPr>
          <a:xfrm>
            <a:off x="1" y="549881"/>
            <a:ext cx="12192000" cy="6024892"/>
          </a:xfrm>
          <a:prstGeom prst="rect">
            <a:avLst/>
          </a:prstGeom>
        </p:spPr>
      </p:pic>
      <p:pic>
        <p:nvPicPr>
          <p:cNvPr id="7" name="Picture 6">
            <a:extLst>
              <a:ext uri="{FF2B5EF4-FFF2-40B4-BE49-F238E27FC236}">
                <a16:creationId xmlns:a16="http://schemas.microsoft.com/office/drawing/2014/main" id="{1D585376-A28C-7782-BE37-DBD6A8E6F26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3041" y="6290715"/>
            <a:ext cx="1675450" cy="206035"/>
          </a:xfrm>
          <a:prstGeom prst="rect">
            <a:avLst/>
          </a:prstGeom>
        </p:spPr>
      </p:pic>
      <p:sp>
        <p:nvSpPr>
          <p:cNvPr id="8" name="Rounded Rectangle 7">
            <a:extLst>
              <a:ext uri="{FF2B5EF4-FFF2-40B4-BE49-F238E27FC236}">
                <a16:creationId xmlns:a16="http://schemas.microsoft.com/office/drawing/2014/main" id="{CC4DEBD7-4972-2DFE-EA33-3E7A290BB424}"/>
              </a:ext>
            </a:extLst>
          </p:cNvPr>
          <p:cNvSpPr/>
          <p:nvPr/>
        </p:nvSpPr>
        <p:spPr>
          <a:xfrm>
            <a:off x="498465" y="1833596"/>
            <a:ext cx="2661424" cy="18337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40D394-8A99-A348-7A98-9D4BB981B5D3}"/>
              </a:ext>
            </a:extLst>
          </p:cNvPr>
          <p:cNvSpPr txBox="1"/>
          <p:nvPr/>
        </p:nvSpPr>
        <p:spPr>
          <a:xfrm>
            <a:off x="695245" y="2085949"/>
            <a:ext cx="2298808" cy="1246495"/>
          </a:xfrm>
          <a:prstGeom prst="rect">
            <a:avLst/>
          </a:prstGeom>
          <a:noFill/>
        </p:spPr>
        <p:txBody>
          <a:bodyPr wrap="square">
            <a:spAutoFit/>
          </a:bodyPr>
          <a:lstStyle/>
          <a:p>
            <a:r>
              <a:rPr lang="en-US" sz="3600" b="1" dirty="0">
                <a:solidFill>
                  <a:schemeClr val="accent6"/>
                </a:solidFill>
                <a:latin typeface="Century Gothic" panose="020B0502020202020204" pitchFamily="34" charset="0"/>
                <a:cs typeface="Arial" panose="020B0604020202020204" pitchFamily="34" charset="0"/>
              </a:rPr>
              <a:t>22.7%</a:t>
            </a:r>
            <a:endParaRPr lang="en-US" sz="1300" b="1" dirty="0">
              <a:solidFill>
                <a:schemeClr val="accent6"/>
              </a:solidFill>
              <a:latin typeface="Century Gothic" panose="020B0502020202020204" pitchFamily="34" charset="0"/>
              <a:cs typeface="Arial" panose="020B0604020202020204" pitchFamily="34" charset="0"/>
            </a:endParaRPr>
          </a:p>
          <a:p>
            <a:r>
              <a:rPr lang="en-US" sz="1300" dirty="0">
                <a:latin typeface="Century Gothic" panose="020B0502020202020204" pitchFamily="34" charset="0"/>
                <a:cs typeface="Arial" panose="020B0604020202020204" pitchFamily="34" charset="0"/>
              </a:rPr>
              <a:t>Of non-fatal accidents in EU are caused by impact with stationary objects</a:t>
            </a:r>
          </a:p>
        </p:txBody>
      </p:sp>
      <p:grpSp>
        <p:nvGrpSpPr>
          <p:cNvPr id="36" name="Group 35">
            <a:extLst>
              <a:ext uri="{FF2B5EF4-FFF2-40B4-BE49-F238E27FC236}">
                <a16:creationId xmlns:a16="http://schemas.microsoft.com/office/drawing/2014/main" id="{6A4D1958-0F8A-6CB1-8963-80A9DE82450A}"/>
              </a:ext>
            </a:extLst>
          </p:cNvPr>
          <p:cNvGrpSpPr/>
          <p:nvPr/>
        </p:nvGrpSpPr>
        <p:grpSpPr>
          <a:xfrm>
            <a:off x="2505251" y="1461643"/>
            <a:ext cx="765766" cy="1569660"/>
            <a:chOff x="463836" y="1514398"/>
            <a:chExt cx="765766" cy="1569660"/>
          </a:xfrm>
        </p:grpSpPr>
        <p:sp>
          <p:nvSpPr>
            <p:cNvPr id="12" name="Oval 11">
              <a:extLst>
                <a:ext uri="{FF2B5EF4-FFF2-40B4-BE49-F238E27FC236}">
                  <a16:creationId xmlns:a16="http://schemas.microsoft.com/office/drawing/2014/main" id="{82F1CBA3-8703-2779-6D40-A318032B826C}"/>
                </a:ext>
              </a:extLst>
            </p:cNvPr>
            <p:cNvSpPr/>
            <p:nvPr/>
          </p:nvSpPr>
          <p:spPr>
            <a:xfrm>
              <a:off x="493637" y="1678221"/>
              <a:ext cx="735965" cy="73596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F1762DD-5F47-85A0-E9AA-107C077850E2}"/>
                </a:ext>
              </a:extLst>
            </p:cNvPr>
            <p:cNvSpPr txBox="1"/>
            <p:nvPr/>
          </p:nvSpPr>
          <p:spPr>
            <a:xfrm>
              <a:off x="463836" y="1514398"/>
              <a:ext cx="612189" cy="1569660"/>
            </a:xfrm>
            <a:prstGeom prst="rect">
              <a:avLst/>
            </a:prstGeom>
            <a:noFill/>
          </p:spPr>
          <p:txBody>
            <a:bodyPr wrap="square">
              <a:spAutoFit/>
            </a:bodyPr>
            <a:lstStyle/>
            <a:p>
              <a:r>
                <a:rPr lang="en-US" sz="9600" b="1" dirty="0">
                  <a:solidFill>
                    <a:schemeClr val="bg1"/>
                  </a:solidFill>
                  <a:latin typeface="Century Gothic" panose="020B0502020202020204" pitchFamily="34" charset="0"/>
                  <a:cs typeface="Arial" panose="020B0604020202020204" pitchFamily="34" charset="0"/>
                </a:rPr>
                <a:t>“</a:t>
              </a:r>
              <a:endParaRPr lang="en-US" sz="9600" dirty="0">
                <a:solidFill>
                  <a:schemeClr val="bg1"/>
                </a:solidFill>
                <a:latin typeface="Century Gothic" panose="020B0502020202020204" pitchFamily="34" charset="0"/>
                <a:cs typeface="Arial" panose="020B0604020202020204" pitchFamily="34" charset="0"/>
              </a:endParaRPr>
            </a:p>
          </p:txBody>
        </p:sp>
      </p:grpSp>
      <p:sp>
        <p:nvSpPr>
          <p:cNvPr id="13" name="Rounded Rectangle 12">
            <a:extLst>
              <a:ext uri="{FF2B5EF4-FFF2-40B4-BE49-F238E27FC236}">
                <a16:creationId xmlns:a16="http://schemas.microsoft.com/office/drawing/2014/main" id="{4D640A42-69D1-CF8A-8DC0-3C1D8F0C7628}"/>
              </a:ext>
            </a:extLst>
          </p:cNvPr>
          <p:cNvSpPr/>
          <p:nvPr/>
        </p:nvSpPr>
        <p:spPr>
          <a:xfrm>
            <a:off x="3437905" y="2155143"/>
            <a:ext cx="2661424" cy="18337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1C8CFFE-E756-A407-CB52-2254CDE3ABF4}"/>
              </a:ext>
            </a:extLst>
          </p:cNvPr>
          <p:cNvSpPr txBox="1"/>
          <p:nvPr/>
        </p:nvSpPr>
        <p:spPr>
          <a:xfrm>
            <a:off x="3617872" y="2478248"/>
            <a:ext cx="2359630" cy="1123384"/>
          </a:xfrm>
          <a:prstGeom prst="rect">
            <a:avLst/>
          </a:prstGeom>
          <a:noFill/>
        </p:spPr>
        <p:txBody>
          <a:bodyPr wrap="square" lIns="91440" tIns="45720" rIns="91440" bIns="45720" anchor="t">
            <a:spAutoFit/>
          </a:bodyPr>
          <a:lstStyle/>
          <a:p>
            <a:r>
              <a:rPr lang="en-US" sz="2800" b="1" dirty="0">
                <a:solidFill>
                  <a:schemeClr val="accent2"/>
                </a:solidFill>
                <a:latin typeface="Century Gothic"/>
              </a:rPr>
              <a:t>2.1 million </a:t>
            </a:r>
            <a:endParaRPr lang="en-US" sz="1300" b="1" dirty="0">
              <a:solidFill>
                <a:schemeClr val="accent2"/>
              </a:solidFill>
              <a:latin typeface="Century Gothic"/>
              <a:cs typeface="Arial"/>
            </a:endParaRPr>
          </a:p>
          <a:p>
            <a:r>
              <a:rPr lang="en-US" sz="1300" dirty="0">
                <a:latin typeface="Century Gothic"/>
                <a:cs typeface="Arial"/>
              </a:rPr>
              <a:t>EU manufacturing enterprises employed 30 million people in 2021</a:t>
            </a:r>
          </a:p>
        </p:txBody>
      </p:sp>
      <p:sp>
        <p:nvSpPr>
          <p:cNvPr id="18" name="Rounded Rectangle 17">
            <a:extLst>
              <a:ext uri="{FF2B5EF4-FFF2-40B4-BE49-F238E27FC236}">
                <a16:creationId xmlns:a16="http://schemas.microsoft.com/office/drawing/2014/main" id="{0D90A8C0-0FDD-7236-D2A8-7E43427B691C}"/>
              </a:ext>
            </a:extLst>
          </p:cNvPr>
          <p:cNvSpPr/>
          <p:nvPr/>
        </p:nvSpPr>
        <p:spPr>
          <a:xfrm>
            <a:off x="6427290" y="1187265"/>
            <a:ext cx="2661424" cy="156966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1EF09CF-9485-363D-2CB4-18DE8FF8C8A9}"/>
              </a:ext>
            </a:extLst>
          </p:cNvPr>
          <p:cNvSpPr txBox="1"/>
          <p:nvPr/>
        </p:nvSpPr>
        <p:spPr>
          <a:xfrm>
            <a:off x="6640866" y="1309005"/>
            <a:ext cx="2399263" cy="1246495"/>
          </a:xfrm>
          <a:prstGeom prst="rect">
            <a:avLst/>
          </a:prstGeom>
          <a:noFill/>
        </p:spPr>
        <p:txBody>
          <a:bodyPr wrap="square">
            <a:spAutoFit/>
          </a:bodyPr>
          <a:lstStyle/>
          <a:p>
            <a:r>
              <a:rPr lang="en-US" sz="3600" b="1" dirty="0">
                <a:solidFill>
                  <a:schemeClr val="accent6"/>
                </a:solidFill>
                <a:latin typeface="Century Gothic" panose="020B0502020202020204" pitchFamily="34" charset="0"/>
                <a:cs typeface="Arial" panose="020B0604020202020204" pitchFamily="34" charset="0"/>
              </a:rPr>
              <a:t>25.7%</a:t>
            </a:r>
            <a:endParaRPr lang="en-US" sz="1300" b="1" dirty="0">
              <a:solidFill>
                <a:schemeClr val="accent6"/>
              </a:solidFill>
              <a:latin typeface="Century Gothic" panose="020B0502020202020204" pitchFamily="34" charset="0"/>
              <a:cs typeface="Arial" panose="020B0604020202020204" pitchFamily="34" charset="0"/>
            </a:endParaRPr>
          </a:p>
          <a:p>
            <a:r>
              <a:rPr lang="en-US" sz="1300" dirty="0">
                <a:latin typeface="Century Gothic" panose="020B0502020202020204" pitchFamily="34" charset="0"/>
                <a:cs typeface="Arial" panose="020B0604020202020204" pitchFamily="34" charset="0"/>
              </a:rPr>
              <a:t>Fatal accidents in EU are due to uncontrolled machinery</a:t>
            </a:r>
          </a:p>
        </p:txBody>
      </p:sp>
      <p:sp>
        <p:nvSpPr>
          <p:cNvPr id="22" name="Rounded Rectangle 21">
            <a:extLst>
              <a:ext uri="{FF2B5EF4-FFF2-40B4-BE49-F238E27FC236}">
                <a16:creationId xmlns:a16="http://schemas.microsoft.com/office/drawing/2014/main" id="{B6F3B8F7-3E32-1475-9FD7-63B6B999D28F}"/>
              </a:ext>
            </a:extLst>
          </p:cNvPr>
          <p:cNvSpPr/>
          <p:nvPr/>
        </p:nvSpPr>
        <p:spPr>
          <a:xfrm>
            <a:off x="9411537" y="1715100"/>
            <a:ext cx="2212051" cy="19544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43388E0-65F8-7D2E-1EE1-4210AC2CEF96}"/>
              </a:ext>
            </a:extLst>
          </p:cNvPr>
          <p:cNvSpPr txBox="1"/>
          <p:nvPr/>
        </p:nvSpPr>
        <p:spPr>
          <a:xfrm>
            <a:off x="9579113" y="1978595"/>
            <a:ext cx="1897722" cy="1246495"/>
          </a:xfrm>
          <a:prstGeom prst="rect">
            <a:avLst/>
          </a:prstGeom>
          <a:noFill/>
        </p:spPr>
        <p:txBody>
          <a:bodyPr wrap="square">
            <a:spAutoFit/>
          </a:bodyPr>
          <a:lstStyle/>
          <a:p>
            <a:r>
              <a:rPr lang="en-US" sz="3600" b="1" dirty="0">
                <a:solidFill>
                  <a:schemeClr val="accent2"/>
                </a:solidFill>
                <a:latin typeface="Century Gothic" panose="020B0502020202020204" pitchFamily="34" charset="0"/>
                <a:cs typeface="Arial" panose="020B0604020202020204" pitchFamily="34" charset="0"/>
              </a:rPr>
              <a:t>3,347</a:t>
            </a:r>
            <a:r>
              <a:rPr lang="en-US" sz="3600" b="1" dirty="0">
                <a:solidFill>
                  <a:schemeClr val="accent6"/>
                </a:solidFill>
                <a:latin typeface="Century Gothic" panose="020B0502020202020204" pitchFamily="34" charset="0"/>
                <a:cs typeface="Arial" panose="020B0604020202020204" pitchFamily="34" charset="0"/>
              </a:rPr>
              <a:t> </a:t>
            </a:r>
          </a:p>
          <a:p>
            <a:r>
              <a:rPr lang="en-US" sz="1300" dirty="0">
                <a:latin typeface="Century Gothic" panose="020B0502020202020204" pitchFamily="34" charset="0"/>
                <a:cs typeface="Arial" panose="020B0604020202020204" pitchFamily="34" charset="0"/>
              </a:rPr>
              <a:t>workers died from work-related injuries in 2021 </a:t>
            </a:r>
          </a:p>
        </p:txBody>
      </p:sp>
      <p:sp>
        <p:nvSpPr>
          <p:cNvPr id="26" name="Rounded Rectangle 25">
            <a:extLst>
              <a:ext uri="{FF2B5EF4-FFF2-40B4-BE49-F238E27FC236}">
                <a16:creationId xmlns:a16="http://schemas.microsoft.com/office/drawing/2014/main" id="{4D19B90A-D6CC-4E2F-0DB3-D016AE9A1840}"/>
              </a:ext>
            </a:extLst>
          </p:cNvPr>
          <p:cNvSpPr/>
          <p:nvPr/>
        </p:nvSpPr>
        <p:spPr>
          <a:xfrm>
            <a:off x="498465" y="4032007"/>
            <a:ext cx="2661424" cy="199051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E40B3E6-A7C3-DEA4-3949-3601E4B0ED99}"/>
              </a:ext>
            </a:extLst>
          </p:cNvPr>
          <p:cNvSpPr txBox="1"/>
          <p:nvPr/>
        </p:nvSpPr>
        <p:spPr>
          <a:xfrm>
            <a:off x="469665" y="5138634"/>
            <a:ext cx="2576129" cy="492443"/>
          </a:xfrm>
          <a:prstGeom prst="rect">
            <a:avLst/>
          </a:prstGeom>
          <a:noFill/>
        </p:spPr>
        <p:txBody>
          <a:bodyPr wrap="square">
            <a:spAutoFit/>
          </a:bodyPr>
          <a:lstStyle/>
          <a:p>
            <a:pPr algn="r"/>
            <a:r>
              <a:rPr lang="en-US" sz="1300" dirty="0">
                <a:latin typeface="Century Gothic" panose="020B0502020202020204" pitchFamily="34" charset="0"/>
                <a:cs typeface="Arial" panose="020B0604020202020204" pitchFamily="34" charset="0"/>
              </a:rPr>
              <a:t>Annual Cost of Work-Related Injuries and Illnesses in the EU</a:t>
            </a:r>
          </a:p>
        </p:txBody>
      </p:sp>
      <p:sp>
        <p:nvSpPr>
          <p:cNvPr id="28" name="Oval 27">
            <a:extLst>
              <a:ext uri="{FF2B5EF4-FFF2-40B4-BE49-F238E27FC236}">
                <a16:creationId xmlns:a16="http://schemas.microsoft.com/office/drawing/2014/main" id="{DC53CB40-4B3F-3219-0A58-F9529AAE3E31}"/>
              </a:ext>
            </a:extLst>
          </p:cNvPr>
          <p:cNvSpPr/>
          <p:nvPr/>
        </p:nvSpPr>
        <p:spPr>
          <a:xfrm>
            <a:off x="389061" y="3823878"/>
            <a:ext cx="735965" cy="73596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A738E76-9442-5505-B68E-0453C2590804}"/>
              </a:ext>
            </a:extLst>
          </p:cNvPr>
          <p:cNvSpPr txBox="1"/>
          <p:nvPr/>
        </p:nvSpPr>
        <p:spPr>
          <a:xfrm>
            <a:off x="359260" y="3660055"/>
            <a:ext cx="612189" cy="1569660"/>
          </a:xfrm>
          <a:prstGeom prst="rect">
            <a:avLst/>
          </a:prstGeom>
          <a:noFill/>
        </p:spPr>
        <p:txBody>
          <a:bodyPr wrap="square">
            <a:spAutoFit/>
          </a:bodyPr>
          <a:lstStyle/>
          <a:p>
            <a:r>
              <a:rPr lang="en-US" sz="9600" b="1" dirty="0">
                <a:solidFill>
                  <a:schemeClr val="bg1"/>
                </a:solidFill>
                <a:latin typeface="Century Gothic" panose="020B0502020202020204" pitchFamily="34" charset="0"/>
                <a:cs typeface="Arial" panose="020B0604020202020204" pitchFamily="34" charset="0"/>
              </a:rPr>
              <a:t>“</a:t>
            </a:r>
            <a:endParaRPr lang="en-US" sz="9600" dirty="0">
              <a:solidFill>
                <a:schemeClr val="bg1"/>
              </a:solidFill>
              <a:latin typeface="Century Gothic" panose="020B0502020202020204" pitchFamily="34" charset="0"/>
              <a:cs typeface="Arial" panose="020B0604020202020204" pitchFamily="34" charset="0"/>
            </a:endParaRPr>
          </a:p>
        </p:txBody>
      </p:sp>
      <p:sp>
        <p:nvSpPr>
          <p:cNvPr id="31" name="Rounded Rectangle 30">
            <a:extLst>
              <a:ext uri="{FF2B5EF4-FFF2-40B4-BE49-F238E27FC236}">
                <a16:creationId xmlns:a16="http://schemas.microsoft.com/office/drawing/2014/main" id="{4E4EF62D-9262-D288-4EE3-2312F4DD5090}"/>
              </a:ext>
            </a:extLst>
          </p:cNvPr>
          <p:cNvSpPr/>
          <p:nvPr/>
        </p:nvSpPr>
        <p:spPr>
          <a:xfrm>
            <a:off x="3478666" y="4403961"/>
            <a:ext cx="2661424" cy="156497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E27B2FF0-E203-A5F9-555A-49990E9B85CF}"/>
              </a:ext>
            </a:extLst>
          </p:cNvPr>
          <p:cNvSpPr txBox="1"/>
          <p:nvPr/>
        </p:nvSpPr>
        <p:spPr>
          <a:xfrm>
            <a:off x="3617872" y="4481995"/>
            <a:ext cx="2399263" cy="292388"/>
          </a:xfrm>
          <a:prstGeom prst="rect">
            <a:avLst/>
          </a:prstGeom>
          <a:noFill/>
        </p:spPr>
        <p:txBody>
          <a:bodyPr wrap="square">
            <a:spAutoFit/>
          </a:bodyPr>
          <a:lstStyle/>
          <a:p>
            <a:pPr algn="r"/>
            <a:r>
              <a:rPr lang="en-US" sz="1300" dirty="0">
                <a:latin typeface="Century Gothic" panose="020B0502020202020204" pitchFamily="34" charset="0"/>
                <a:cs typeface="Arial" panose="020B0604020202020204" pitchFamily="34" charset="0"/>
              </a:rPr>
              <a:t>During 2021</a:t>
            </a:r>
          </a:p>
        </p:txBody>
      </p:sp>
      <p:sp>
        <p:nvSpPr>
          <p:cNvPr id="33" name="Oval 32">
            <a:extLst>
              <a:ext uri="{FF2B5EF4-FFF2-40B4-BE49-F238E27FC236}">
                <a16:creationId xmlns:a16="http://schemas.microsoft.com/office/drawing/2014/main" id="{274E9694-10E3-5838-886E-E8F0A67FFFEF}"/>
              </a:ext>
            </a:extLst>
          </p:cNvPr>
          <p:cNvSpPr/>
          <p:nvPr/>
        </p:nvSpPr>
        <p:spPr>
          <a:xfrm>
            <a:off x="3369262" y="4195831"/>
            <a:ext cx="735965" cy="73596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AA43A915-0E7F-8914-422B-7B265FD0802D}"/>
              </a:ext>
            </a:extLst>
          </p:cNvPr>
          <p:cNvSpPr txBox="1"/>
          <p:nvPr/>
        </p:nvSpPr>
        <p:spPr>
          <a:xfrm>
            <a:off x="3339461" y="4032008"/>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00B3C19E-CBC6-7841-DC49-F52D26AF4D46}"/>
              </a:ext>
            </a:extLst>
          </p:cNvPr>
          <p:cNvSpPr txBox="1"/>
          <p:nvPr/>
        </p:nvSpPr>
        <p:spPr>
          <a:xfrm>
            <a:off x="3496458" y="4641694"/>
            <a:ext cx="2520678" cy="1246495"/>
          </a:xfrm>
          <a:prstGeom prst="rect">
            <a:avLst/>
          </a:prstGeom>
          <a:noFill/>
        </p:spPr>
        <p:txBody>
          <a:bodyPr wrap="square">
            <a:spAutoFit/>
          </a:bodyPr>
          <a:lstStyle/>
          <a:p>
            <a:pPr algn="r"/>
            <a:r>
              <a:rPr lang="en-US" sz="3600" b="1" dirty="0">
                <a:solidFill>
                  <a:schemeClr val="accent6"/>
                </a:solidFill>
                <a:latin typeface="Century Gothic" panose="020B0502020202020204" pitchFamily="34" charset="0"/>
                <a:cs typeface="Arial" panose="020B0604020202020204" pitchFamily="34" charset="0"/>
              </a:rPr>
              <a:t>31.2 %</a:t>
            </a:r>
          </a:p>
          <a:p>
            <a:pPr algn="r"/>
            <a:r>
              <a:rPr lang="en-US" sz="1300" dirty="0">
                <a:latin typeface="Century Gothic" panose="020B0502020202020204" pitchFamily="34" charset="0"/>
                <a:cs typeface="Arial" panose="020B0604020202020204" pitchFamily="34" charset="0"/>
              </a:rPr>
              <a:t>EU non-fatal workplace accidents occurred primarily in industrial sites</a:t>
            </a:r>
          </a:p>
        </p:txBody>
      </p:sp>
      <p:grpSp>
        <p:nvGrpSpPr>
          <p:cNvPr id="37" name="Group 36">
            <a:extLst>
              <a:ext uri="{FF2B5EF4-FFF2-40B4-BE49-F238E27FC236}">
                <a16:creationId xmlns:a16="http://schemas.microsoft.com/office/drawing/2014/main" id="{A082576C-9340-7DAC-A261-007184B0C80E}"/>
              </a:ext>
            </a:extLst>
          </p:cNvPr>
          <p:cNvGrpSpPr/>
          <p:nvPr/>
        </p:nvGrpSpPr>
        <p:grpSpPr>
          <a:xfrm>
            <a:off x="5459466" y="1783190"/>
            <a:ext cx="765766" cy="1569660"/>
            <a:chOff x="463836" y="1514398"/>
            <a:chExt cx="765766" cy="1569660"/>
          </a:xfrm>
        </p:grpSpPr>
        <p:sp>
          <p:nvSpPr>
            <p:cNvPr id="38" name="Oval 37">
              <a:extLst>
                <a:ext uri="{FF2B5EF4-FFF2-40B4-BE49-F238E27FC236}">
                  <a16:creationId xmlns:a16="http://schemas.microsoft.com/office/drawing/2014/main" id="{11AA0CC9-C241-B1E5-94CE-C72040281325}"/>
                </a:ext>
              </a:extLst>
            </p:cNvPr>
            <p:cNvSpPr/>
            <p:nvPr/>
          </p:nvSpPr>
          <p:spPr>
            <a:xfrm>
              <a:off x="493637" y="1678221"/>
              <a:ext cx="735965" cy="73596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9F449D9A-FEE0-C809-FEBD-28B55970367A}"/>
                </a:ext>
              </a:extLst>
            </p:cNvPr>
            <p:cNvSpPr txBox="1"/>
            <p:nvPr/>
          </p:nvSpPr>
          <p:spPr>
            <a:xfrm>
              <a:off x="463836" y="1514398"/>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grpSp>
      <p:grpSp>
        <p:nvGrpSpPr>
          <p:cNvPr id="40" name="Group 39">
            <a:extLst>
              <a:ext uri="{FF2B5EF4-FFF2-40B4-BE49-F238E27FC236}">
                <a16:creationId xmlns:a16="http://schemas.microsoft.com/office/drawing/2014/main" id="{66FE5CE6-FAEC-9144-E25A-7B10F65AD906}"/>
              </a:ext>
            </a:extLst>
          </p:cNvPr>
          <p:cNvGrpSpPr/>
          <p:nvPr/>
        </p:nvGrpSpPr>
        <p:grpSpPr>
          <a:xfrm>
            <a:off x="8466435" y="815312"/>
            <a:ext cx="765766" cy="1569660"/>
            <a:chOff x="463836" y="1514398"/>
            <a:chExt cx="765766" cy="1569660"/>
          </a:xfrm>
        </p:grpSpPr>
        <p:sp>
          <p:nvSpPr>
            <p:cNvPr id="41" name="Oval 40">
              <a:extLst>
                <a:ext uri="{FF2B5EF4-FFF2-40B4-BE49-F238E27FC236}">
                  <a16:creationId xmlns:a16="http://schemas.microsoft.com/office/drawing/2014/main" id="{53F505A1-5FD3-2B85-0BC6-5267A66EC926}"/>
                </a:ext>
              </a:extLst>
            </p:cNvPr>
            <p:cNvSpPr/>
            <p:nvPr/>
          </p:nvSpPr>
          <p:spPr>
            <a:xfrm>
              <a:off x="493637" y="1678221"/>
              <a:ext cx="735965" cy="73596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42" name="TextBox 41">
              <a:extLst>
                <a:ext uri="{FF2B5EF4-FFF2-40B4-BE49-F238E27FC236}">
                  <a16:creationId xmlns:a16="http://schemas.microsoft.com/office/drawing/2014/main" id="{EC73D7C8-9A7B-BE8E-CE67-3C119B19463F}"/>
                </a:ext>
              </a:extLst>
            </p:cNvPr>
            <p:cNvSpPr txBox="1"/>
            <p:nvPr/>
          </p:nvSpPr>
          <p:spPr>
            <a:xfrm>
              <a:off x="463836" y="1514398"/>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grpSp>
      <p:grpSp>
        <p:nvGrpSpPr>
          <p:cNvPr id="43" name="Group 42">
            <a:extLst>
              <a:ext uri="{FF2B5EF4-FFF2-40B4-BE49-F238E27FC236}">
                <a16:creationId xmlns:a16="http://schemas.microsoft.com/office/drawing/2014/main" id="{DF40B17A-9B92-BEEF-5699-BEC646EAD991}"/>
              </a:ext>
            </a:extLst>
          </p:cNvPr>
          <p:cNvGrpSpPr/>
          <p:nvPr/>
        </p:nvGrpSpPr>
        <p:grpSpPr>
          <a:xfrm>
            <a:off x="10998620" y="1327928"/>
            <a:ext cx="765766" cy="1569660"/>
            <a:chOff x="463836" y="1514398"/>
            <a:chExt cx="765766" cy="1569660"/>
          </a:xfrm>
        </p:grpSpPr>
        <p:sp>
          <p:nvSpPr>
            <p:cNvPr id="44" name="Oval 43">
              <a:extLst>
                <a:ext uri="{FF2B5EF4-FFF2-40B4-BE49-F238E27FC236}">
                  <a16:creationId xmlns:a16="http://schemas.microsoft.com/office/drawing/2014/main" id="{D47775E5-BF0B-B444-3018-65B85931B062}"/>
                </a:ext>
              </a:extLst>
            </p:cNvPr>
            <p:cNvSpPr/>
            <p:nvPr/>
          </p:nvSpPr>
          <p:spPr>
            <a:xfrm>
              <a:off x="493637" y="1678221"/>
              <a:ext cx="735965" cy="73596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0BC3BBF9-E266-0FCD-CA73-914EEBF17E6F}"/>
                </a:ext>
              </a:extLst>
            </p:cNvPr>
            <p:cNvSpPr txBox="1"/>
            <p:nvPr/>
          </p:nvSpPr>
          <p:spPr>
            <a:xfrm>
              <a:off x="463836" y="1514398"/>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grpSp>
      <p:sp>
        <p:nvSpPr>
          <p:cNvPr id="46" name="Rounded Rectangle 45">
            <a:extLst>
              <a:ext uri="{FF2B5EF4-FFF2-40B4-BE49-F238E27FC236}">
                <a16:creationId xmlns:a16="http://schemas.microsoft.com/office/drawing/2014/main" id="{6E084349-7F64-FB03-7D0F-EBF46DCF0BF4}"/>
              </a:ext>
            </a:extLst>
          </p:cNvPr>
          <p:cNvSpPr/>
          <p:nvPr/>
        </p:nvSpPr>
        <p:spPr>
          <a:xfrm>
            <a:off x="6424480" y="4956633"/>
            <a:ext cx="2661424" cy="161814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AEC4284B-0C7F-485D-097F-ECB38271463C}"/>
              </a:ext>
            </a:extLst>
          </p:cNvPr>
          <p:cNvSpPr txBox="1"/>
          <p:nvPr/>
        </p:nvSpPr>
        <p:spPr>
          <a:xfrm>
            <a:off x="6505573" y="5116485"/>
            <a:ext cx="2434274" cy="1046440"/>
          </a:xfrm>
          <a:prstGeom prst="rect">
            <a:avLst/>
          </a:prstGeom>
          <a:noFill/>
        </p:spPr>
        <p:txBody>
          <a:bodyPr wrap="square">
            <a:spAutoFit/>
          </a:bodyPr>
          <a:lstStyle/>
          <a:p>
            <a:pPr algn="r"/>
            <a:r>
              <a:rPr lang="en-US" sz="3600" b="1" dirty="0">
                <a:solidFill>
                  <a:schemeClr val="accent2"/>
                </a:solidFill>
                <a:latin typeface="Century Gothic" panose="020B0502020202020204" pitchFamily="34" charset="0"/>
                <a:cs typeface="Arial" panose="020B0604020202020204" pitchFamily="34" charset="0"/>
              </a:rPr>
              <a:t>80%</a:t>
            </a:r>
            <a:br>
              <a:rPr lang="en-US" sz="1300" dirty="0">
                <a:latin typeface="Century Gothic" panose="020B0502020202020204" pitchFamily="34" charset="0"/>
                <a:cs typeface="Arial" panose="020B0604020202020204" pitchFamily="34" charset="0"/>
              </a:rPr>
            </a:br>
            <a:r>
              <a:rPr lang="en-US" sz="1300" dirty="0">
                <a:latin typeface="Century Gothic" panose="020B0502020202020204" pitchFamily="34" charset="0"/>
                <a:cs typeface="Arial" panose="020B0604020202020204" pitchFamily="34" charset="0"/>
              </a:rPr>
              <a:t>of forklift accidents include a pedestrian</a:t>
            </a:r>
          </a:p>
        </p:txBody>
      </p:sp>
      <p:sp>
        <p:nvSpPr>
          <p:cNvPr id="48" name="Oval 47">
            <a:extLst>
              <a:ext uri="{FF2B5EF4-FFF2-40B4-BE49-F238E27FC236}">
                <a16:creationId xmlns:a16="http://schemas.microsoft.com/office/drawing/2014/main" id="{493001A2-0BAC-6FC2-F7E8-81739F1A87E6}"/>
              </a:ext>
            </a:extLst>
          </p:cNvPr>
          <p:cNvSpPr/>
          <p:nvPr/>
        </p:nvSpPr>
        <p:spPr>
          <a:xfrm>
            <a:off x="6315076" y="4748503"/>
            <a:ext cx="735965" cy="73596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CED56A6E-AACF-471D-CCDD-3AF17C1545D1}"/>
              </a:ext>
            </a:extLst>
          </p:cNvPr>
          <p:cNvSpPr txBox="1"/>
          <p:nvPr/>
        </p:nvSpPr>
        <p:spPr>
          <a:xfrm>
            <a:off x="6285275" y="4584680"/>
            <a:ext cx="612189" cy="1569660"/>
          </a:xfrm>
          <a:prstGeom prst="rect">
            <a:avLst/>
          </a:prstGeom>
          <a:noFill/>
        </p:spPr>
        <p:txBody>
          <a:bodyPr wrap="square">
            <a:spAutoFit/>
          </a:bodyPr>
          <a:lstStyle/>
          <a:p>
            <a:r>
              <a:rPr lang="en-US" sz="9600" b="1" dirty="0">
                <a:solidFill>
                  <a:schemeClr val="bg1"/>
                </a:solidFill>
                <a:latin typeface="Century Gothic" panose="020B0502020202020204" pitchFamily="34" charset="0"/>
                <a:cs typeface="Arial" panose="020B0604020202020204" pitchFamily="34" charset="0"/>
              </a:rPr>
              <a:t>“</a:t>
            </a:r>
            <a:endParaRPr lang="en-US" sz="9600" dirty="0">
              <a:solidFill>
                <a:schemeClr val="bg1"/>
              </a:solidFill>
              <a:latin typeface="Century Gothic" panose="020B0502020202020204" pitchFamily="34" charset="0"/>
              <a:cs typeface="Arial" panose="020B0604020202020204" pitchFamily="34" charset="0"/>
            </a:endParaRPr>
          </a:p>
        </p:txBody>
      </p:sp>
      <p:sp>
        <p:nvSpPr>
          <p:cNvPr id="55" name="Rounded Rectangle 54">
            <a:extLst>
              <a:ext uri="{FF2B5EF4-FFF2-40B4-BE49-F238E27FC236}">
                <a16:creationId xmlns:a16="http://schemas.microsoft.com/office/drawing/2014/main" id="{714022CE-3D12-6A50-04A3-4E76A9AE290A}"/>
              </a:ext>
            </a:extLst>
          </p:cNvPr>
          <p:cNvSpPr/>
          <p:nvPr/>
        </p:nvSpPr>
        <p:spPr>
          <a:xfrm>
            <a:off x="6431239" y="3105382"/>
            <a:ext cx="2661424" cy="148266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41276155-D6BF-3A88-FF56-21A7D75C5CFF}"/>
              </a:ext>
            </a:extLst>
          </p:cNvPr>
          <p:cNvSpPr txBox="1"/>
          <p:nvPr/>
        </p:nvSpPr>
        <p:spPr>
          <a:xfrm>
            <a:off x="6373136" y="3120963"/>
            <a:ext cx="2599645" cy="1246495"/>
          </a:xfrm>
          <a:prstGeom prst="rect">
            <a:avLst/>
          </a:prstGeom>
          <a:noFill/>
        </p:spPr>
        <p:txBody>
          <a:bodyPr wrap="square" lIns="91440" tIns="45720" rIns="91440" bIns="45720" anchor="t">
            <a:spAutoFit/>
          </a:bodyPr>
          <a:lstStyle/>
          <a:p>
            <a:pPr algn="r"/>
            <a:r>
              <a:rPr lang="en-US" sz="3600" b="1" dirty="0">
                <a:solidFill>
                  <a:schemeClr val="accent6"/>
                </a:solidFill>
                <a:latin typeface="Century Gothic"/>
                <a:cs typeface="Arial"/>
              </a:rPr>
              <a:t>63%</a:t>
            </a:r>
            <a:endParaRPr lang="en-US" sz="3600" b="1" dirty="0">
              <a:solidFill>
                <a:schemeClr val="accent6"/>
              </a:solidFill>
              <a:highlight>
                <a:srgbClr val="FFFF00"/>
              </a:highlight>
              <a:latin typeface="Century Gothic"/>
              <a:cs typeface="Arial"/>
            </a:endParaRPr>
          </a:p>
          <a:p>
            <a:pPr algn="r"/>
            <a:r>
              <a:rPr lang="en-US" sz="1300" dirty="0">
                <a:latin typeface="Century Gothic" panose="020B0502020202020204" pitchFamily="34" charset="0"/>
                <a:cs typeface="Arial" panose="020B0604020202020204" pitchFamily="34" charset="0"/>
              </a:rPr>
              <a:t>of EU SMBs experience employee shortages due to labor and skills gaps </a:t>
            </a:r>
          </a:p>
        </p:txBody>
      </p:sp>
      <p:sp>
        <p:nvSpPr>
          <p:cNvPr id="57" name="Oval 56">
            <a:extLst>
              <a:ext uri="{FF2B5EF4-FFF2-40B4-BE49-F238E27FC236}">
                <a16:creationId xmlns:a16="http://schemas.microsoft.com/office/drawing/2014/main" id="{F9561B2A-5FB6-802B-69D1-051FF28043B5}"/>
              </a:ext>
            </a:extLst>
          </p:cNvPr>
          <p:cNvSpPr/>
          <p:nvPr/>
        </p:nvSpPr>
        <p:spPr>
          <a:xfrm>
            <a:off x="6321835" y="2974078"/>
            <a:ext cx="735965" cy="73596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DFEA38D2-F198-DD64-AE1C-FE93D0A0CCC2}"/>
              </a:ext>
            </a:extLst>
          </p:cNvPr>
          <p:cNvSpPr txBox="1"/>
          <p:nvPr/>
        </p:nvSpPr>
        <p:spPr>
          <a:xfrm>
            <a:off x="6292034" y="2810255"/>
            <a:ext cx="612189" cy="1569660"/>
          </a:xfrm>
          <a:prstGeom prst="rect">
            <a:avLst/>
          </a:prstGeom>
          <a:noFill/>
        </p:spPr>
        <p:txBody>
          <a:bodyPr wrap="square">
            <a:spAutoFit/>
          </a:bodyPr>
          <a:lstStyle/>
          <a:p>
            <a:r>
              <a:rPr lang="en-US" sz="9600" b="1" dirty="0">
                <a:solidFill>
                  <a:schemeClr val="bg1"/>
                </a:solidFill>
                <a:latin typeface="Century Gothic" panose="020B0502020202020204" pitchFamily="34" charset="0"/>
                <a:cs typeface="Arial" panose="020B0604020202020204" pitchFamily="34" charset="0"/>
              </a:rPr>
              <a:t>“</a:t>
            </a:r>
            <a:endParaRPr lang="en-US" sz="9600" dirty="0">
              <a:solidFill>
                <a:schemeClr val="bg1"/>
              </a:solidFill>
              <a:latin typeface="Century Gothic" panose="020B0502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19512D9-9CA3-7011-27BF-A38C76569FAC}"/>
              </a:ext>
            </a:extLst>
          </p:cNvPr>
          <p:cNvSpPr txBox="1"/>
          <p:nvPr/>
        </p:nvSpPr>
        <p:spPr>
          <a:xfrm>
            <a:off x="627529" y="3375710"/>
            <a:ext cx="2399263" cy="215444"/>
          </a:xfrm>
          <a:prstGeom prst="rect">
            <a:avLst/>
          </a:prstGeom>
          <a:noFill/>
        </p:spPr>
        <p:txBody>
          <a:bodyPr wrap="square">
            <a:spAutoFit/>
          </a:bodyPr>
          <a:lstStyle/>
          <a:p>
            <a:pPr algn="r"/>
            <a:r>
              <a:rPr lang="en-US" sz="800" b="1" i="1" dirty="0">
                <a:solidFill>
                  <a:schemeClr val="accent6"/>
                </a:solidFill>
                <a:latin typeface="Century Gothic" panose="020B0502020202020204" pitchFamily="34" charset="0"/>
                <a:cs typeface="Arial" panose="020B0604020202020204" pitchFamily="34" charset="0"/>
              </a:rPr>
              <a:t>Source: </a:t>
            </a:r>
            <a:r>
              <a:rPr lang="en-US" sz="800" b="1" i="1" dirty="0">
                <a:solidFill>
                  <a:schemeClr val="accent6"/>
                </a:solidFill>
                <a:latin typeface="Century Gothic"/>
                <a:cs typeface="Arial"/>
              </a:rPr>
              <a:t>eurostat</a:t>
            </a:r>
            <a:endParaRPr lang="en-US" sz="800" b="1" i="1" dirty="0">
              <a:solidFill>
                <a:schemeClr val="accent6"/>
              </a:solidFill>
              <a:latin typeface="Century Gothic" panose="020B0502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2CA49DFA-7FC2-E37E-4344-6A59C74878BE}"/>
              </a:ext>
            </a:extLst>
          </p:cNvPr>
          <p:cNvSpPr txBox="1"/>
          <p:nvPr/>
        </p:nvSpPr>
        <p:spPr>
          <a:xfrm>
            <a:off x="3543965" y="3683543"/>
            <a:ext cx="2399263" cy="215444"/>
          </a:xfrm>
          <a:prstGeom prst="rect">
            <a:avLst/>
          </a:prstGeom>
          <a:noFill/>
        </p:spPr>
        <p:txBody>
          <a:bodyPr wrap="square">
            <a:spAutoFit/>
          </a:bodyPr>
          <a:lstStyle/>
          <a:p>
            <a:pPr algn="r"/>
            <a:r>
              <a:rPr lang="en-US" sz="800" b="1" i="1" dirty="0">
                <a:solidFill>
                  <a:schemeClr val="accent2"/>
                </a:solidFill>
                <a:latin typeface="Century Gothic" panose="020B0502020202020204" pitchFamily="34" charset="0"/>
                <a:cs typeface="Arial" panose="020B0604020202020204" pitchFamily="34" charset="0"/>
              </a:rPr>
              <a:t>Source: </a:t>
            </a:r>
            <a:r>
              <a:rPr lang="en-US" sz="800" b="1" i="1" dirty="0" err="1">
                <a:solidFill>
                  <a:schemeClr val="accent2"/>
                </a:solidFill>
                <a:latin typeface="Century Gothic" panose="020B0502020202020204" pitchFamily="34" charset="0"/>
                <a:cs typeface="Arial" panose="020B0604020202020204" pitchFamily="34" charset="0"/>
              </a:rPr>
              <a:t>euorstat</a:t>
            </a:r>
            <a:endParaRPr lang="en-US" sz="800" b="1" i="1" dirty="0">
              <a:solidFill>
                <a:schemeClr val="accent2"/>
              </a:solidFill>
              <a:latin typeface="Century Gothic" panose="020B0502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D93775D-8A70-4618-AC6D-85972A5AF573}"/>
              </a:ext>
            </a:extLst>
          </p:cNvPr>
          <p:cNvSpPr txBox="1"/>
          <p:nvPr/>
        </p:nvSpPr>
        <p:spPr>
          <a:xfrm>
            <a:off x="568416" y="5699827"/>
            <a:ext cx="2399263" cy="215444"/>
          </a:xfrm>
          <a:prstGeom prst="rect">
            <a:avLst/>
          </a:prstGeom>
          <a:noFill/>
        </p:spPr>
        <p:txBody>
          <a:bodyPr wrap="square">
            <a:spAutoFit/>
          </a:bodyPr>
          <a:lstStyle/>
          <a:p>
            <a:pPr algn="r"/>
            <a:r>
              <a:rPr lang="en-US" sz="800" b="1" i="1" dirty="0">
                <a:solidFill>
                  <a:schemeClr val="accent2"/>
                </a:solidFill>
                <a:latin typeface="Century Gothic" panose="020B0502020202020204" pitchFamily="34" charset="0"/>
                <a:cs typeface="Arial" panose="020B0604020202020204" pitchFamily="34" charset="0"/>
              </a:rPr>
              <a:t>Source: EO-OSHA</a:t>
            </a:r>
          </a:p>
        </p:txBody>
      </p:sp>
      <p:sp>
        <p:nvSpPr>
          <p:cNvPr id="9" name="TextBox 8">
            <a:extLst>
              <a:ext uri="{FF2B5EF4-FFF2-40B4-BE49-F238E27FC236}">
                <a16:creationId xmlns:a16="http://schemas.microsoft.com/office/drawing/2014/main" id="{122D4166-3204-69DB-9A6E-BDABB1C61FBD}"/>
              </a:ext>
            </a:extLst>
          </p:cNvPr>
          <p:cNvSpPr txBox="1"/>
          <p:nvPr/>
        </p:nvSpPr>
        <p:spPr>
          <a:xfrm>
            <a:off x="9565114" y="3328688"/>
            <a:ext cx="2013511" cy="215444"/>
          </a:xfrm>
          <a:prstGeom prst="rect">
            <a:avLst/>
          </a:prstGeom>
          <a:noFill/>
        </p:spPr>
        <p:txBody>
          <a:bodyPr wrap="square">
            <a:spAutoFit/>
          </a:bodyPr>
          <a:lstStyle/>
          <a:p>
            <a:r>
              <a:rPr lang="en-US" sz="800" b="1" i="1" dirty="0">
                <a:solidFill>
                  <a:schemeClr val="accent2"/>
                </a:solidFill>
                <a:latin typeface="Century Gothic" panose="020B0502020202020204" pitchFamily="34" charset="0"/>
                <a:cs typeface="Arial" panose="020B0604020202020204" pitchFamily="34" charset="0"/>
              </a:rPr>
              <a:t>Source: eurostat</a:t>
            </a:r>
          </a:p>
        </p:txBody>
      </p:sp>
      <p:sp>
        <p:nvSpPr>
          <p:cNvPr id="14" name="TextBox 13">
            <a:extLst>
              <a:ext uri="{FF2B5EF4-FFF2-40B4-BE49-F238E27FC236}">
                <a16:creationId xmlns:a16="http://schemas.microsoft.com/office/drawing/2014/main" id="{A0062C0D-E874-A7AB-55F9-08D088FE9B4D}"/>
              </a:ext>
            </a:extLst>
          </p:cNvPr>
          <p:cNvSpPr txBox="1"/>
          <p:nvPr/>
        </p:nvSpPr>
        <p:spPr>
          <a:xfrm>
            <a:off x="6505572" y="2470670"/>
            <a:ext cx="2399263" cy="215444"/>
          </a:xfrm>
          <a:prstGeom prst="rect">
            <a:avLst/>
          </a:prstGeom>
          <a:noFill/>
        </p:spPr>
        <p:txBody>
          <a:bodyPr wrap="square">
            <a:spAutoFit/>
          </a:bodyPr>
          <a:lstStyle/>
          <a:p>
            <a:pPr algn="r"/>
            <a:r>
              <a:rPr lang="en-US" sz="800" b="1" i="1" dirty="0">
                <a:solidFill>
                  <a:schemeClr val="accent6"/>
                </a:solidFill>
                <a:latin typeface="Century Gothic" panose="020B0502020202020204" pitchFamily="34" charset="0"/>
                <a:cs typeface="Arial" panose="020B0604020202020204" pitchFamily="34" charset="0"/>
              </a:rPr>
              <a:t>Source: </a:t>
            </a:r>
            <a:r>
              <a:rPr lang="en-US" sz="800" b="1" i="1" dirty="0">
                <a:solidFill>
                  <a:schemeClr val="accent6"/>
                </a:solidFill>
                <a:latin typeface="Century Gothic"/>
                <a:cs typeface="Arial"/>
              </a:rPr>
              <a:t>eurostat</a:t>
            </a:r>
            <a:endParaRPr lang="en-US" sz="800" b="1" i="1" dirty="0">
              <a:solidFill>
                <a:schemeClr val="accent6"/>
              </a:solidFill>
              <a:latin typeface="Century Gothic" panose="020B0502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50A43DFC-E072-3F1D-0DC9-9D6E67ED8672}"/>
              </a:ext>
            </a:extLst>
          </p:cNvPr>
          <p:cNvSpPr txBox="1"/>
          <p:nvPr/>
        </p:nvSpPr>
        <p:spPr>
          <a:xfrm>
            <a:off x="3598055" y="5699827"/>
            <a:ext cx="2399263" cy="215444"/>
          </a:xfrm>
          <a:prstGeom prst="rect">
            <a:avLst/>
          </a:prstGeom>
          <a:noFill/>
        </p:spPr>
        <p:txBody>
          <a:bodyPr wrap="square" lIns="91440" tIns="45720" rIns="91440" bIns="45720" anchor="t">
            <a:spAutoFit/>
          </a:bodyPr>
          <a:lstStyle/>
          <a:p>
            <a:r>
              <a:rPr lang="en-US" sz="800" b="1" i="1" dirty="0">
                <a:solidFill>
                  <a:schemeClr val="accent6"/>
                </a:solidFill>
                <a:latin typeface="Century Gothic"/>
                <a:cs typeface="Arial"/>
              </a:rPr>
              <a:t>Source: eurostat</a:t>
            </a:r>
          </a:p>
        </p:txBody>
      </p:sp>
      <p:sp>
        <p:nvSpPr>
          <p:cNvPr id="16" name="TextBox 15">
            <a:extLst>
              <a:ext uri="{FF2B5EF4-FFF2-40B4-BE49-F238E27FC236}">
                <a16:creationId xmlns:a16="http://schemas.microsoft.com/office/drawing/2014/main" id="{B201242B-0775-A69D-2257-164C316A9867}"/>
              </a:ext>
            </a:extLst>
          </p:cNvPr>
          <p:cNvSpPr txBox="1"/>
          <p:nvPr/>
        </p:nvSpPr>
        <p:spPr>
          <a:xfrm>
            <a:off x="6567135" y="4334788"/>
            <a:ext cx="2399263" cy="215444"/>
          </a:xfrm>
          <a:prstGeom prst="rect">
            <a:avLst/>
          </a:prstGeom>
          <a:noFill/>
        </p:spPr>
        <p:txBody>
          <a:bodyPr wrap="square">
            <a:spAutoFit/>
          </a:bodyPr>
          <a:lstStyle/>
          <a:p>
            <a:r>
              <a:rPr lang="en-US" sz="800" b="1" i="1" dirty="0">
                <a:solidFill>
                  <a:schemeClr val="accent6"/>
                </a:solidFill>
                <a:latin typeface="Century Gothic" panose="020B0502020202020204" pitchFamily="34" charset="0"/>
                <a:cs typeface="Arial" panose="020B0604020202020204" pitchFamily="34" charset="0"/>
              </a:rPr>
              <a:t>Source: European Commission</a:t>
            </a:r>
          </a:p>
        </p:txBody>
      </p:sp>
      <p:sp>
        <p:nvSpPr>
          <p:cNvPr id="20" name="TextBox 19">
            <a:extLst>
              <a:ext uri="{FF2B5EF4-FFF2-40B4-BE49-F238E27FC236}">
                <a16:creationId xmlns:a16="http://schemas.microsoft.com/office/drawing/2014/main" id="{1CA1B1B3-ADF8-A0E6-C72D-E2C285450264}"/>
              </a:ext>
            </a:extLst>
          </p:cNvPr>
          <p:cNvSpPr txBox="1"/>
          <p:nvPr/>
        </p:nvSpPr>
        <p:spPr>
          <a:xfrm>
            <a:off x="6567135" y="6207237"/>
            <a:ext cx="2399263" cy="215444"/>
          </a:xfrm>
          <a:prstGeom prst="rect">
            <a:avLst/>
          </a:prstGeom>
          <a:noFill/>
        </p:spPr>
        <p:txBody>
          <a:bodyPr wrap="square">
            <a:spAutoFit/>
          </a:bodyPr>
          <a:lstStyle/>
          <a:p>
            <a:r>
              <a:rPr lang="en-US" sz="800" b="1" i="1" dirty="0">
                <a:solidFill>
                  <a:schemeClr val="accent2"/>
                </a:solidFill>
                <a:latin typeface="Century Gothic" panose="020B0502020202020204" pitchFamily="34" charset="0"/>
                <a:cs typeface="Arial" panose="020B0604020202020204" pitchFamily="34" charset="0"/>
              </a:rPr>
              <a:t>Source: The European Commission</a:t>
            </a:r>
          </a:p>
        </p:txBody>
      </p:sp>
      <p:sp>
        <p:nvSpPr>
          <p:cNvPr id="25" name="Rounded Rectangle 59">
            <a:extLst>
              <a:ext uri="{FF2B5EF4-FFF2-40B4-BE49-F238E27FC236}">
                <a16:creationId xmlns:a16="http://schemas.microsoft.com/office/drawing/2014/main" id="{E2584B93-8C51-EC9B-970A-395FDF24B7A4}"/>
              </a:ext>
            </a:extLst>
          </p:cNvPr>
          <p:cNvSpPr/>
          <p:nvPr/>
        </p:nvSpPr>
        <p:spPr>
          <a:xfrm>
            <a:off x="9411537" y="4061699"/>
            <a:ext cx="2212051" cy="211113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40FF0DF5-0D47-D457-A120-2F7DFF6356B5}"/>
              </a:ext>
            </a:extLst>
          </p:cNvPr>
          <p:cNvSpPr txBox="1"/>
          <p:nvPr/>
        </p:nvSpPr>
        <p:spPr>
          <a:xfrm>
            <a:off x="9554688" y="4233577"/>
            <a:ext cx="2068900" cy="1446550"/>
          </a:xfrm>
          <a:prstGeom prst="rect">
            <a:avLst/>
          </a:prstGeom>
          <a:noFill/>
        </p:spPr>
        <p:txBody>
          <a:bodyPr wrap="square">
            <a:spAutoFit/>
          </a:bodyPr>
          <a:lstStyle/>
          <a:p>
            <a:r>
              <a:rPr lang="en-US" sz="3600" b="1" dirty="0">
                <a:solidFill>
                  <a:schemeClr val="accent6"/>
                </a:solidFill>
                <a:latin typeface="Century Gothic" panose="020B0502020202020204" pitchFamily="34" charset="0"/>
                <a:cs typeface="Arial" panose="020B0604020202020204" pitchFamily="34" charset="0"/>
              </a:rPr>
              <a:t>90% </a:t>
            </a:r>
          </a:p>
          <a:p>
            <a:r>
              <a:rPr lang="en-US" sz="1300" dirty="0">
                <a:latin typeface="Century Gothic" panose="020B0502020202020204" pitchFamily="34" charset="0"/>
                <a:cs typeface="Arial" panose="020B0604020202020204" pitchFamily="34" charset="0"/>
              </a:rPr>
              <a:t>of forklifts are involved in an accident throughout the span of their lifetime</a:t>
            </a:r>
          </a:p>
        </p:txBody>
      </p:sp>
      <p:grpSp>
        <p:nvGrpSpPr>
          <p:cNvPr id="51" name="Group 50">
            <a:extLst>
              <a:ext uri="{FF2B5EF4-FFF2-40B4-BE49-F238E27FC236}">
                <a16:creationId xmlns:a16="http://schemas.microsoft.com/office/drawing/2014/main" id="{63A8A466-B3E5-3F41-ACFA-FA0191B6F8E6}"/>
              </a:ext>
            </a:extLst>
          </p:cNvPr>
          <p:cNvGrpSpPr/>
          <p:nvPr/>
        </p:nvGrpSpPr>
        <p:grpSpPr>
          <a:xfrm>
            <a:off x="10998620" y="3674527"/>
            <a:ext cx="765766" cy="1569660"/>
            <a:chOff x="463836" y="1514398"/>
            <a:chExt cx="765766" cy="1569660"/>
          </a:xfrm>
        </p:grpSpPr>
        <p:sp>
          <p:nvSpPr>
            <p:cNvPr id="52" name="Oval 51">
              <a:extLst>
                <a:ext uri="{FF2B5EF4-FFF2-40B4-BE49-F238E27FC236}">
                  <a16:creationId xmlns:a16="http://schemas.microsoft.com/office/drawing/2014/main" id="{4714EBD2-B9D9-B098-C00E-D783A7FDB84D}"/>
                </a:ext>
              </a:extLst>
            </p:cNvPr>
            <p:cNvSpPr/>
            <p:nvPr/>
          </p:nvSpPr>
          <p:spPr>
            <a:xfrm>
              <a:off x="493637" y="1678221"/>
              <a:ext cx="735965" cy="73596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1905FDDE-5EA2-5D5C-8705-A6B70BE4382F}"/>
                </a:ext>
              </a:extLst>
            </p:cNvPr>
            <p:cNvSpPr txBox="1"/>
            <p:nvPr/>
          </p:nvSpPr>
          <p:spPr>
            <a:xfrm>
              <a:off x="463836" y="1514398"/>
              <a:ext cx="612189" cy="1569660"/>
            </a:xfrm>
            <a:prstGeom prst="rect">
              <a:avLst/>
            </a:prstGeom>
            <a:noFill/>
          </p:spPr>
          <p:txBody>
            <a:bodyPr wrap="square">
              <a:spAutoFit/>
            </a:bodyPr>
            <a:lstStyle/>
            <a:p>
              <a:r>
                <a:rPr lang="en-US" sz="9600" b="1">
                  <a:solidFill>
                    <a:schemeClr val="bg1"/>
                  </a:solidFill>
                  <a:latin typeface="Century Gothic" panose="020B0502020202020204" pitchFamily="34" charset="0"/>
                  <a:cs typeface="Arial" panose="020B0604020202020204" pitchFamily="34" charset="0"/>
                </a:rPr>
                <a:t>“</a:t>
              </a:r>
              <a:endParaRPr lang="en-US" sz="9600">
                <a:solidFill>
                  <a:schemeClr val="bg1"/>
                </a:solidFill>
                <a:latin typeface="Century Gothic" panose="020B0502020202020204" pitchFamily="34" charset="0"/>
                <a:cs typeface="Arial" panose="020B0604020202020204" pitchFamily="34" charset="0"/>
              </a:endParaRPr>
            </a:p>
          </p:txBody>
        </p:sp>
      </p:grpSp>
      <p:sp>
        <p:nvSpPr>
          <p:cNvPr id="59" name="TextBox 58">
            <a:extLst>
              <a:ext uri="{FF2B5EF4-FFF2-40B4-BE49-F238E27FC236}">
                <a16:creationId xmlns:a16="http://schemas.microsoft.com/office/drawing/2014/main" id="{7456C20B-DE3A-B763-C12B-800DE1CC0D2D}"/>
              </a:ext>
            </a:extLst>
          </p:cNvPr>
          <p:cNvSpPr txBox="1"/>
          <p:nvPr/>
        </p:nvSpPr>
        <p:spPr>
          <a:xfrm>
            <a:off x="9573812" y="5713440"/>
            <a:ext cx="1989812" cy="338554"/>
          </a:xfrm>
          <a:prstGeom prst="rect">
            <a:avLst/>
          </a:prstGeom>
          <a:noFill/>
        </p:spPr>
        <p:txBody>
          <a:bodyPr wrap="square">
            <a:spAutoFit/>
          </a:bodyPr>
          <a:lstStyle/>
          <a:p>
            <a:r>
              <a:rPr lang="en-US" sz="800" b="1" i="1" dirty="0">
                <a:solidFill>
                  <a:schemeClr val="accent6"/>
                </a:solidFill>
                <a:latin typeface="Century Gothic" panose="020B0502020202020204" pitchFamily="34" charset="0"/>
                <a:cs typeface="Arial" panose="020B0604020202020204" pitchFamily="34" charset="0"/>
              </a:rPr>
              <a:t>Source: UK's Health and Safety Laboratory </a:t>
            </a:r>
          </a:p>
        </p:txBody>
      </p:sp>
      <p:pic>
        <p:nvPicPr>
          <p:cNvPr id="60" name="Picture 2" descr="upload.wikimedia.org/wikipedia/commons/thumb/b/b7/...">
            <a:extLst>
              <a:ext uri="{FF2B5EF4-FFF2-40B4-BE49-F238E27FC236}">
                <a16:creationId xmlns:a16="http://schemas.microsoft.com/office/drawing/2014/main" id="{EEA7B712-DC1C-8CB9-62BB-C5E94DAC1AC4}"/>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l="13699" r="14148"/>
          <a:stretch/>
        </p:blipFill>
        <p:spPr bwMode="auto">
          <a:xfrm>
            <a:off x="280409" y="274607"/>
            <a:ext cx="956392" cy="925200"/>
          </a:xfrm>
          <a:prstGeom prst="ellipse">
            <a:avLst/>
          </a:prstGeom>
          <a:noFill/>
          <a:ln w="28575">
            <a:solidFill>
              <a:schemeClr val="bg1"/>
            </a:solidFill>
          </a:ln>
          <a:extLst>
            <a:ext uri="{909E8E84-426E-40DD-AFC4-6F175D3DCCD1}">
              <a14:hiddenFill xmlns:a14="http://schemas.microsoft.com/office/drawing/2010/main">
                <a:solidFill>
                  <a:srgbClr val="FFFFFF"/>
                </a:solidFill>
              </a14:hiddenFill>
            </a:ext>
          </a:extLst>
        </p:spPr>
      </p:pic>
      <p:sp>
        <p:nvSpPr>
          <p:cNvPr id="61" name="Text Placeholder 1">
            <a:extLst>
              <a:ext uri="{FF2B5EF4-FFF2-40B4-BE49-F238E27FC236}">
                <a16:creationId xmlns:a16="http://schemas.microsoft.com/office/drawing/2014/main" id="{67588E91-9158-67F0-634A-18599A438D4F}"/>
              </a:ext>
            </a:extLst>
          </p:cNvPr>
          <p:cNvSpPr txBox="1">
            <a:spLocks/>
          </p:cNvSpPr>
          <p:nvPr/>
        </p:nvSpPr>
        <p:spPr>
          <a:xfrm>
            <a:off x="1514085" y="209470"/>
            <a:ext cx="10791788" cy="595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TODAY'S WAREHOUSE OPERATIONAL </a:t>
            </a:r>
            <a:r>
              <a:rPr lang="en-US" b="1" dirty="0">
                <a:solidFill>
                  <a:schemeClr val="bg1"/>
                </a:solidFill>
              </a:rPr>
              <a:t>REALITIES</a:t>
            </a:r>
          </a:p>
        </p:txBody>
      </p:sp>
      <p:sp>
        <p:nvSpPr>
          <p:cNvPr id="63" name="TextBox 62">
            <a:extLst>
              <a:ext uri="{FF2B5EF4-FFF2-40B4-BE49-F238E27FC236}">
                <a16:creationId xmlns:a16="http://schemas.microsoft.com/office/drawing/2014/main" id="{24294C5D-529E-C849-9E32-3307FB81339A}"/>
              </a:ext>
            </a:extLst>
          </p:cNvPr>
          <p:cNvSpPr txBox="1"/>
          <p:nvPr/>
        </p:nvSpPr>
        <p:spPr>
          <a:xfrm>
            <a:off x="1063832" y="4123052"/>
            <a:ext cx="2009170" cy="1077218"/>
          </a:xfrm>
          <a:prstGeom prst="rect">
            <a:avLst/>
          </a:prstGeom>
          <a:noFill/>
        </p:spPr>
        <p:txBody>
          <a:bodyPr wrap="square">
            <a:spAutoFit/>
          </a:bodyPr>
          <a:lstStyle/>
          <a:p>
            <a:pPr algn="r"/>
            <a:r>
              <a:rPr lang="en-US" sz="3200" b="1" dirty="0">
                <a:solidFill>
                  <a:schemeClr val="accent2"/>
                </a:solidFill>
                <a:latin typeface="Century Gothic" panose="020B0502020202020204" pitchFamily="34" charset="0"/>
                <a:cs typeface="Arial" panose="020B0604020202020204" pitchFamily="34" charset="0"/>
              </a:rPr>
              <a:t>€476 Billion</a:t>
            </a:r>
            <a:endParaRPr lang="en-US" sz="1200"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834449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2E14CFBB-F24C-3672-F5E8-285306DD732E}"/>
              </a:ext>
            </a:extLst>
          </p:cNvPr>
          <p:cNvSpPr txBox="1">
            <a:spLocks/>
          </p:cNvSpPr>
          <p:nvPr/>
        </p:nvSpPr>
        <p:spPr>
          <a:xfrm>
            <a:off x="635474" y="616618"/>
            <a:ext cx="5294671" cy="44286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Tx/>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6000">
                <a:solidFill>
                  <a:schemeClr val="bg1"/>
                </a:solidFill>
              </a:rPr>
              <a:t>EVERY </a:t>
            </a:r>
            <a:r>
              <a:rPr lang="en-US" sz="6000" b="1">
                <a:solidFill>
                  <a:schemeClr val="bg1"/>
                </a:solidFill>
              </a:rPr>
              <a:t>3 DAYS</a:t>
            </a:r>
            <a:r>
              <a:rPr lang="en-US" sz="6000">
                <a:solidFill>
                  <a:schemeClr val="bg1"/>
                </a:solidFill>
              </a:rPr>
              <a:t>, A </a:t>
            </a:r>
            <a:r>
              <a:rPr lang="en-US" sz="6000" b="1">
                <a:solidFill>
                  <a:schemeClr val="bg1"/>
                </a:solidFill>
              </a:rPr>
              <a:t>LIFE IS LOST </a:t>
            </a:r>
            <a:r>
              <a:rPr lang="en-US" sz="6000">
                <a:solidFill>
                  <a:schemeClr val="bg1"/>
                </a:solidFill>
              </a:rPr>
              <a:t>TO </a:t>
            </a:r>
            <a:r>
              <a:rPr lang="en-US" sz="6000" b="1">
                <a:solidFill>
                  <a:schemeClr val="bg1"/>
                </a:solidFill>
              </a:rPr>
              <a:t>MATERIAL HANDLING </a:t>
            </a:r>
            <a:r>
              <a:rPr lang="en-US" sz="6000">
                <a:solidFill>
                  <a:schemeClr val="bg1"/>
                </a:solidFill>
              </a:rPr>
              <a:t>EQUIPMENT*</a:t>
            </a:r>
          </a:p>
        </p:txBody>
      </p:sp>
      <p:pic>
        <p:nvPicPr>
          <p:cNvPr id="4" name="Picture 3">
            <a:extLst>
              <a:ext uri="{FF2B5EF4-FFF2-40B4-BE49-F238E27FC236}">
                <a16:creationId xmlns:a16="http://schemas.microsoft.com/office/drawing/2014/main" id="{35625AF7-4B90-4AE9-9982-855AB2F3C9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35474" y="5189038"/>
            <a:ext cx="1352727" cy="99657"/>
          </a:xfrm>
          <a:prstGeom prst="rect">
            <a:avLst/>
          </a:prstGeom>
        </p:spPr>
      </p:pic>
      <p:sp>
        <p:nvSpPr>
          <p:cNvPr id="5" name="TextBox 4">
            <a:extLst>
              <a:ext uri="{FF2B5EF4-FFF2-40B4-BE49-F238E27FC236}">
                <a16:creationId xmlns:a16="http://schemas.microsoft.com/office/drawing/2014/main" id="{70061797-CF76-8E4E-A116-BAFB124BE063}"/>
              </a:ext>
            </a:extLst>
          </p:cNvPr>
          <p:cNvSpPr txBox="1"/>
          <p:nvPr/>
        </p:nvSpPr>
        <p:spPr>
          <a:xfrm>
            <a:off x="3266767" y="6257424"/>
            <a:ext cx="2909831" cy="246221"/>
          </a:xfrm>
          <a:prstGeom prst="rect">
            <a:avLst/>
          </a:prstGeom>
          <a:noFill/>
        </p:spPr>
        <p:txBody>
          <a:bodyPr wrap="square">
            <a:spAutoFit/>
          </a:bodyPr>
          <a:lstStyle/>
          <a:p>
            <a:pPr algn="r"/>
            <a:r>
              <a:rPr lang="en-ZA" sz="1000" b="0" i="0">
                <a:solidFill>
                  <a:schemeClr val="bg1"/>
                </a:solidFill>
                <a:effectLst/>
                <a:latin typeface="Century Gothic" panose="020B0502020202020204" pitchFamily="34" charset="0"/>
              </a:rPr>
              <a:t>*IN THE UNITED STATES ALONE</a:t>
            </a:r>
            <a:endParaRPr lang="en-US" sz="10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190834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4D54BE-3F4D-55C8-E67B-EDC86655F327}"/>
              </a:ext>
            </a:extLst>
          </p:cNvPr>
          <p:cNvSpPr/>
          <p:nvPr/>
        </p:nvSpPr>
        <p:spPr>
          <a:xfrm>
            <a:off x="0" y="0"/>
            <a:ext cx="12192000" cy="687228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A white lines and dots on a black background&#10;&#10;Description automatically generated">
            <a:extLst>
              <a:ext uri="{FF2B5EF4-FFF2-40B4-BE49-F238E27FC236}">
                <a16:creationId xmlns:a16="http://schemas.microsoft.com/office/drawing/2014/main" id="{35994859-A4C2-9A2D-B074-BE3FA1AB06C1}"/>
              </a:ext>
            </a:extLst>
          </p:cNvPr>
          <p:cNvPicPr>
            <a:picLocks noChangeAspect="1"/>
          </p:cNvPicPr>
          <p:nvPr/>
        </p:nvPicPr>
        <p:blipFill rotWithShape="1">
          <a:blip r:embed="rId3" cstate="email">
            <a:alphaModFix amt="26000"/>
            <a:extLst>
              <a:ext uri="{28A0092B-C50C-407E-A947-70E740481C1C}">
                <a14:useLocalDpi xmlns:a14="http://schemas.microsoft.com/office/drawing/2010/main"/>
              </a:ext>
            </a:extLst>
          </a:blip>
          <a:srcRect l="29088" t="16113" r="7295" b="16253"/>
          <a:stretch/>
        </p:blipFill>
        <p:spPr>
          <a:xfrm flipH="1">
            <a:off x="0" y="0"/>
            <a:ext cx="12192000" cy="6858000"/>
          </a:xfrm>
          <a:prstGeom prst="rect">
            <a:avLst/>
          </a:prstGeom>
        </p:spPr>
      </p:pic>
      <p:pic>
        <p:nvPicPr>
          <p:cNvPr id="7" name="Picture 6">
            <a:extLst>
              <a:ext uri="{FF2B5EF4-FFF2-40B4-BE49-F238E27FC236}">
                <a16:creationId xmlns:a16="http://schemas.microsoft.com/office/drawing/2014/main" id="{0EF6C463-4609-3AD5-6197-26745AC539A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8801" y="6295433"/>
            <a:ext cx="1970079" cy="242267"/>
          </a:xfrm>
          <a:prstGeom prst="rect">
            <a:avLst/>
          </a:prstGeom>
        </p:spPr>
      </p:pic>
      <p:pic>
        <p:nvPicPr>
          <p:cNvPr id="8" name="Graphic 7">
            <a:extLst>
              <a:ext uri="{FF2B5EF4-FFF2-40B4-BE49-F238E27FC236}">
                <a16:creationId xmlns:a16="http://schemas.microsoft.com/office/drawing/2014/main" id="{08AC7387-5AAB-DD5D-7ED2-64B37FFA43D4}"/>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t="54728" r="50000"/>
          <a:stretch/>
        </p:blipFill>
        <p:spPr>
          <a:xfrm>
            <a:off x="10920987" y="0"/>
            <a:ext cx="1271013" cy="1150832"/>
          </a:xfrm>
          <a:prstGeom prst="rect">
            <a:avLst/>
          </a:prstGeom>
        </p:spPr>
      </p:pic>
      <p:pic>
        <p:nvPicPr>
          <p:cNvPr id="9" name="Graphic 8">
            <a:extLst>
              <a:ext uri="{FF2B5EF4-FFF2-40B4-BE49-F238E27FC236}">
                <a16:creationId xmlns:a16="http://schemas.microsoft.com/office/drawing/2014/main" id="{E8D47D59-9E13-4076-41E5-1E2AC7CB6A4D}"/>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999" b="62885"/>
          <a:stretch/>
        </p:blipFill>
        <p:spPr>
          <a:xfrm>
            <a:off x="0" y="5070413"/>
            <a:ext cx="3689756" cy="1801875"/>
          </a:xfrm>
          <a:prstGeom prst="rect">
            <a:avLst/>
          </a:prstGeom>
        </p:spPr>
      </p:pic>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249100"/>
            <a:ext cx="8876282"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bg1"/>
                </a:solidFill>
              </a:rPr>
              <a:t>Challenges</a:t>
            </a:r>
            <a:r>
              <a:rPr lang="en-US">
                <a:solidFill>
                  <a:schemeClr val="bg1"/>
                </a:solidFill>
              </a:rPr>
              <a:t> in Warehouse Operations</a:t>
            </a:r>
            <a:endParaRPr lang="en-US" b="1">
              <a:solidFill>
                <a:schemeClr val="bg1"/>
              </a:solidFill>
            </a:endParaRPr>
          </a:p>
        </p:txBody>
      </p:sp>
      <p:grpSp>
        <p:nvGrpSpPr>
          <p:cNvPr id="21" name="Group 20">
            <a:extLst>
              <a:ext uri="{FF2B5EF4-FFF2-40B4-BE49-F238E27FC236}">
                <a16:creationId xmlns:a16="http://schemas.microsoft.com/office/drawing/2014/main" id="{1C867E5A-247C-EB1E-F732-9A8CD14603A5}"/>
              </a:ext>
            </a:extLst>
          </p:cNvPr>
          <p:cNvGrpSpPr/>
          <p:nvPr/>
        </p:nvGrpSpPr>
        <p:grpSpPr>
          <a:xfrm>
            <a:off x="498801" y="1001451"/>
            <a:ext cx="11197330" cy="4950908"/>
            <a:chOff x="498801" y="1150832"/>
            <a:chExt cx="11197330" cy="4328393"/>
          </a:xfrm>
        </p:grpSpPr>
        <p:grpSp>
          <p:nvGrpSpPr>
            <p:cNvPr id="14" name="Group 13">
              <a:extLst>
                <a:ext uri="{FF2B5EF4-FFF2-40B4-BE49-F238E27FC236}">
                  <a16:creationId xmlns:a16="http://schemas.microsoft.com/office/drawing/2014/main" id="{C8E732B1-B357-5D94-86D2-0C0CF59D8E0A}"/>
                </a:ext>
              </a:extLst>
            </p:cNvPr>
            <p:cNvGrpSpPr/>
            <p:nvPr/>
          </p:nvGrpSpPr>
          <p:grpSpPr>
            <a:xfrm>
              <a:off x="498801" y="1150832"/>
              <a:ext cx="11197330" cy="2042744"/>
              <a:chOff x="498801" y="1150832"/>
              <a:chExt cx="11377266" cy="2479472"/>
            </a:xfrm>
            <a:solidFill>
              <a:schemeClr val="bg1"/>
            </a:solidFill>
          </p:grpSpPr>
          <p:sp>
            <p:nvSpPr>
              <p:cNvPr id="10" name="Round Diagonal Corner of Rectangle 9">
                <a:extLst>
                  <a:ext uri="{FF2B5EF4-FFF2-40B4-BE49-F238E27FC236}">
                    <a16:creationId xmlns:a16="http://schemas.microsoft.com/office/drawing/2014/main" id="{943A5873-E796-67FC-4714-DE9CE0F05B7B}"/>
                  </a:ext>
                </a:extLst>
              </p:cNvPr>
              <p:cNvSpPr/>
              <p:nvPr/>
            </p:nvSpPr>
            <p:spPr>
              <a:xfrm>
                <a:off x="498801" y="1150832"/>
                <a:ext cx="2549541" cy="2479472"/>
              </a:xfrm>
              <a:prstGeom prst="round2Diag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of Rectangle 10">
                <a:extLst>
                  <a:ext uri="{FF2B5EF4-FFF2-40B4-BE49-F238E27FC236}">
                    <a16:creationId xmlns:a16="http://schemas.microsoft.com/office/drawing/2014/main" id="{86BCAEE5-B6CC-5F63-D135-B4E1E3576D87}"/>
                  </a:ext>
                </a:extLst>
              </p:cNvPr>
              <p:cNvSpPr/>
              <p:nvPr/>
            </p:nvSpPr>
            <p:spPr>
              <a:xfrm>
                <a:off x="3441376" y="1150832"/>
                <a:ext cx="2549541" cy="2479472"/>
              </a:xfrm>
              <a:prstGeom prst="round2Diag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 Diagonal Corner of Rectangle 11">
                <a:extLst>
                  <a:ext uri="{FF2B5EF4-FFF2-40B4-BE49-F238E27FC236}">
                    <a16:creationId xmlns:a16="http://schemas.microsoft.com/office/drawing/2014/main" id="{F46AC378-7936-7912-38F0-3FD37066B2D9}"/>
                  </a:ext>
                </a:extLst>
              </p:cNvPr>
              <p:cNvSpPr/>
              <p:nvPr/>
            </p:nvSpPr>
            <p:spPr>
              <a:xfrm>
                <a:off x="6383951" y="1150832"/>
                <a:ext cx="2549541" cy="2479472"/>
              </a:xfrm>
              <a:prstGeom prst="round2Diag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of Rectangle 12">
                <a:extLst>
                  <a:ext uri="{FF2B5EF4-FFF2-40B4-BE49-F238E27FC236}">
                    <a16:creationId xmlns:a16="http://schemas.microsoft.com/office/drawing/2014/main" id="{42332B58-238E-DFF4-FBC4-B692CE36011F}"/>
                  </a:ext>
                </a:extLst>
              </p:cNvPr>
              <p:cNvSpPr/>
              <p:nvPr/>
            </p:nvSpPr>
            <p:spPr>
              <a:xfrm>
                <a:off x="9326526" y="1150832"/>
                <a:ext cx="2549541" cy="2479472"/>
              </a:xfrm>
              <a:prstGeom prst="round2Diag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B31B40CC-6B14-B89E-B2D7-1C2F87A5E6BF}"/>
                </a:ext>
              </a:extLst>
            </p:cNvPr>
            <p:cNvGrpSpPr/>
            <p:nvPr/>
          </p:nvGrpSpPr>
          <p:grpSpPr>
            <a:xfrm>
              <a:off x="498801" y="3436481"/>
              <a:ext cx="11197330" cy="2042744"/>
              <a:chOff x="498801" y="1134962"/>
              <a:chExt cx="11377266" cy="2479472"/>
            </a:xfrm>
            <a:solidFill>
              <a:schemeClr val="bg1"/>
            </a:solidFill>
          </p:grpSpPr>
          <p:sp>
            <p:nvSpPr>
              <p:cNvPr id="17" name="Round Diagonal Corner of Rectangle 16">
                <a:extLst>
                  <a:ext uri="{FF2B5EF4-FFF2-40B4-BE49-F238E27FC236}">
                    <a16:creationId xmlns:a16="http://schemas.microsoft.com/office/drawing/2014/main" id="{CEA13C55-C05A-5DA0-05BB-E62FC0B09AC4}"/>
                  </a:ext>
                </a:extLst>
              </p:cNvPr>
              <p:cNvSpPr/>
              <p:nvPr/>
            </p:nvSpPr>
            <p:spPr>
              <a:xfrm>
                <a:off x="498801" y="1134962"/>
                <a:ext cx="2549541" cy="2479472"/>
              </a:xfrm>
              <a:prstGeom prst="round2Diag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 Diagonal Corner of Rectangle 17">
                <a:extLst>
                  <a:ext uri="{FF2B5EF4-FFF2-40B4-BE49-F238E27FC236}">
                    <a16:creationId xmlns:a16="http://schemas.microsoft.com/office/drawing/2014/main" id="{5A884733-FA35-6FBC-094F-AD088438798F}"/>
                  </a:ext>
                </a:extLst>
              </p:cNvPr>
              <p:cNvSpPr/>
              <p:nvPr/>
            </p:nvSpPr>
            <p:spPr>
              <a:xfrm>
                <a:off x="3441376" y="1134962"/>
                <a:ext cx="2549541" cy="2479472"/>
              </a:xfrm>
              <a:prstGeom prst="round2Diag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 Diagonal Corner of Rectangle 18">
                <a:extLst>
                  <a:ext uri="{FF2B5EF4-FFF2-40B4-BE49-F238E27FC236}">
                    <a16:creationId xmlns:a16="http://schemas.microsoft.com/office/drawing/2014/main" id="{B62538A0-91E4-CFC9-FF24-F698A20B2F2B}"/>
                  </a:ext>
                </a:extLst>
              </p:cNvPr>
              <p:cNvSpPr/>
              <p:nvPr/>
            </p:nvSpPr>
            <p:spPr>
              <a:xfrm>
                <a:off x="6383951" y="1134962"/>
                <a:ext cx="2549541" cy="2479472"/>
              </a:xfrm>
              <a:prstGeom prst="round2Diag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 Diagonal Corner of Rectangle 19">
                <a:extLst>
                  <a:ext uri="{FF2B5EF4-FFF2-40B4-BE49-F238E27FC236}">
                    <a16:creationId xmlns:a16="http://schemas.microsoft.com/office/drawing/2014/main" id="{683A16FF-DECB-2BF8-9A60-4A69CED1604E}"/>
                  </a:ext>
                </a:extLst>
              </p:cNvPr>
              <p:cNvSpPr/>
              <p:nvPr/>
            </p:nvSpPr>
            <p:spPr>
              <a:xfrm>
                <a:off x="9326526" y="1134962"/>
                <a:ext cx="2549541" cy="2479472"/>
              </a:xfrm>
              <a:prstGeom prst="round2Diag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2" name="TextBox 21">
            <a:extLst>
              <a:ext uri="{FF2B5EF4-FFF2-40B4-BE49-F238E27FC236}">
                <a16:creationId xmlns:a16="http://schemas.microsoft.com/office/drawing/2014/main" id="{5B5ABF12-6173-46B6-EE9F-3E1FE4BE5590}"/>
              </a:ext>
            </a:extLst>
          </p:cNvPr>
          <p:cNvSpPr txBox="1"/>
          <p:nvPr/>
        </p:nvSpPr>
        <p:spPr>
          <a:xfrm>
            <a:off x="619769" y="1900869"/>
            <a:ext cx="2267281" cy="1336512"/>
          </a:xfrm>
          <a:prstGeom prst="rect">
            <a:avLst/>
          </a:prstGeom>
          <a:noFill/>
        </p:spPr>
        <p:txBody>
          <a:bodyPr wrap="square">
            <a:spAutoFit/>
          </a:bodyPr>
          <a:lstStyle/>
          <a:p>
            <a:pPr algn="ctr"/>
            <a:r>
              <a:rPr lang="en-US" sz="1300" b="1">
                <a:latin typeface="Century Gothic" panose="020B0502020202020204" pitchFamily="34" charset="0"/>
              </a:rPr>
              <a:t>Escalating Operational Demands</a:t>
            </a:r>
          </a:p>
          <a:p>
            <a:pPr algn="ctr"/>
            <a:endParaRPr lang="en-US" sz="800" b="1">
              <a:latin typeface="Century Gothic" panose="020B0502020202020204" pitchFamily="34" charset="0"/>
            </a:endParaRPr>
          </a:p>
          <a:p>
            <a:pPr algn="ctr"/>
            <a:r>
              <a:rPr lang="en-US" sz="1000">
                <a:latin typeface="Century Gothic" panose="020B0502020202020204" pitchFamily="34" charset="0"/>
              </a:rPr>
              <a:t>As business scales, increasing bottlenecks and longer turnaround times challenge the efficiency of warehouse operations.</a:t>
            </a:r>
          </a:p>
        </p:txBody>
      </p:sp>
      <p:sp>
        <p:nvSpPr>
          <p:cNvPr id="23" name="TextBox 22">
            <a:extLst>
              <a:ext uri="{FF2B5EF4-FFF2-40B4-BE49-F238E27FC236}">
                <a16:creationId xmlns:a16="http://schemas.microsoft.com/office/drawing/2014/main" id="{A0E9BFD2-A032-3F66-BF6A-E29C885716AA}"/>
              </a:ext>
            </a:extLst>
          </p:cNvPr>
          <p:cNvSpPr txBox="1"/>
          <p:nvPr/>
        </p:nvSpPr>
        <p:spPr>
          <a:xfrm>
            <a:off x="3499447" y="1900869"/>
            <a:ext cx="2267281" cy="1143460"/>
          </a:xfrm>
          <a:prstGeom prst="rect">
            <a:avLst/>
          </a:prstGeom>
          <a:noFill/>
        </p:spPr>
        <p:txBody>
          <a:bodyPr wrap="square">
            <a:spAutoFit/>
          </a:bodyPr>
          <a:lstStyle/>
          <a:p>
            <a:pPr algn="ctr"/>
            <a:r>
              <a:rPr lang="en-US" sz="1300" b="1">
                <a:latin typeface="Century Gothic" panose="020B0502020202020204" pitchFamily="34" charset="0"/>
              </a:rPr>
              <a:t>Critical Labor Shortages</a:t>
            </a:r>
          </a:p>
          <a:p>
            <a:pPr algn="ctr"/>
            <a:endParaRPr lang="en-US" sz="800" b="1">
              <a:latin typeface="Century Gothic" panose="020B0502020202020204" pitchFamily="34" charset="0"/>
            </a:endParaRPr>
          </a:p>
          <a:p>
            <a:pPr algn="ctr"/>
            <a:r>
              <a:rPr lang="en-US" sz="1000">
                <a:latin typeface="Century Gothic" panose="020B0502020202020204" pitchFamily="34" charset="0"/>
              </a:rPr>
              <a:t>The growing gap in skilled labor availability is leading to rising labor costs and increased overtime, severely stretching operational budgets.</a:t>
            </a:r>
          </a:p>
        </p:txBody>
      </p:sp>
      <p:sp>
        <p:nvSpPr>
          <p:cNvPr id="24" name="TextBox 23">
            <a:extLst>
              <a:ext uri="{FF2B5EF4-FFF2-40B4-BE49-F238E27FC236}">
                <a16:creationId xmlns:a16="http://schemas.microsoft.com/office/drawing/2014/main" id="{38F739D8-9900-63B0-28FE-5D57DEDE7A9E}"/>
              </a:ext>
            </a:extLst>
          </p:cNvPr>
          <p:cNvSpPr txBox="1"/>
          <p:nvPr/>
        </p:nvSpPr>
        <p:spPr>
          <a:xfrm>
            <a:off x="6406420" y="1900869"/>
            <a:ext cx="2267281" cy="1158311"/>
          </a:xfrm>
          <a:prstGeom prst="rect">
            <a:avLst/>
          </a:prstGeom>
          <a:noFill/>
        </p:spPr>
        <p:txBody>
          <a:bodyPr wrap="square">
            <a:spAutoFit/>
          </a:bodyPr>
          <a:lstStyle/>
          <a:p>
            <a:pPr algn="ctr"/>
            <a:r>
              <a:rPr lang="en-US" sz="1300" b="1">
                <a:latin typeface="Century Gothic" panose="020B0502020202020204" pitchFamily="34" charset="0"/>
              </a:rPr>
              <a:t>Elevated Accident Risks</a:t>
            </a:r>
          </a:p>
          <a:p>
            <a:pPr algn="ctr"/>
            <a:endParaRPr lang="en-US" sz="800" b="1">
              <a:latin typeface="Century Gothic" panose="020B0502020202020204" pitchFamily="34" charset="0"/>
            </a:endParaRPr>
          </a:p>
          <a:p>
            <a:pPr algn="ctr"/>
            <a:r>
              <a:rPr lang="en-US" sz="1000">
                <a:latin typeface="Century Gothic" panose="020B0502020202020204" pitchFamily="34" charset="0"/>
              </a:rPr>
              <a:t>A high incidence of forklift accidents compels the need for enhanced safety measures to protect workers and reduce liability.</a:t>
            </a:r>
          </a:p>
        </p:txBody>
      </p:sp>
      <p:sp>
        <p:nvSpPr>
          <p:cNvPr id="25" name="TextBox 24">
            <a:extLst>
              <a:ext uri="{FF2B5EF4-FFF2-40B4-BE49-F238E27FC236}">
                <a16:creationId xmlns:a16="http://schemas.microsoft.com/office/drawing/2014/main" id="{37F7B37A-8686-EB21-9684-FD19333184B4}"/>
              </a:ext>
            </a:extLst>
          </p:cNvPr>
          <p:cNvSpPr txBox="1"/>
          <p:nvPr/>
        </p:nvSpPr>
        <p:spPr>
          <a:xfrm>
            <a:off x="9286098" y="1900869"/>
            <a:ext cx="2267281" cy="1143460"/>
          </a:xfrm>
          <a:prstGeom prst="rect">
            <a:avLst/>
          </a:prstGeom>
          <a:noFill/>
        </p:spPr>
        <p:txBody>
          <a:bodyPr wrap="square">
            <a:spAutoFit/>
          </a:bodyPr>
          <a:lstStyle/>
          <a:p>
            <a:pPr algn="ctr"/>
            <a:r>
              <a:rPr lang="en-US" sz="1300" b="1">
                <a:latin typeface="Century Gothic" panose="020B0502020202020204" pitchFamily="34" charset="0"/>
              </a:rPr>
              <a:t>Compliance Challenges</a:t>
            </a:r>
          </a:p>
          <a:p>
            <a:pPr algn="ctr"/>
            <a:endParaRPr lang="en-US" sz="800" b="1">
              <a:latin typeface="Century Gothic" panose="020B0502020202020204" pitchFamily="34" charset="0"/>
            </a:endParaRPr>
          </a:p>
          <a:p>
            <a:pPr algn="ctr"/>
            <a:r>
              <a:rPr lang="en-US" sz="1000">
                <a:latin typeface="Century Gothic" panose="020B0502020202020204" pitchFamily="34" charset="0"/>
              </a:rPr>
              <a:t>Staying compliant with           ever-evolving safety regulations is crucial to ensure smooth operations and to safeguard your organization's reputation.</a:t>
            </a:r>
          </a:p>
        </p:txBody>
      </p:sp>
      <p:sp>
        <p:nvSpPr>
          <p:cNvPr id="28" name="TextBox 27">
            <a:extLst>
              <a:ext uri="{FF2B5EF4-FFF2-40B4-BE49-F238E27FC236}">
                <a16:creationId xmlns:a16="http://schemas.microsoft.com/office/drawing/2014/main" id="{0560529E-8EA9-0F43-FF8C-759CC0AFC031}"/>
              </a:ext>
            </a:extLst>
          </p:cNvPr>
          <p:cNvSpPr txBox="1"/>
          <p:nvPr/>
        </p:nvSpPr>
        <p:spPr>
          <a:xfrm>
            <a:off x="619769" y="4464599"/>
            <a:ext cx="2267281" cy="1143460"/>
          </a:xfrm>
          <a:prstGeom prst="rect">
            <a:avLst/>
          </a:prstGeom>
          <a:noFill/>
        </p:spPr>
        <p:txBody>
          <a:bodyPr wrap="square">
            <a:spAutoFit/>
          </a:bodyPr>
          <a:lstStyle/>
          <a:p>
            <a:pPr algn="ctr"/>
            <a:r>
              <a:rPr lang="en-US" sz="1300" b="1">
                <a:latin typeface="Century Gothic" panose="020B0502020202020204" pitchFamily="34" charset="0"/>
              </a:rPr>
              <a:t>Operational Inefficiencies</a:t>
            </a:r>
          </a:p>
          <a:p>
            <a:pPr algn="ctr"/>
            <a:endParaRPr lang="en-US" sz="800" b="1">
              <a:latin typeface="Century Gothic" panose="020B0502020202020204" pitchFamily="34" charset="0"/>
            </a:endParaRPr>
          </a:p>
          <a:p>
            <a:pPr algn="ctr"/>
            <a:r>
              <a:rPr lang="en-US" sz="1000">
                <a:latin typeface="Century Gothic" panose="020B0502020202020204" pitchFamily="34" charset="0"/>
              </a:rPr>
              <a:t>Reliance on manual processes significantly slows operations and introduces errors, negatively impacting decision-making and operational visibility.</a:t>
            </a:r>
          </a:p>
        </p:txBody>
      </p:sp>
      <p:sp>
        <p:nvSpPr>
          <p:cNvPr id="29" name="TextBox 28">
            <a:extLst>
              <a:ext uri="{FF2B5EF4-FFF2-40B4-BE49-F238E27FC236}">
                <a16:creationId xmlns:a16="http://schemas.microsoft.com/office/drawing/2014/main" id="{B5488E1E-8042-F971-B25C-14D556847834}"/>
              </a:ext>
            </a:extLst>
          </p:cNvPr>
          <p:cNvSpPr txBox="1"/>
          <p:nvPr/>
        </p:nvSpPr>
        <p:spPr>
          <a:xfrm>
            <a:off x="3499447" y="4464599"/>
            <a:ext cx="2267281" cy="1366212"/>
          </a:xfrm>
          <a:prstGeom prst="rect">
            <a:avLst/>
          </a:prstGeom>
          <a:noFill/>
        </p:spPr>
        <p:txBody>
          <a:bodyPr wrap="square">
            <a:spAutoFit/>
          </a:bodyPr>
          <a:lstStyle/>
          <a:p>
            <a:pPr algn="ctr"/>
            <a:r>
              <a:rPr lang="en-US" sz="1300" b="1">
                <a:latin typeface="Century Gothic" panose="020B0502020202020204" pitchFamily="34" charset="0"/>
              </a:rPr>
              <a:t>Disparate System Integration</a:t>
            </a:r>
          </a:p>
          <a:p>
            <a:pPr algn="ctr"/>
            <a:endParaRPr lang="en-US" sz="800" b="1">
              <a:latin typeface="Century Gothic" panose="020B0502020202020204" pitchFamily="34" charset="0"/>
            </a:endParaRPr>
          </a:p>
          <a:p>
            <a:pPr algn="ctr"/>
            <a:r>
              <a:rPr lang="en-US" sz="1000">
                <a:latin typeface="Century Gothic" panose="020B0502020202020204" pitchFamily="34" charset="0"/>
              </a:rPr>
              <a:t>The lack of seamless data integration across systems hampers effective real-time decision-making and limits operational transparency.</a:t>
            </a:r>
          </a:p>
        </p:txBody>
      </p:sp>
      <p:sp>
        <p:nvSpPr>
          <p:cNvPr id="31" name="TextBox 30">
            <a:extLst>
              <a:ext uri="{FF2B5EF4-FFF2-40B4-BE49-F238E27FC236}">
                <a16:creationId xmlns:a16="http://schemas.microsoft.com/office/drawing/2014/main" id="{42C420FF-D60B-EBE2-5A6C-4C60C62350FE}"/>
              </a:ext>
            </a:extLst>
          </p:cNvPr>
          <p:cNvSpPr txBox="1"/>
          <p:nvPr/>
        </p:nvSpPr>
        <p:spPr>
          <a:xfrm>
            <a:off x="6406420" y="4464599"/>
            <a:ext cx="2267281" cy="1366212"/>
          </a:xfrm>
          <a:prstGeom prst="rect">
            <a:avLst/>
          </a:prstGeom>
          <a:noFill/>
        </p:spPr>
        <p:txBody>
          <a:bodyPr wrap="square">
            <a:spAutoFit/>
          </a:bodyPr>
          <a:lstStyle/>
          <a:p>
            <a:pPr algn="ctr"/>
            <a:r>
              <a:rPr lang="en-US" sz="1300" b="1">
                <a:latin typeface="Century Gothic" panose="020B0502020202020204" pitchFamily="34" charset="0"/>
              </a:rPr>
              <a:t>Balancing Cost, Productivity, and Safety</a:t>
            </a:r>
          </a:p>
          <a:p>
            <a:pPr algn="ctr"/>
            <a:endParaRPr lang="en-US" sz="800" b="1">
              <a:latin typeface="Century Gothic" panose="020B0502020202020204" pitchFamily="34" charset="0"/>
            </a:endParaRPr>
          </a:p>
          <a:p>
            <a:pPr algn="ctr"/>
            <a:r>
              <a:rPr lang="en-US" sz="1000">
                <a:latin typeface="Century Gothic" panose="020B0502020202020204" pitchFamily="34" charset="0"/>
              </a:rPr>
              <a:t>Continuously reducing costs while simultaneously boosting productivity and maintaining safety presents an ongoing strategic challenge.</a:t>
            </a:r>
          </a:p>
        </p:txBody>
      </p:sp>
      <p:sp>
        <p:nvSpPr>
          <p:cNvPr id="32" name="TextBox 31">
            <a:extLst>
              <a:ext uri="{FF2B5EF4-FFF2-40B4-BE49-F238E27FC236}">
                <a16:creationId xmlns:a16="http://schemas.microsoft.com/office/drawing/2014/main" id="{F6FF2F4C-06E8-DDE5-A18C-84E4CDCF4074}"/>
              </a:ext>
            </a:extLst>
          </p:cNvPr>
          <p:cNvSpPr txBox="1"/>
          <p:nvPr/>
        </p:nvSpPr>
        <p:spPr>
          <a:xfrm>
            <a:off x="9286098" y="4464599"/>
            <a:ext cx="2267281" cy="1366212"/>
          </a:xfrm>
          <a:prstGeom prst="rect">
            <a:avLst/>
          </a:prstGeom>
          <a:noFill/>
        </p:spPr>
        <p:txBody>
          <a:bodyPr wrap="square">
            <a:spAutoFit/>
          </a:bodyPr>
          <a:lstStyle/>
          <a:p>
            <a:pPr algn="ctr"/>
            <a:r>
              <a:rPr lang="en-US" sz="1300" b="1">
                <a:latin typeface="Century Gothic" panose="020B0502020202020204" pitchFamily="34" charset="0"/>
              </a:rPr>
              <a:t>Technological Adoption Hurdles</a:t>
            </a:r>
          </a:p>
          <a:p>
            <a:pPr algn="ctr"/>
            <a:endParaRPr lang="en-US" sz="800" b="1">
              <a:latin typeface="Century Gothic" panose="020B0502020202020204" pitchFamily="34" charset="0"/>
            </a:endParaRPr>
          </a:p>
          <a:p>
            <a:pPr algn="ctr"/>
            <a:r>
              <a:rPr lang="en-US" sz="1000">
                <a:latin typeface="Century Gothic" panose="020B0502020202020204" pitchFamily="34" charset="0"/>
              </a:rPr>
              <a:t>High upfront costs and lengthy implementation phases pose significant barriers to automation and the adoption of advanced technologies.</a:t>
            </a:r>
          </a:p>
        </p:txBody>
      </p:sp>
      <p:grpSp>
        <p:nvGrpSpPr>
          <p:cNvPr id="153" name="Group 152">
            <a:extLst>
              <a:ext uri="{FF2B5EF4-FFF2-40B4-BE49-F238E27FC236}">
                <a16:creationId xmlns:a16="http://schemas.microsoft.com/office/drawing/2014/main" id="{9BB560F8-B44B-C0E5-348F-FA956D73CACC}"/>
              </a:ext>
            </a:extLst>
          </p:cNvPr>
          <p:cNvGrpSpPr/>
          <p:nvPr/>
        </p:nvGrpSpPr>
        <p:grpSpPr>
          <a:xfrm>
            <a:off x="1442909" y="3799905"/>
            <a:ext cx="621000" cy="599261"/>
            <a:chOff x="1442909" y="3863239"/>
            <a:chExt cx="621000" cy="621000"/>
          </a:xfrm>
          <a:noFill/>
        </p:grpSpPr>
        <p:sp>
          <p:nvSpPr>
            <p:cNvPr id="89" name="Freeform 88">
              <a:extLst>
                <a:ext uri="{FF2B5EF4-FFF2-40B4-BE49-F238E27FC236}">
                  <a16:creationId xmlns:a16="http://schemas.microsoft.com/office/drawing/2014/main" id="{F32D5ED2-45E0-39A3-1152-04904A9EC311}"/>
                </a:ext>
              </a:extLst>
            </p:cNvPr>
            <p:cNvSpPr/>
            <p:nvPr/>
          </p:nvSpPr>
          <p:spPr>
            <a:xfrm>
              <a:off x="1753409" y="3863239"/>
              <a:ext cx="27000" cy="27000"/>
            </a:xfrm>
            <a:custGeom>
              <a:avLst/>
              <a:gdLst>
                <a:gd name="connsiteX0" fmla="*/ 0 w 27000"/>
                <a:gd name="connsiteY0" fmla="*/ 27000 h 27000"/>
                <a:gd name="connsiteX1" fmla="*/ 0 w 27000"/>
                <a:gd name="connsiteY1" fmla="*/ 0 h 27000"/>
              </a:gdLst>
              <a:ahLst/>
              <a:cxnLst>
                <a:cxn ang="0">
                  <a:pos x="connsiteX0" y="connsiteY0"/>
                </a:cxn>
                <a:cxn ang="0">
                  <a:pos x="connsiteX1" y="connsiteY1"/>
                </a:cxn>
              </a:cxnLst>
              <a:rect l="l" t="t" r="r" b="b"/>
              <a:pathLst>
                <a:path w="27000" h="27000">
                  <a:moveTo>
                    <a:pt x="0" y="27000"/>
                  </a:moveTo>
                  <a:lnTo>
                    <a:pt x="0" y="0"/>
                  </a:lnTo>
                </a:path>
              </a:pathLst>
            </a:custGeom>
            <a:grpFill/>
            <a:ln w="25400" cap="rnd">
              <a:solidFill>
                <a:schemeClr val="accent2"/>
              </a:solidFill>
              <a:prstDash val="solid"/>
              <a:round/>
            </a:ln>
          </p:spPr>
          <p:txBody>
            <a:bodyPr rtlCol="0" anchor="ctr"/>
            <a:lstStyle/>
            <a:p>
              <a:endParaRPr lang="en-US"/>
            </a:p>
          </p:txBody>
        </p:sp>
        <p:sp>
          <p:nvSpPr>
            <p:cNvPr id="90" name="Freeform 89">
              <a:extLst>
                <a:ext uri="{FF2B5EF4-FFF2-40B4-BE49-F238E27FC236}">
                  <a16:creationId xmlns:a16="http://schemas.microsoft.com/office/drawing/2014/main" id="{5997DC83-23C4-483C-9FD4-112C6BEAADFA}"/>
                </a:ext>
              </a:extLst>
            </p:cNvPr>
            <p:cNvSpPr/>
            <p:nvPr/>
          </p:nvSpPr>
          <p:spPr>
            <a:xfrm>
              <a:off x="1604909" y="3901062"/>
              <a:ext cx="12906" cy="23705"/>
            </a:xfrm>
            <a:custGeom>
              <a:avLst/>
              <a:gdLst>
                <a:gd name="connsiteX0" fmla="*/ 12906 w 12906"/>
                <a:gd name="connsiteY0" fmla="*/ 23706 h 23705"/>
                <a:gd name="connsiteX1" fmla="*/ 0 w 12906"/>
                <a:gd name="connsiteY1" fmla="*/ 0 h 23705"/>
              </a:gdLst>
              <a:ahLst/>
              <a:cxnLst>
                <a:cxn ang="0">
                  <a:pos x="connsiteX0" y="connsiteY0"/>
                </a:cxn>
                <a:cxn ang="0">
                  <a:pos x="connsiteX1" y="connsiteY1"/>
                </a:cxn>
              </a:cxnLst>
              <a:rect l="l" t="t" r="r" b="b"/>
              <a:pathLst>
                <a:path w="12906" h="23705">
                  <a:moveTo>
                    <a:pt x="12906" y="23706"/>
                  </a:moveTo>
                  <a:lnTo>
                    <a:pt x="0" y="0"/>
                  </a:lnTo>
                </a:path>
              </a:pathLst>
            </a:custGeom>
            <a:grpFill/>
            <a:ln w="25400" cap="rnd">
              <a:solidFill>
                <a:schemeClr val="accent2"/>
              </a:solidFill>
              <a:prstDash val="solid"/>
              <a:round/>
            </a:ln>
          </p:spPr>
          <p:txBody>
            <a:bodyPr rtlCol="0" anchor="ctr"/>
            <a:lstStyle/>
            <a:p>
              <a:endParaRPr lang="en-US"/>
            </a:p>
          </p:txBody>
        </p:sp>
        <p:sp>
          <p:nvSpPr>
            <p:cNvPr id="91" name="Freeform 90">
              <a:extLst>
                <a:ext uri="{FF2B5EF4-FFF2-40B4-BE49-F238E27FC236}">
                  <a16:creationId xmlns:a16="http://schemas.microsoft.com/office/drawing/2014/main" id="{D7846FB1-DF72-ED0E-FD2C-20BE6D9D58EE}"/>
                </a:ext>
              </a:extLst>
            </p:cNvPr>
            <p:cNvSpPr/>
            <p:nvPr/>
          </p:nvSpPr>
          <p:spPr>
            <a:xfrm>
              <a:off x="1492588" y="4005285"/>
              <a:ext cx="22680" cy="14660"/>
            </a:xfrm>
            <a:custGeom>
              <a:avLst/>
              <a:gdLst>
                <a:gd name="connsiteX0" fmla="*/ 22680 w 22680"/>
                <a:gd name="connsiteY0" fmla="*/ 14661 h 14660"/>
                <a:gd name="connsiteX1" fmla="*/ 0 w 22680"/>
                <a:gd name="connsiteY1" fmla="*/ 0 h 14660"/>
              </a:gdLst>
              <a:ahLst/>
              <a:cxnLst>
                <a:cxn ang="0">
                  <a:pos x="connsiteX0" y="connsiteY0"/>
                </a:cxn>
                <a:cxn ang="0">
                  <a:pos x="connsiteX1" y="connsiteY1"/>
                </a:cxn>
              </a:cxnLst>
              <a:rect l="l" t="t" r="r" b="b"/>
              <a:pathLst>
                <a:path w="22680" h="14660">
                  <a:moveTo>
                    <a:pt x="22680" y="14661"/>
                  </a:moveTo>
                  <a:lnTo>
                    <a:pt x="0" y="0"/>
                  </a:lnTo>
                </a:path>
              </a:pathLst>
            </a:custGeom>
            <a:grpFill/>
            <a:ln w="25400" cap="rnd">
              <a:solidFill>
                <a:schemeClr val="accent2"/>
              </a:solidFill>
              <a:prstDash val="solid"/>
              <a:round/>
            </a:ln>
          </p:spPr>
          <p:txBody>
            <a:bodyPr rtlCol="0" anchor="ctr"/>
            <a:lstStyle/>
            <a:p>
              <a:endParaRPr lang="en-US"/>
            </a:p>
          </p:txBody>
        </p:sp>
        <p:sp>
          <p:nvSpPr>
            <p:cNvPr id="92" name="Freeform 91">
              <a:extLst>
                <a:ext uri="{FF2B5EF4-FFF2-40B4-BE49-F238E27FC236}">
                  <a16:creationId xmlns:a16="http://schemas.microsoft.com/office/drawing/2014/main" id="{3507AFBD-23B8-426C-32CF-0023BF36CB0B}"/>
                </a:ext>
              </a:extLst>
            </p:cNvPr>
            <p:cNvSpPr/>
            <p:nvPr/>
          </p:nvSpPr>
          <p:spPr>
            <a:xfrm>
              <a:off x="1889002" y="3901062"/>
              <a:ext cx="12906" cy="23705"/>
            </a:xfrm>
            <a:custGeom>
              <a:avLst/>
              <a:gdLst>
                <a:gd name="connsiteX0" fmla="*/ 0 w 12906"/>
                <a:gd name="connsiteY0" fmla="*/ 23706 h 23705"/>
                <a:gd name="connsiteX1" fmla="*/ 12906 w 12906"/>
                <a:gd name="connsiteY1" fmla="*/ 0 h 23705"/>
              </a:gdLst>
              <a:ahLst/>
              <a:cxnLst>
                <a:cxn ang="0">
                  <a:pos x="connsiteX0" y="connsiteY0"/>
                </a:cxn>
                <a:cxn ang="0">
                  <a:pos x="connsiteX1" y="connsiteY1"/>
                </a:cxn>
              </a:cxnLst>
              <a:rect l="l" t="t" r="r" b="b"/>
              <a:pathLst>
                <a:path w="12906" h="23705">
                  <a:moveTo>
                    <a:pt x="0" y="23706"/>
                  </a:moveTo>
                  <a:lnTo>
                    <a:pt x="12906" y="0"/>
                  </a:lnTo>
                </a:path>
              </a:pathLst>
            </a:custGeom>
            <a:grpFill/>
            <a:ln w="25400" cap="rnd">
              <a:solidFill>
                <a:schemeClr val="accent2"/>
              </a:solidFill>
              <a:prstDash val="solid"/>
              <a:round/>
            </a:ln>
          </p:spPr>
          <p:txBody>
            <a:bodyPr rtlCol="0" anchor="ctr"/>
            <a:lstStyle/>
            <a:p>
              <a:endParaRPr lang="en-US"/>
            </a:p>
          </p:txBody>
        </p:sp>
        <p:sp>
          <p:nvSpPr>
            <p:cNvPr id="93" name="Freeform 92">
              <a:extLst>
                <a:ext uri="{FF2B5EF4-FFF2-40B4-BE49-F238E27FC236}">
                  <a16:creationId xmlns:a16="http://schemas.microsoft.com/office/drawing/2014/main" id="{54AA6F42-F800-94C5-A362-9F11985335A6}"/>
                </a:ext>
              </a:extLst>
            </p:cNvPr>
            <p:cNvSpPr/>
            <p:nvPr/>
          </p:nvSpPr>
          <p:spPr>
            <a:xfrm>
              <a:off x="1991548" y="4005285"/>
              <a:ext cx="22680" cy="14660"/>
            </a:xfrm>
            <a:custGeom>
              <a:avLst/>
              <a:gdLst>
                <a:gd name="connsiteX0" fmla="*/ 0 w 22680"/>
                <a:gd name="connsiteY0" fmla="*/ 14661 h 14660"/>
                <a:gd name="connsiteX1" fmla="*/ 22680 w 22680"/>
                <a:gd name="connsiteY1" fmla="*/ 0 h 14660"/>
              </a:gdLst>
              <a:ahLst/>
              <a:cxnLst>
                <a:cxn ang="0">
                  <a:pos x="connsiteX0" y="connsiteY0"/>
                </a:cxn>
                <a:cxn ang="0">
                  <a:pos x="connsiteX1" y="connsiteY1"/>
                </a:cxn>
              </a:cxnLst>
              <a:rect l="l" t="t" r="r" b="b"/>
              <a:pathLst>
                <a:path w="22680" h="14660">
                  <a:moveTo>
                    <a:pt x="0" y="14661"/>
                  </a:moveTo>
                  <a:lnTo>
                    <a:pt x="22680" y="0"/>
                  </a:lnTo>
                </a:path>
              </a:pathLst>
            </a:custGeom>
            <a:grpFill/>
            <a:ln w="25400" cap="rnd">
              <a:solidFill>
                <a:schemeClr val="accent2"/>
              </a:solidFill>
              <a:prstDash val="solid"/>
              <a:round/>
            </a:ln>
          </p:spPr>
          <p:txBody>
            <a:bodyPr rtlCol="0" anchor="ctr"/>
            <a:lstStyle/>
            <a:p>
              <a:endParaRPr lang="en-US"/>
            </a:p>
          </p:txBody>
        </p:sp>
        <p:sp>
          <p:nvSpPr>
            <p:cNvPr id="94" name="Freeform 93">
              <a:extLst>
                <a:ext uri="{FF2B5EF4-FFF2-40B4-BE49-F238E27FC236}">
                  <a16:creationId xmlns:a16="http://schemas.microsoft.com/office/drawing/2014/main" id="{2C4EC137-260A-6A7F-88AF-394D164CEAB0}"/>
                </a:ext>
              </a:extLst>
            </p:cNvPr>
            <p:cNvSpPr/>
            <p:nvPr/>
          </p:nvSpPr>
          <p:spPr>
            <a:xfrm>
              <a:off x="1753409" y="4457239"/>
              <a:ext cx="27000" cy="27000"/>
            </a:xfrm>
            <a:custGeom>
              <a:avLst/>
              <a:gdLst>
                <a:gd name="connsiteX0" fmla="*/ 0 w 27000"/>
                <a:gd name="connsiteY0" fmla="*/ 0 h 27000"/>
                <a:gd name="connsiteX1" fmla="*/ 0 w 27000"/>
                <a:gd name="connsiteY1" fmla="*/ 27000 h 27000"/>
              </a:gdLst>
              <a:ahLst/>
              <a:cxnLst>
                <a:cxn ang="0">
                  <a:pos x="connsiteX0" y="connsiteY0"/>
                </a:cxn>
                <a:cxn ang="0">
                  <a:pos x="connsiteX1" y="connsiteY1"/>
                </a:cxn>
              </a:cxnLst>
              <a:rect l="l" t="t" r="r" b="b"/>
              <a:pathLst>
                <a:path w="27000" h="27000">
                  <a:moveTo>
                    <a:pt x="0" y="0"/>
                  </a:moveTo>
                  <a:lnTo>
                    <a:pt x="0" y="27000"/>
                  </a:lnTo>
                </a:path>
              </a:pathLst>
            </a:custGeom>
            <a:grpFill/>
            <a:ln w="25400" cap="rnd">
              <a:solidFill>
                <a:schemeClr val="accent2"/>
              </a:solidFill>
              <a:prstDash val="solid"/>
              <a:round/>
            </a:ln>
          </p:spPr>
          <p:txBody>
            <a:bodyPr rtlCol="0" anchor="ctr"/>
            <a:lstStyle/>
            <a:p>
              <a:endParaRPr lang="en-US"/>
            </a:p>
          </p:txBody>
        </p:sp>
        <p:sp>
          <p:nvSpPr>
            <p:cNvPr id="95" name="Freeform 94">
              <a:extLst>
                <a:ext uri="{FF2B5EF4-FFF2-40B4-BE49-F238E27FC236}">
                  <a16:creationId xmlns:a16="http://schemas.microsoft.com/office/drawing/2014/main" id="{68225C4D-7114-4E34-8625-DF8D087F66B6}"/>
                </a:ext>
              </a:extLst>
            </p:cNvPr>
            <p:cNvSpPr/>
            <p:nvPr/>
          </p:nvSpPr>
          <p:spPr>
            <a:xfrm>
              <a:off x="1604909" y="4422730"/>
              <a:ext cx="12906" cy="23705"/>
            </a:xfrm>
            <a:custGeom>
              <a:avLst/>
              <a:gdLst>
                <a:gd name="connsiteX0" fmla="*/ 12906 w 12906"/>
                <a:gd name="connsiteY0" fmla="*/ 0 h 23705"/>
                <a:gd name="connsiteX1" fmla="*/ 0 w 12906"/>
                <a:gd name="connsiteY1" fmla="*/ 23706 h 23705"/>
              </a:gdLst>
              <a:ahLst/>
              <a:cxnLst>
                <a:cxn ang="0">
                  <a:pos x="connsiteX0" y="connsiteY0"/>
                </a:cxn>
                <a:cxn ang="0">
                  <a:pos x="connsiteX1" y="connsiteY1"/>
                </a:cxn>
              </a:cxnLst>
              <a:rect l="l" t="t" r="r" b="b"/>
              <a:pathLst>
                <a:path w="12906" h="23705">
                  <a:moveTo>
                    <a:pt x="12906" y="0"/>
                  </a:moveTo>
                  <a:lnTo>
                    <a:pt x="0" y="23706"/>
                  </a:lnTo>
                </a:path>
              </a:pathLst>
            </a:custGeom>
            <a:grpFill/>
            <a:ln w="25400" cap="rnd">
              <a:solidFill>
                <a:schemeClr val="accent2"/>
              </a:solidFill>
              <a:prstDash val="solid"/>
              <a:round/>
            </a:ln>
          </p:spPr>
          <p:txBody>
            <a:bodyPr rtlCol="0" anchor="ctr"/>
            <a:lstStyle/>
            <a:p>
              <a:endParaRPr lang="en-US"/>
            </a:p>
          </p:txBody>
        </p:sp>
        <p:sp>
          <p:nvSpPr>
            <p:cNvPr id="96" name="Freeform 95">
              <a:extLst>
                <a:ext uri="{FF2B5EF4-FFF2-40B4-BE49-F238E27FC236}">
                  <a16:creationId xmlns:a16="http://schemas.microsoft.com/office/drawing/2014/main" id="{199F43BB-6B85-BDE7-3F20-F16BB6833D4F}"/>
                </a:ext>
              </a:extLst>
            </p:cNvPr>
            <p:cNvSpPr/>
            <p:nvPr/>
          </p:nvSpPr>
          <p:spPr>
            <a:xfrm>
              <a:off x="1492588" y="4327558"/>
              <a:ext cx="22680" cy="14633"/>
            </a:xfrm>
            <a:custGeom>
              <a:avLst/>
              <a:gdLst>
                <a:gd name="connsiteX0" fmla="*/ 22680 w 22680"/>
                <a:gd name="connsiteY0" fmla="*/ 0 h 14633"/>
                <a:gd name="connsiteX1" fmla="*/ 0 w 22680"/>
                <a:gd name="connsiteY1" fmla="*/ 14634 h 14633"/>
              </a:gdLst>
              <a:ahLst/>
              <a:cxnLst>
                <a:cxn ang="0">
                  <a:pos x="connsiteX0" y="connsiteY0"/>
                </a:cxn>
                <a:cxn ang="0">
                  <a:pos x="connsiteX1" y="connsiteY1"/>
                </a:cxn>
              </a:cxnLst>
              <a:rect l="l" t="t" r="r" b="b"/>
              <a:pathLst>
                <a:path w="22680" h="14633">
                  <a:moveTo>
                    <a:pt x="22680" y="0"/>
                  </a:moveTo>
                  <a:lnTo>
                    <a:pt x="0" y="14634"/>
                  </a:lnTo>
                </a:path>
              </a:pathLst>
            </a:custGeom>
            <a:grpFill/>
            <a:ln w="25400" cap="rnd">
              <a:solidFill>
                <a:schemeClr val="accent2"/>
              </a:solidFill>
              <a:prstDash val="solid"/>
              <a:round/>
            </a:ln>
          </p:spPr>
          <p:txBody>
            <a:bodyPr rtlCol="0" anchor="ctr"/>
            <a:lstStyle/>
            <a:p>
              <a:endParaRPr lang="en-US"/>
            </a:p>
          </p:txBody>
        </p:sp>
        <p:sp>
          <p:nvSpPr>
            <p:cNvPr id="97" name="Freeform 96">
              <a:extLst>
                <a:ext uri="{FF2B5EF4-FFF2-40B4-BE49-F238E27FC236}">
                  <a16:creationId xmlns:a16="http://schemas.microsoft.com/office/drawing/2014/main" id="{CBDFD0A9-D9EE-0917-5D67-8ED9B7913015}"/>
                </a:ext>
              </a:extLst>
            </p:cNvPr>
            <p:cNvSpPr/>
            <p:nvPr/>
          </p:nvSpPr>
          <p:spPr>
            <a:xfrm>
              <a:off x="1889002" y="4422730"/>
              <a:ext cx="12906" cy="23705"/>
            </a:xfrm>
            <a:custGeom>
              <a:avLst/>
              <a:gdLst>
                <a:gd name="connsiteX0" fmla="*/ 0 w 12906"/>
                <a:gd name="connsiteY0" fmla="*/ 0 h 23705"/>
                <a:gd name="connsiteX1" fmla="*/ 12906 w 12906"/>
                <a:gd name="connsiteY1" fmla="*/ 23706 h 23705"/>
              </a:gdLst>
              <a:ahLst/>
              <a:cxnLst>
                <a:cxn ang="0">
                  <a:pos x="connsiteX0" y="connsiteY0"/>
                </a:cxn>
                <a:cxn ang="0">
                  <a:pos x="connsiteX1" y="connsiteY1"/>
                </a:cxn>
              </a:cxnLst>
              <a:rect l="l" t="t" r="r" b="b"/>
              <a:pathLst>
                <a:path w="12906" h="23705">
                  <a:moveTo>
                    <a:pt x="0" y="0"/>
                  </a:moveTo>
                  <a:lnTo>
                    <a:pt x="12906" y="23706"/>
                  </a:lnTo>
                </a:path>
              </a:pathLst>
            </a:custGeom>
            <a:grpFill/>
            <a:ln w="25400" cap="rnd">
              <a:solidFill>
                <a:schemeClr val="accent2"/>
              </a:solidFill>
              <a:prstDash val="solid"/>
              <a:round/>
            </a:ln>
          </p:spPr>
          <p:txBody>
            <a:bodyPr rtlCol="0" anchor="ctr"/>
            <a:lstStyle/>
            <a:p>
              <a:endParaRPr lang="en-US"/>
            </a:p>
          </p:txBody>
        </p:sp>
        <p:sp>
          <p:nvSpPr>
            <p:cNvPr id="98" name="Freeform 97">
              <a:extLst>
                <a:ext uri="{FF2B5EF4-FFF2-40B4-BE49-F238E27FC236}">
                  <a16:creationId xmlns:a16="http://schemas.microsoft.com/office/drawing/2014/main" id="{AB7E53C6-A381-9105-9DDF-36862741CF92}"/>
                </a:ext>
              </a:extLst>
            </p:cNvPr>
            <p:cNvSpPr/>
            <p:nvPr/>
          </p:nvSpPr>
          <p:spPr>
            <a:xfrm>
              <a:off x="1991548" y="4327558"/>
              <a:ext cx="22680" cy="14633"/>
            </a:xfrm>
            <a:custGeom>
              <a:avLst/>
              <a:gdLst>
                <a:gd name="connsiteX0" fmla="*/ 0 w 22680"/>
                <a:gd name="connsiteY0" fmla="*/ 0 h 14633"/>
                <a:gd name="connsiteX1" fmla="*/ 22680 w 22680"/>
                <a:gd name="connsiteY1" fmla="*/ 14634 h 14633"/>
              </a:gdLst>
              <a:ahLst/>
              <a:cxnLst>
                <a:cxn ang="0">
                  <a:pos x="connsiteX0" y="connsiteY0"/>
                </a:cxn>
                <a:cxn ang="0">
                  <a:pos x="connsiteX1" y="connsiteY1"/>
                </a:cxn>
              </a:cxnLst>
              <a:rect l="l" t="t" r="r" b="b"/>
              <a:pathLst>
                <a:path w="22680" h="14633">
                  <a:moveTo>
                    <a:pt x="0" y="0"/>
                  </a:moveTo>
                  <a:lnTo>
                    <a:pt x="22680" y="14634"/>
                  </a:lnTo>
                </a:path>
              </a:pathLst>
            </a:custGeom>
            <a:grpFill/>
            <a:ln w="25400" cap="rnd">
              <a:solidFill>
                <a:schemeClr val="accent2"/>
              </a:solidFill>
              <a:prstDash val="solid"/>
              <a:round/>
            </a:ln>
          </p:spPr>
          <p:txBody>
            <a:bodyPr rtlCol="0" anchor="ctr"/>
            <a:lstStyle/>
            <a:p>
              <a:endParaRPr lang="en-US"/>
            </a:p>
          </p:txBody>
        </p:sp>
        <p:sp>
          <p:nvSpPr>
            <p:cNvPr id="99" name="Freeform 98">
              <a:extLst>
                <a:ext uri="{FF2B5EF4-FFF2-40B4-BE49-F238E27FC236}">
                  <a16:creationId xmlns:a16="http://schemas.microsoft.com/office/drawing/2014/main" id="{AAEBA89D-FFFF-52B5-CC77-14CB86B4E508}"/>
                </a:ext>
              </a:extLst>
            </p:cNvPr>
            <p:cNvSpPr/>
            <p:nvPr/>
          </p:nvSpPr>
          <p:spPr>
            <a:xfrm>
              <a:off x="1564409" y="3984739"/>
              <a:ext cx="378000" cy="378000"/>
            </a:xfrm>
            <a:custGeom>
              <a:avLst/>
              <a:gdLst>
                <a:gd name="connsiteX0" fmla="*/ 189000 w 378000"/>
                <a:gd name="connsiteY0" fmla="*/ 378000 h 378000"/>
                <a:gd name="connsiteX1" fmla="*/ 378000 w 378000"/>
                <a:gd name="connsiteY1" fmla="*/ 189000 h 378000"/>
                <a:gd name="connsiteX2" fmla="*/ 189000 w 378000"/>
                <a:gd name="connsiteY2" fmla="*/ 0 h 378000"/>
                <a:gd name="connsiteX3" fmla="*/ 0 w 378000"/>
                <a:gd name="connsiteY3" fmla="*/ 189000 h 378000"/>
                <a:gd name="connsiteX4" fmla="*/ 189000 w 378000"/>
                <a:gd name="connsiteY4" fmla="*/ 378000 h 37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000" h="378000">
                  <a:moveTo>
                    <a:pt x="189000" y="378000"/>
                  </a:moveTo>
                  <a:cubicBezTo>
                    <a:pt x="293382" y="378000"/>
                    <a:pt x="378000" y="293382"/>
                    <a:pt x="378000" y="189000"/>
                  </a:cubicBezTo>
                  <a:cubicBezTo>
                    <a:pt x="378000" y="84618"/>
                    <a:pt x="293382" y="0"/>
                    <a:pt x="189000" y="0"/>
                  </a:cubicBezTo>
                  <a:cubicBezTo>
                    <a:pt x="84618" y="0"/>
                    <a:pt x="0" y="84618"/>
                    <a:pt x="0" y="189000"/>
                  </a:cubicBezTo>
                  <a:cubicBezTo>
                    <a:pt x="0" y="293382"/>
                    <a:pt x="84618" y="378000"/>
                    <a:pt x="189000" y="378000"/>
                  </a:cubicBezTo>
                  <a:close/>
                </a:path>
              </a:pathLst>
            </a:custGeom>
            <a:grpFill/>
            <a:ln w="25400" cap="rnd">
              <a:solidFill>
                <a:schemeClr val="accent2"/>
              </a:solidFill>
              <a:prstDash val="solid"/>
              <a:round/>
            </a:ln>
          </p:spPr>
          <p:txBody>
            <a:bodyPr rtlCol="0" anchor="ctr"/>
            <a:lstStyle/>
            <a:p>
              <a:endParaRPr lang="en-US"/>
            </a:p>
          </p:txBody>
        </p:sp>
        <p:sp>
          <p:nvSpPr>
            <p:cNvPr id="100" name="Freeform 99">
              <a:extLst>
                <a:ext uri="{FF2B5EF4-FFF2-40B4-BE49-F238E27FC236}">
                  <a16:creationId xmlns:a16="http://schemas.microsoft.com/office/drawing/2014/main" id="{BC114717-2E87-8E6C-2671-1FE236FEC1B8}"/>
                </a:ext>
              </a:extLst>
            </p:cNvPr>
            <p:cNvSpPr/>
            <p:nvPr/>
          </p:nvSpPr>
          <p:spPr>
            <a:xfrm>
              <a:off x="1442909" y="3984739"/>
              <a:ext cx="621000" cy="378000"/>
            </a:xfrm>
            <a:custGeom>
              <a:avLst/>
              <a:gdLst>
                <a:gd name="connsiteX0" fmla="*/ 621000 w 621000"/>
                <a:gd name="connsiteY0" fmla="*/ 189000 h 378000"/>
                <a:gd name="connsiteX1" fmla="*/ 310500 w 621000"/>
                <a:gd name="connsiteY1" fmla="*/ 378000 h 378000"/>
                <a:gd name="connsiteX2" fmla="*/ 0 w 621000"/>
                <a:gd name="connsiteY2" fmla="*/ 189000 h 378000"/>
                <a:gd name="connsiteX3" fmla="*/ 310500 w 621000"/>
                <a:gd name="connsiteY3" fmla="*/ 0 h 378000"/>
                <a:gd name="connsiteX4" fmla="*/ 621000 w 621000"/>
                <a:gd name="connsiteY4" fmla="*/ 189000 h 37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000" h="378000">
                  <a:moveTo>
                    <a:pt x="621000" y="189000"/>
                  </a:moveTo>
                  <a:cubicBezTo>
                    <a:pt x="621000" y="189000"/>
                    <a:pt x="486000" y="378000"/>
                    <a:pt x="310500" y="378000"/>
                  </a:cubicBezTo>
                  <a:cubicBezTo>
                    <a:pt x="135000" y="378000"/>
                    <a:pt x="0" y="189000"/>
                    <a:pt x="0" y="189000"/>
                  </a:cubicBezTo>
                  <a:cubicBezTo>
                    <a:pt x="0" y="189000"/>
                    <a:pt x="135000" y="0"/>
                    <a:pt x="310500" y="0"/>
                  </a:cubicBezTo>
                  <a:cubicBezTo>
                    <a:pt x="486000" y="0"/>
                    <a:pt x="621000" y="189000"/>
                    <a:pt x="621000" y="189000"/>
                  </a:cubicBezTo>
                  <a:close/>
                </a:path>
              </a:pathLst>
            </a:custGeom>
            <a:grpFill/>
            <a:ln w="25400" cap="rnd">
              <a:solidFill>
                <a:schemeClr val="accent2"/>
              </a:solidFill>
              <a:prstDash val="solid"/>
              <a:round/>
            </a:ln>
          </p:spPr>
          <p:txBody>
            <a:bodyPr rtlCol="0" anchor="ctr"/>
            <a:lstStyle/>
            <a:p>
              <a:endParaRPr lang="en-US"/>
            </a:p>
          </p:txBody>
        </p:sp>
        <p:sp>
          <p:nvSpPr>
            <p:cNvPr id="101" name="Freeform 100">
              <a:extLst>
                <a:ext uri="{FF2B5EF4-FFF2-40B4-BE49-F238E27FC236}">
                  <a16:creationId xmlns:a16="http://schemas.microsoft.com/office/drawing/2014/main" id="{E76428E0-0C54-FB23-48B8-3F04C32A2E71}"/>
                </a:ext>
              </a:extLst>
            </p:cNvPr>
            <p:cNvSpPr/>
            <p:nvPr/>
          </p:nvSpPr>
          <p:spPr>
            <a:xfrm>
              <a:off x="1645409" y="4065739"/>
              <a:ext cx="216000" cy="216000"/>
            </a:xfrm>
            <a:custGeom>
              <a:avLst/>
              <a:gdLst>
                <a:gd name="connsiteX0" fmla="*/ 108000 w 216000"/>
                <a:gd name="connsiteY0" fmla="*/ 216000 h 216000"/>
                <a:gd name="connsiteX1" fmla="*/ 216000 w 216000"/>
                <a:gd name="connsiteY1" fmla="*/ 108000 h 216000"/>
                <a:gd name="connsiteX2" fmla="*/ 108000 w 216000"/>
                <a:gd name="connsiteY2" fmla="*/ 0 h 216000"/>
                <a:gd name="connsiteX3" fmla="*/ 0 w 216000"/>
                <a:gd name="connsiteY3" fmla="*/ 108000 h 216000"/>
                <a:gd name="connsiteX4" fmla="*/ 108000 w 216000"/>
                <a:gd name="connsiteY4" fmla="*/ 216000 h 2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0" h="216000">
                  <a:moveTo>
                    <a:pt x="108000" y="216000"/>
                  </a:moveTo>
                  <a:cubicBezTo>
                    <a:pt x="167646" y="216000"/>
                    <a:pt x="216000" y="167646"/>
                    <a:pt x="216000" y="108000"/>
                  </a:cubicBezTo>
                  <a:cubicBezTo>
                    <a:pt x="216000" y="48353"/>
                    <a:pt x="167646" y="0"/>
                    <a:pt x="108000" y="0"/>
                  </a:cubicBezTo>
                  <a:cubicBezTo>
                    <a:pt x="48353" y="0"/>
                    <a:pt x="0" y="48353"/>
                    <a:pt x="0" y="108000"/>
                  </a:cubicBezTo>
                  <a:cubicBezTo>
                    <a:pt x="0" y="167646"/>
                    <a:pt x="48353" y="216000"/>
                    <a:pt x="108000" y="216000"/>
                  </a:cubicBezTo>
                  <a:close/>
                </a:path>
              </a:pathLst>
            </a:custGeom>
            <a:grpFill/>
            <a:ln w="25400" cap="rnd">
              <a:solidFill>
                <a:schemeClr val="accent2"/>
              </a:solidFill>
              <a:prstDash val="solid"/>
              <a:round/>
            </a:ln>
          </p:spPr>
          <p:txBody>
            <a:bodyPr rtlCol="0" anchor="ctr"/>
            <a:lstStyle/>
            <a:p>
              <a:endParaRPr lang="en-US"/>
            </a:p>
          </p:txBody>
        </p:sp>
        <p:sp>
          <p:nvSpPr>
            <p:cNvPr id="102" name="Freeform 101">
              <a:extLst>
                <a:ext uri="{FF2B5EF4-FFF2-40B4-BE49-F238E27FC236}">
                  <a16:creationId xmlns:a16="http://schemas.microsoft.com/office/drawing/2014/main" id="{E68186B8-90D9-D067-5421-09D309074055}"/>
                </a:ext>
              </a:extLst>
            </p:cNvPr>
            <p:cNvSpPr/>
            <p:nvPr/>
          </p:nvSpPr>
          <p:spPr>
            <a:xfrm>
              <a:off x="1753409" y="4038739"/>
              <a:ext cx="27000" cy="54000"/>
            </a:xfrm>
            <a:custGeom>
              <a:avLst/>
              <a:gdLst>
                <a:gd name="connsiteX0" fmla="*/ 0 w 27000"/>
                <a:gd name="connsiteY0" fmla="*/ 0 h 54000"/>
                <a:gd name="connsiteX1" fmla="*/ 0 w 27000"/>
                <a:gd name="connsiteY1" fmla="*/ 54000 h 54000"/>
              </a:gdLst>
              <a:ahLst/>
              <a:cxnLst>
                <a:cxn ang="0">
                  <a:pos x="connsiteX0" y="connsiteY0"/>
                </a:cxn>
                <a:cxn ang="0">
                  <a:pos x="connsiteX1" y="connsiteY1"/>
                </a:cxn>
              </a:cxnLst>
              <a:rect l="l" t="t" r="r" b="b"/>
              <a:pathLst>
                <a:path w="27000" h="54000">
                  <a:moveTo>
                    <a:pt x="0" y="0"/>
                  </a:moveTo>
                  <a:lnTo>
                    <a:pt x="0" y="54000"/>
                  </a:lnTo>
                </a:path>
              </a:pathLst>
            </a:custGeom>
            <a:grpFill/>
            <a:ln w="25400" cap="rnd">
              <a:solidFill>
                <a:schemeClr val="accent2"/>
              </a:solidFill>
              <a:prstDash val="solid"/>
              <a:round/>
            </a:ln>
          </p:spPr>
          <p:txBody>
            <a:bodyPr rtlCol="0" anchor="ctr"/>
            <a:lstStyle/>
            <a:p>
              <a:endParaRPr lang="en-US"/>
            </a:p>
          </p:txBody>
        </p:sp>
        <p:sp>
          <p:nvSpPr>
            <p:cNvPr id="103" name="Freeform 102">
              <a:extLst>
                <a:ext uri="{FF2B5EF4-FFF2-40B4-BE49-F238E27FC236}">
                  <a16:creationId xmlns:a16="http://schemas.microsoft.com/office/drawing/2014/main" id="{32D1E017-37AE-BD46-9724-3CCE3BC7D74B}"/>
                </a:ext>
              </a:extLst>
            </p:cNvPr>
            <p:cNvSpPr/>
            <p:nvPr/>
          </p:nvSpPr>
          <p:spPr>
            <a:xfrm>
              <a:off x="1753409" y="4254739"/>
              <a:ext cx="27000" cy="54000"/>
            </a:xfrm>
            <a:custGeom>
              <a:avLst/>
              <a:gdLst>
                <a:gd name="connsiteX0" fmla="*/ 0 w 27000"/>
                <a:gd name="connsiteY0" fmla="*/ 0 h 54000"/>
                <a:gd name="connsiteX1" fmla="*/ 0 w 27000"/>
                <a:gd name="connsiteY1" fmla="*/ 54000 h 54000"/>
              </a:gdLst>
              <a:ahLst/>
              <a:cxnLst>
                <a:cxn ang="0">
                  <a:pos x="connsiteX0" y="connsiteY0"/>
                </a:cxn>
                <a:cxn ang="0">
                  <a:pos x="connsiteX1" y="connsiteY1"/>
                </a:cxn>
              </a:cxnLst>
              <a:rect l="l" t="t" r="r" b="b"/>
              <a:pathLst>
                <a:path w="27000" h="54000">
                  <a:moveTo>
                    <a:pt x="0" y="0"/>
                  </a:moveTo>
                  <a:lnTo>
                    <a:pt x="0" y="54000"/>
                  </a:lnTo>
                </a:path>
              </a:pathLst>
            </a:custGeom>
            <a:grpFill/>
            <a:ln w="25400" cap="rnd">
              <a:solidFill>
                <a:schemeClr val="accent2"/>
              </a:solidFill>
              <a:prstDash val="solid"/>
              <a:round/>
            </a:ln>
          </p:spPr>
          <p:txBody>
            <a:bodyPr rtlCol="0" anchor="ctr"/>
            <a:lstStyle/>
            <a:p>
              <a:endParaRPr lang="en-US"/>
            </a:p>
          </p:txBody>
        </p:sp>
        <p:sp>
          <p:nvSpPr>
            <p:cNvPr id="104" name="Freeform 103">
              <a:extLst>
                <a:ext uri="{FF2B5EF4-FFF2-40B4-BE49-F238E27FC236}">
                  <a16:creationId xmlns:a16="http://schemas.microsoft.com/office/drawing/2014/main" id="{203D161E-5CB4-AB39-C258-D5F7071B0C4E}"/>
                </a:ext>
              </a:extLst>
            </p:cNvPr>
            <p:cNvSpPr/>
            <p:nvPr/>
          </p:nvSpPr>
          <p:spPr>
            <a:xfrm>
              <a:off x="1618409" y="4173739"/>
              <a:ext cx="54000" cy="27000"/>
            </a:xfrm>
            <a:custGeom>
              <a:avLst/>
              <a:gdLst>
                <a:gd name="connsiteX0" fmla="*/ 0 w 54000"/>
                <a:gd name="connsiteY0" fmla="*/ 0 h 27000"/>
                <a:gd name="connsiteX1" fmla="*/ 54000 w 54000"/>
                <a:gd name="connsiteY1" fmla="*/ 0 h 27000"/>
              </a:gdLst>
              <a:ahLst/>
              <a:cxnLst>
                <a:cxn ang="0">
                  <a:pos x="connsiteX0" y="connsiteY0"/>
                </a:cxn>
                <a:cxn ang="0">
                  <a:pos x="connsiteX1" y="connsiteY1"/>
                </a:cxn>
              </a:cxnLst>
              <a:rect l="l" t="t" r="r" b="b"/>
              <a:pathLst>
                <a:path w="54000" h="27000">
                  <a:moveTo>
                    <a:pt x="0" y="0"/>
                  </a:moveTo>
                  <a:lnTo>
                    <a:pt x="54000" y="0"/>
                  </a:lnTo>
                </a:path>
              </a:pathLst>
            </a:custGeom>
            <a:grpFill/>
            <a:ln w="25400" cap="rnd">
              <a:solidFill>
                <a:schemeClr val="accent2"/>
              </a:solidFill>
              <a:prstDash val="solid"/>
              <a:round/>
            </a:ln>
          </p:spPr>
          <p:txBody>
            <a:bodyPr rtlCol="0" anchor="ctr"/>
            <a:lstStyle/>
            <a:p>
              <a:endParaRPr lang="en-US"/>
            </a:p>
          </p:txBody>
        </p:sp>
        <p:sp>
          <p:nvSpPr>
            <p:cNvPr id="105" name="Freeform 104">
              <a:extLst>
                <a:ext uri="{FF2B5EF4-FFF2-40B4-BE49-F238E27FC236}">
                  <a16:creationId xmlns:a16="http://schemas.microsoft.com/office/drawing/2014/main" id="{83732827-28E4-21A2-38D8-6AD1436259F1}"/>
                </a:ext>
              </a:extLst>
            </p:cNvPr>
            <p:cNvSpPr/>
            <p:nvPr/>
          </p:nvSpPr>
          <p:spPr>
            <a:xfrm>
              <a:off x="1834409" y="4173739"/>
              <a:ext cx="54000" cy="27000"/>
            </a:xfrm>
            <a:custGeom>
              <a:avLst/>
              <a:gdLst>
                <a:gd name="connsiteX0" fmla="*/ 0 w 54000"/>
                <a:gd name="connsiteY0" fmla="*/ 0 h 27000"/>
                <a:gd name="connsiteX1" fmla="*/ 54000 w 54000"/>
                <a:gd name="connsiteY1" fmla="*/ 0 h 27000"/>
              </a:gdLst>
              <a:ahLst/>
              <a:cxnLst>
                <a:cxn ang="0">
                  <a:pos x="connsiteX0" y="connsiteY0"/>
                </a:cxn>
                <a:cxn ang="0">
                  <a:pos x="connsiteX1" y="connsiteY1"/>
                </a:cxn>
              </a:cxnLst>
              <a:rect l="l" t="t" r="r" b="b"/>
              <a:pathLst>
                <a:path w="54000" h="27000">
                  <a:moveTo>
                    <a:pt x="0" y="0"/>
                  </a:moveTo>
                  <a:lnTo>
                    <a:pt x="54000" y="0"/>
                  </a:lnTo>
                </a:path>
              </a:pathLst>
            </a:custGeom>
            <a:grpFill/>
            <a:ln w="25400" cap="rnd">
              <a:solidFill>
                <a:schemeClr val="accent2"/>
              </a:solidFill>
              <a:prstDash val="solid"/>
              <a:round/>
            </a:ln>
          </p:spPr>
          <p:txBody>
            <a:bodyPr rtlCol="0" anchor="ctr"/>
            <a:lstStyle/>
            <a:p>
              <a:endParaRPr lang="en-US"/>
            </a:p>
          </p:txBody>
        </p:sp>
        <p:sp>
          <p:nvSpPr>
            <p:cNvPr id="106" name="Freeform 105">
              <a:extLst>
                <a:ext uri="{FF2B5EF4-FFF2-40B4-BE49-F238E27FC236}">
                  <a16:creationId xmlns:a16="http://schemas.microsoft.com/office/drawing/2014/main" id="{0D7DEDC3-2A70-B4F4-B0AB-F0F58EF26293}"/>
                </a:ext>
              </a:extLst>
            </p:cNvPr>
            <p:cNvSpPr/>
            <p:nvPr/>
          </p:nvSpPr>
          <p:spPr>
            <a:xfrm>
              <a:off x="1746659" y="4166989"/>
              <a:ext cx="6750" cy="13500"/>
            </a:xfrm>
            <a:custGeom>
              <a:avLst/>
              <a:gdLst>
                <a:gd name="connsiteX0" fmla="*/ 6750 w 6750"/>
                <a:gd name="connsiteY0" fmla="*/ 13500 h 13500"/>
                <a:gd name="connsiteX1" fmla="*/ 0 w 6750"/>
                <a:gd name="connsiteY1" fmla="*/ 6750 h 13500"/>
                <a:gd name="connsiteX2" fmla="*/ 6750 w 6750"/>
                <a:gd name="connsiteY2" fmla="*/ 0 h 13500"/>
              </a:gdLst>
              <a:ahLst/>
              <a:cxnLst>
                <a:cxn ang="0">
                  <a:pos x="connsiteX0" y="connsiteY0"/>
                </a:cxn>
                <a:cxn ang="0">
                  <a:pos x="connsiteX1" y="connsiteY1"/>
                </a:cxn>
                <a:cxn ang="0">
                  <a:pos x="connsiteX2" y="connsiteY2"/>
                </a:cxn>
              </a:cxnLst>
              <a:rect l="l" t="t" r="r" b="b"/>
              <a:pathLst>
                <a:path w="6750" h="13500">
                  <a:moveTo>
                    <a:pt x="6750" y="13500"/>
                  </a:moveTo>
                  <a:cubicBezTo>
                    <a:pt x="3021" y="13500"/>
                    <a:pt x="0" y="10479"/>
                    <a:pt x="0" y="6750"/>
                  </a:cubicBezTo>
                  <a:cubicBezTo>
                    <a:pt x="0" y="3021"/>
                    <a:pt x="3021" y="0"/>
                    <a:pt x="6750" y="0"/>
                  </a:cubicBezTo>
                </a:path>
              </a:pathLst>
            </a:custGeom>
            <a:grpFill/>
            <a:ln w="25400" cap="flat">
              <a:solidFill>
                <a:schemeClr val="accent2"/>
              </a:solid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D4053550-6D08-627D-7BE1-E1B605F91796}"/>
                </a:ext>
              </a:extLst>
            </p:cNvPr>
            <p:cNvSpPr/>
            <p:nvPr/>
          </p:nvSpPr>
          <p:spPr>
            <a:xfrm>
              <a:off x="1753409" y="4166989"/>
              <a:ext cx="6750" cy="13500"/>
            </a:xfrm>
            <a:custGeom>
              <a:avLst/>
              <a:gdLst>
                <a:gd name="connsiteX0" fmla="*/ 0 w 6750"/>
                <a:gd name="connsiteY0" fmla="*/ 13500 h 13500"/>
                <a:gd name="connsiteX1" fmla="*/ 6750 w 6750"/>
                <a:gd name="connsiteY1" fmla="*/ 6750 h 13500"/>
                <a:gd name="connsiteX2" fmla="*/ 0 w 6750"/>
                <a:gd name="connsiteY2" fmla="*/ 0 h 13500"/>
              </a:gdLst>
              <a:ahLst/>
              <a:cxnLst>
                <a:cxn ang="0">
                  <a:pos x="connsiteX0" y="connsiteY0"/>
                </a:cxn>
                <a:cxn ang="0">
                  <a:pos x="connsiteX1" y="connsiteY1"/>
                </a:cxn>
                <a:cxn ang="0">
                  <a:pos x="connsiteX2" y="connsiteY2"/>
                </a:cxn>
              </a:cxnLst>
              <a:rect l="l" t="t" r="r" b="b"/>
              <a:pathLst>
                <a:path w="6750" h="13500">
                  <a:moveTo>
                    <a:pt x="0" y="13500"/>
                  </a:moveTo>
                  <a:cubicBezTo>
                    <a:pt x="3729" y="13500"/>
                    <a:pt x="6750" y="10479"/>
                    <a:pt x="6750" y="6750"/>
                  </a:cubicBezTo>
                  <a:cubicBezTo>
                    <a:pt x="6750" y="3021"/>
                    <a:pt x="3729" y="0"/>
                    <a:pt x="0" y="0"/>
                  </a:cubicBezTo>
                </a:path>
              </a:pathLst>
            </a:custGeom>
            <a:grpFill/>
            <a:ln w="25400" cap="flat">
              <a:solidFill>
                <a:schemeClr val="accent2"/>
              </a:solidFill>
              <a:prstDash val="solid"/>
              <a:miter/>
            </a:ln>
          </p:spPr>
          <p:txBody>
            <a:bodyPr rtlCol="0" anchor="ctr"/>
            <a:lstStyle/>
            <a:p>
              <a:endParaRPr lang="en-US"/>
            </a:p>
          </p:txBody>
        </p:sp>
      </p:grpSp>
      <p:grpSp>
        <p:nvGrpSpPr>
          <p:cNvPr id="154" name="Group 153">
            <a:extLst>
              <a:ext uri="{FF2B5EF4-FFF2-40B4-BE49-F238E27FC236}">
                <a16:creationId xmlns:a16="http://schemas.microsoft.com/office/drawing/2014/main" id="{27EC6421-D055-1EDF-999C-0B182DB81279}"/>
              </a:ext>
            </a:extLst>
          </p:cNvPr>
          <p:cNvGrpSpPr/>
          <p:nvPr/>
        </p:nvGrpSpPr>
        <p:grpSpPr>
          <a:xfrm>
            <a:off x="4352446" y="3815206"/>
            <a:ext cx="594001" cy="534379"/>
            <a:chOff x="4352446" y="3879095"/>
            <a:chExt cx="594001" cy="553764"/>
          </a:xfrm>
          <a:noFill/>
        </p:grpSpPr>
        <p:sp>
          <p:nvSpPr>
            <p:cNvPr id="78" name="Freeform 77">
              <a:extLst>
                <a:ext uri="{FF2B5EF4-FFF2-40B4-BE49-F238E27FC236}">
                  <a16:creationId xmlns:a16="http://schemas.microsoft.com/office/drawing/2014/main" id="{684328D3-9BBA-91BC-5B05-E8467A291E3C}"/>
                </a:ext>
              </a:extLst>
            </p:cNvPr>
            <p:cNvSpPr/>
            <p:nvPr/>
          </p:nvSpPr>
          <p:spPr>
            <a:xfrm>
              <a:off x="4500946" y="3879095"/>
              <a:ext cx="297000" cy="321780"/>
            </a:xfrm>
            <a:custGeom>
              <a:avLst/>
              <a:gdLst>
                <a:gd name="connsiteX0" fmla="*/ 282582 w 297000"/>
                <a:gd name="connsiteY0" fmla="*/ 75513 h 321780"/>
                <a:gd name="connsiteX1" fmla="*/ 297000 w 297000"/>
                <a:gd name="connsiteY1" fmla="*/ 101001 h 321780"/>
                <a:gd name="connsiteX2" fmla="*/ 297000 w 297000"/>
                <a:gd name="connsiteY2" fmla="*/ 226254 h 321780"/>
                <a:gd name="connsiteX3" fmla="*/ 148500 w 297000"/>
                <a:gd name="connsiteY3" fmla="*/ 321780 h 321780"/>
                <a:gd name="connsiteX4" fmla="*/ 0 w 297000"/>
                <a:gd name="connsiteY4" fmla="*/ 226254 h 321780"/>
                <a:gd name="connsiteX5" fmla="*/ 0 w 297000"/>
                <a:gd name="connsiteY5" fmla="*/ 101001 h 321780"/>
                <a:gd name="connsiteX6" fmla="*/ 14418 w 297000"/>
                <a:gd name="connsiteY6" fmla="*/ 75513 h 321780"/>
                <a:gd name="connsiteX7" fmla="*/ 133218 w 297000"/>
                <a:gd name="connsiteY7" fmla="*/ 4233 h 321780"/>
                <a:gd name="connsiteX8" fmla="*/ 163782 w 297000"/>
                <a:gd name="connsiteY8" fmla="*/ 4233 h 321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000" h="321780">
                  <a:moveTo>
                    <a:pt x="282582" y="75513"/>
                  </a:moveTo>
                  <a:cubicBezTo>
                    <a:pt x="291533" y="80885"/>
                    <a:pt x="297008" y="90562"/>
                    <a:pt x="297000" y="101001"/>
                  </a:cubicBezTo>
                  <a:lnTo>
                    <a:pt x="297000" y="226254"/>
                  </a:lnTo>
                  <a:lnTo>
                    <a:pt x="148500" y="321780"/>
                  </a:lnTo>
                  <a:lnTo>
                    <a:pt x="0" y="226254"/>
                  </a:lnTo>
                  <a:lnTo>
                    <a:pt x="0" y="101001"/>
                  </a:lnTo>
                  <a:cubicBezTo>
                    <a:pt x="-8" y="90562"/>
                    <a:pt x="5466" y="80885"/>
                    <a:pt x="14418" y="75513"/>
                  </a:cubicBezTo>
                  <a:lnTo>
                    <a:pt x="133218" y="4233"/>
                  </a:lnTo>
                  <a:cubicBezTo>
                    <a:pt x="142625" y="-1411"/>
                    <a:pt x="154375" y="-1411"/>
                    <a:pt x="163782" y="4233"/>
                  </a:cubicBezTo>
                  <a:close/>
                </a:path>
              </a:pathLst>
            </a:custGeom>
            <a:grpFill/>
            <a:ln w="25400" cap="rnd">
              <a:solidFill>
                <a:schemeClr val="accent2"/>
              </a:solidFill>
              <a:prstDash val="solid"/>
              <a:round/>
            </a:ln>
          </p:spPr>
          <p:txBody>
            <a:bodyPr rtlCol="0" anchor="ctr"/>
            <a:lstStyle/>
            <a:p>
              <a:endParaRPr lang="en-US"/>
            </a:p>
          </p:txBody>
        </p:sp>
        <p:sp>
          <p:nvSpPr>
            <p:cNvPr id="79" name="Freeform 78">
              <a:extLst>
                <a:ext uri="{FF2B5EF4-FFF2-40B4-BE49-F238E27FC236}">
                  <a16:creationId xmlns:a16="http://schemas.microsoft.com/office/drawing/2014/main" id="{CCC87C60-7A7C-8B09-A9D5-715AD56A4B32}"/>
                </a:ext>
              </a:extLst>
            </p:cNvPr>
            <p:cNvSpPr/>
            <p:nvPr/>
          </p:nvSpPr>
          <p:spPr>
            <a:xfrm>
              <a:off x="4649447" y="4052375"/>
              <a:ext cx="27000" cy="148500"/>
            </a:xfrm>
            <a:custGeom>
              <a:avLst/>
              <a:gdLst>
                <a:gd name="connsiteX0" fmla="*/ 0 w 27000"/>
                <a:gd name="connsiteY0" fmla="*/ 0 h 148500"/>
                <a:gd name="connsiteX1" fmla="*/ 0 w 27000"/>
                <a:gd name="connsiteY1" fmla="*/ 148500 h 148500"/>
              </a:gdLst>
              <a:ahLst/>
              <a:cxnLst>
                <a:cxn ang="0">
                  <a:pos x="connsiteX0" y="connsiteY0"/>
                </a:cxn>
                <a:cxn ang="0">
                  <a:pos x="connsiteX1" y="connsiteY1"/>
                </a:cxn>
              </a:cxnLst>
              <a:rect l="l" t="t" r="r" b="b"/>
              <a:pathLst>
                <a:path w="27000" h="148500">
                  <a:moveTo>
                    <a:pt x="0" y="0"/>
                  </a:moveTo>
                  <a:lnTo>
                    <a:pt x="0" y="148500"/>
                  </a:lnTo>
                </a:path>
              </a:pathLst>
            </a:custGeom>
            <a:grpFill/>
            <a:ln w="25400" cap="rnd">
              <a:solidFill>
                <a:schemeClr val="accent2"/>
              </a:solidFill>
              <a:prstDash val="solid"/>
              <a:round/>
            </a:ln>
          </p:spPr>
          <p:txBody>
            <a:bodyPr rtlCol="0" anchor="ctr"/>
            <a:lstStyle/>
            <a:p>
              <a:endParaRPr lang="en-US"/>
            </a:p>
          </p:txBody>
        </p:sp>
        <p:sp>
          <p:nvSpPr>
            <p:cNvPr id="80" name="Freeform 79">
              <a:extLst>
                <a:ext uri="{FF2B5EF4-FFF2-40B4-BE49-F238E27FC236}">
                  <a16:creationId xmlns:a16="http://schemas.microsoft.com/office/drawing/2014/main" id="{323A127F-C2FE-2A23-A05F-2096E0A46A6D}"/>
                </a:ext>
              </a:extLst>
            </p:cNvPr>
            <p:cNvSpPr/>
            <p:nvPr/>
          </p:nvSpPr>
          <p:spPr>
            <a:xfrm>
              <a:off x="4649447" y="4105349"/>
              <a:ext cx="297000" cy="327505"/>
            </a:xfrm>
            <a:custGeom>
              <a:avLst/>
              <a:gdLst>
                <a:gd name="connsiteX0" fmla="*/ 148500 w 297000"/>
                <a:gd name="connsiteY0" fmla="*/ 184626 h 327505"/>
                <a:gd name="connsiteX1" fmla="*/ 0 w 297000"/>
                <a:gd name="connsiteY1" fmla="*/ 95526 h 327505"/>
                <a:gd name="connsiteX2" fmla="*/ 148500 w 297000"/>
                <a:gd name="connsiteY2" fmla="*/ 0 h 327505"/>
                <a:gd name="connsiteX3" fmla="*/ 283500 w 297000"/>
                <a:gd name="connsiteY3" fmla="*/ 86751 h 327505"/>
                <a:gd name="connsiteX4" fmla="*/ 297000 w 297000"/>
                <a:gd name="connsiteY4" fmla="*/ 111726 h 327505"/>
                <a:gd name="connsiteX5" fmla="*/ 297000 w 297000"/>
                <a:gd name="connsiteY5" fmla="*/ 221400 h 327505"/>
                <a:gd name="connsiteX6" fmla="*/ 283500 w 297000"/>
                <a:gd name="connsiteY6" fmla="*/ 246375 h 327505"/>
                <a:gd name="connsiteX7" fmla="*/ 164700 w 297000"/>
                <a:gd name="connsiteY7" fmla="*/ 322785 h 327505"/>
                <a:gd name="connsiteX8" fmla="*/ 132570 w 297000"/>
                <a:gd name="connsiteY8" fmla="*/ 322785 h 327505"/>
                <a:gd name="connsiteX9" fmla="*/ 0 w 297000"/>
                <a:gd name="connsiteY9" fmla="*/ 237600 h 327505"/>
                <a:gd name="connsiteX10" fmla="*/ 0 w 297000"/>
                <a:gd name="connsiteY10" fmla="*/ 95526 h 327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000" h="327505">
                  <a:moveTo>
                    <a:pt x="148500" y="184626"/>
                  </a:moveTo>
                  <a:lnTo>
                    <a:pt x="0" y="95526"/>
                  </a:lnTo>
                  <a:lnTo>
                    <a:pt x="148500" y="0"/>
                  </a:lnTo>
                  <a:lnTo>
                    <a:pt x="283500" y="86751"/>
                  </a:lnTo>
                  <a:cubicBezTo>
                    <a:pt x="291946" y="92248"/>
                    <a:pt x="297027" y="101650"/>
                    <a:pt x="297000" y="111726"/>
                  </a:cubicBezTo>
                  <a:lnTo>
                    <a:pt x="297000" y="221400"/>
                  </a:lnTo>
                  <a:cubicBezTo>
                    <a:pt x="297027" y="231476"/>
                    <a:pt x="291946" y="240878"/>
                    <a:pt x="283500" y="246375"/>
                  </a:cubicBezTo>
                  <a:lnTo>
                    <a:pt x="164700" y="322785"/>
                  </a:lnTo>
                  <a:cubicBezTo>
                    <a:pt x="154915" y="329079"/>
                    <a:pt x="142355" y="329079"/>
                    <a:pt x="132570" y="322785"/>
                  </a:cubicBezTo>
                  <a:lnTo>
                    <a:pt x="0" y="237600"/>
                  </a:lnTo>
                  <a:lnTo>
                    <a:pt x="0" y="95526"/>
                  </a:lnTo>
                </a:path>
              </a:pathLst>
            </a:custGeom>
            <a:grpFill/>
            <a:ln w="25400" cap="rnd">
              <a:solidFill>
                <a:schemeClr val="accent2"/>
              </a:solidFill>
              <a:prstDash val="solid"/>
              <a:round/>
            </a:ln>
          </p:spPr>
          <p:txBody>
            <a:bodyPr rtlCol="0" anchor="ctr"/>
            <a:lstStyle/>
            <a:p>
              <a:endParaRPr lang="en-US"/>
            </a:p>
          </p:txBody>
        </p:sp>
        <p:sp>
          <p:nvSpPr>
            <p:cNvPr id="81" name="Freeform 80">
              <a:extLst>
                <a:ext uri="{FF2B5EF4-FFF2-40B4-BE49-F238E27FC236}">
                  <a16:creationId xmlns:a16="http://schemas.microsoft.com/office/drawing/2014/main" id="{ABC8B570-513B-21CA-D207-2C6C0C37C703}"/>
                </a:ext>
              </a:extLst>
            </p:cNvPr>
            <p:cNvSpPr/>
            <p:nvPr/>
          </p:nvSpPr>
          <p:spPr>
            <a:xfrm>
              <a:off x="4797947" y="4289976"/>
              <a:ext cx="27000" cy="142883"/>
            </a:xfrm>
            <a:custGeom>
              <a:avLst/>
              <a:gdLst>
                <a:gd name="connsiteX0" fmla="*/ 0 w 27000"/>
                <a:gd name="connsiteY0" fmla="*/ 0 h 142883"/>
                <a:gd name="connsiteX1" fmla="*/ 0 w 27000"/>
                <a:gd name="connsiteY1" fmla="*/ 142884 h 142883"/>
              </a:gdLst>
              <a:ahLst/>
              <a:cxnLst>
                <a:cxn ang="0">
                  <a:pos x="connsiteX0" y="connsiteY0"/>
                </a:cxn>
                <a:cxn ang="0">
                  <a:pos x="connsiteX1" y="connsiteY1"/>
                </a:cxn>
              </a:cxnLst>
              <a:rect l="l" t="t" r="r" b="b"/>
              <a:pathLst>
                <a:path w="27000" h="142883">
                  <a:moveTo>
                    <a:pt x="0" y="0"/>
                  </a:moveTo>
                  <a:lnTo>
                    <a:pt x="0" y="142884"/>
                  </a:lnTo>
                </a:path>
              </a:pathLst>
            </a:custGeom>
            <a:grpFill/>
            <a:ln w="25400" cap="rnd">
              <a:solidFill>
                <a:schemeClr val="accent2"/>
              </a:solidFill>
              <a:prstDash val="solid"/>
              <a:round/>
            </a:ln>
          </p:spPr>
          <p:txBody>
            <a:bodyPr rtlCol="0" anchor="ctr"/>
            <a:lstStyle/>
            <a:p>
              <a:endParaRPr lang="en-US"/>
            </a:p>
          </p:txBody>
        </p:sp>
        <p:sp>
          <p:nvSpPr>
            <p:cNvPr id="82" name="Freeform 81">
              <a:extLst>
                <a:ext uri="{FF2B5EF4-FFF2-40B4-BE49-F238E27FC236}">
                  <a16:creationId xmlns:a16="http://schemas.microsoft.com/office/drawing/2014/main" id="{C6A87189-DFBC-9166-EE42-7BA1A5F6D691}"/>
                </a:ext>
              </a:extLst>
            </p:cNvPr>
            <p:cNvSpPr/>
            <p:nvPr/>
          </p:nvSpPr>
          <p:spPr>
            <a:xfrm>
              <a:off x="4352446" y="4105349"/>
              <a:ext cx="297000" cy="327505"/>
            </a:xfrm>
            <a:custGeom>
              <a:avLst/>
              <a:gdLst>
                <a:gd name="connsiteX0" fmla="*/ 297000 w 297000"/>
                <a:gd name="connsiteY0" fmla="*/ 95526 h 327505"/>
                <a:gd name="connsiteX1" fmla="*/ 297000 w 297000"/>
                <a:gd name="connsiteY1" fmla="*/ 237600 h 327505"/>
                <a:gd name="connsiteX2" fmla="*/ 164700 w 297000"/>
                <a:gd name="connsiteY2" fmla="*/ 322785 h 327505"/>
                <a:gd name="connsiteX3" fmla="*/ 132570 w 297000"/>
                <a:gd name="connsiteY3" fmla="*/ 322785 h 327505"/>
                <a:gd name="connsiteX4" fmla="*/ 13770 w 297000"/>
                <a:gd name="connsiteY4" fmla="*/ 246375 h 327505"/>
                <a:gd name="connsiteX5" fmla="*/ 0 w 297000"/>
                <a:gd name="connsiteY5" fmla="*/ 221400 h 327505"/>
                <a:gd name="connsiteX6" fmla="*/ 0 w 297000"/>
                <a:gd name="connsiteY6" fmla="*/ 111726 h 327505"/>
                <a:gd name="connsiteX7" fmla="*/ 13500 w 297000"/>
                <a:gd name="connsiteY7" fmla="*/ 86751 h 327505"/>
                <a:gd name="connsiteX8" fmla="*/ 148500 w 297000"/>
                <a:gd name="connsiteY8" fmla="*/ 0 h 327505"/>
                <a:gd name="connsiteX9" fmla="*/ 297000 w 297000"/>
                <a:gd name="connsiteY9" fmla="*/ 95526 h 327505"/>
                <a:gd name="connsiteX10" fmla="*/ 148500 w 297000"/>
                <a:gd name="connsiteY10" fmla="*/ 184626 h 327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000" h="327505">
                  <a:moveTo>
                    <a:pt x="297000" y="95526"/>
                  </a:moveTo>
                  <a:lnTo>
                    <a:pt x="297000" y="237600"/>
                  </a:lnTo>
                  <a:lnTo>
                    <a:pt x="164700" y="322785"/>
                  </a:lnTo>
                  <a:cubicBezTo>
                    <a:pt x="154915" y="329079"/>
                    <a:pt x="142356" y="329079"/>
                    <a:pt x="132570" y="322785"/>
                  </a:cubicBezTo>
                  <a:lnTo>
                    <a:pt x="13770" y="246375"/>
                  </a:lnTo>
                  <a:cubicBezTo>
                    <a:pt x="5222" y="240943"/>
                    <a:pt x="31" y="231528"/>
                    <a:pt x="0" y="221400"/>
                  </a:cubicBezTo>
                  <a:lnTo>
                    <a:pt x="0" y="111726"/>
                  </a:lnTo>
                  <a:cubicBezTo>
                    <a:pt x="-28" y="101650"/>
                    <a:pt x="5055" y="92248"/>
                    <a:pt x="13500" y="86751"/>
                  </a:cubicBezTo>
                  <a:lnTo>
                    <a:pt x="148500" y="0"/>
                  </a:lnTo>
                  <a:lnTo>
                    <a:pt x="297000" y="95526"/>
                  </a:lnTo>
                  <a:lnTo>
                    <a:pt x="148500" y="184626"/>
                  </a:lnTo>
                </a:path>
              </a:pathLst>
            </a:custGeom>
            <a:grpFill/>
            <a:ln w="25400" cap="rnd">
              <a:solidFill>
                <a:schemeClr val="accent2"/>
              </a:solidFill>
              <a:prstDash val="solid"/>
              <a:round/>
            </a:ln>
          </p:spPr>
          <p:txBody>
            <a:bodyPr rtlCol="0" anchor="ctr"/>
            <a:lstStyle/>
            <a:p>
              <a:endParaRPr lang="en-US"/>
            </a:p>
          </p:txBody>
        </p:sp>
        <p:sp>
          <p:nvSpPr>
            <p:cNvPr id="83" name="Freeform 82">
              <a:extLst>
                <a:ext uri="{FF2B5EF4-FFF2-40B4-BE49-F238E27FC236}">
                  <a16:creationId xmlns:a16="http://schemas.microsoft.com/office/drawing/2014/main" id="{D70DA632-F60B-6C44-40CE-31D45682974E}"/>
                </a:ext>
              </a:extLst>
            </p:cNvPr>
            <p:cNvSpPr/>
            <p:nvPr/>
          </p:nvSpPr>
          <p:spPr>
            <a:xfrm>
              <a:off x="4355984" y="4203009"/>
              <a:ext cx="144962" cy="86966"/>
            </a:xfrm>
            <a:custGeom>
              <a:avLst/>
              <a:gdLst>
                <a:gd name="connsiteX0" fmla="*/ 144963 w 144962"/>
                <a:gd name="connsiteY0" fmla="*/ 86967 h 86966"/>
                <a:gd name="connsiteX1" fmla="*/ 0 w 144962"/>
                <a:gd name="connsiteY1" fmla="*/ 0 h 86966"/>
              </a:gdLst>
              <a:ahLst/>
              <a:cxnLst>
                <a:cxn ang="0">
                  <a:pos x="connsiteX0" y="connsiteY0"/>
                </a:cxn>
                <a:cxn ang="0">
                  <a:pos x="connsiteX1" y="connsiteY1"/>
                </a:cxn>
              </a:cxnLst>
              <a:rect l="l" t="t" r="r" b="b"/>
              <a:pathLst>
                <a:path w="144962" h="86966">
                  <a:moveTo>
                    <a:pt x="144963" y="86967"/>
                  </a:moveTo>
                  <a:lnTo>
                    <a:pt x="0" y="0"/>
                  </a:lnTo>
                </a:path>
              </a:pathLst>
            </a:custGeom>
            <a:grpFill/>
            <a:ln w="25400" cap="rnd">
              <a:solidFill>
                <a:schemeClr val="accent2"/>
              </a:solidFill>
              <a:prstDash val="solid"/>
              <a:round/>
            </a:ln>
          </p:spPr>
          <p:txBody>
            <a:bodyPr rtlCol="0" anchor="ctr"/>
            <a:lstStyle/>
            <a:p>
              <a:endParaRPr lang="en-US"/>
            </a:p>
          </p:txBody>
        </p:sp>
        <p:sp>
          <p:nvSpPr>
            <p:cNvPr id="84" name="Freeform 83">
              <a:extLst>
                <a:ext uri="{FF2B5EF4-FFF2-40B4-BE49-F238E27FC236}">
                  <a16:creationId xmlns:a16="http://schemas.microsoft.com/office/drawing/2014/main" id="{81E55E0D-85F1-3CF2-4F43-A5FB5B0DC7F2}"/>
                </a:ext>
              </a:extLst>
            </p:cNvPr>
            <p:cNvSpPr/>
            <p:nvPr/>
          </p:nvSpPr>
          <p:spPr>
            <a:xfrm>
              <a:off x="4500947" y="4289976"/>
              <a:ext cx="27000" cy="142883"/>
            </a:xfrm>
            <a:custGeom>
              <a:avLst/>
              <a:gdLst>
                <a:gd name="connsiteX0" fmla="*/ 0 w 27000"/>
                <a:gd name="connsiteY0" fmla="*/ 0 h 142883"/>
                <a:gd name="connsiteX1" fmla="*/ 0 w 27000"/>
                <a:gd name="connsiteY1" fmla="*/ 142884 h 142883"/>
              </a:gdLst>
              <a:ahLst/>
              <a:cxnLst>
                <a:cxn ang="0">
                  <a:pos x="connsiteX0" y="connsiteY0"/>
                </a:cxn>
                <a:cxn ang="0">
                  <a:pos x="connsiteX1" y="connsiteY1"/>
                </a:cxn>
              </a:cxnLst>
              <a:rect l="l" t="t" r="r" b="b"/>
              <a:pathLst>
                <a:path w="27000" h="142883">
                  <a:moveTo>
                    <a:pt x="0" y="0"/>
                  </a:moveTo>
                  <a:lnTo>
                    <a:pt x="0" y="142884"/>
                  </a:lnTo>
                </a:path>
              </a:pathLst>
            </a:custGeom>
            <a:grpFill/>
            <a:ln w="25400" cap="rnd">
              <a:solidFill>
                <a:schemeClr val="accent2"/>
              </a:solidFill>
              <a:prstDash val="solid"/>
              <a:round/>
            </a:ln>
          </p:spPr>
          <p:txBody>
            <a:bodyPr rtlCol="0" anchor="ctr"/>
            <a:lstStyle/>
            <a:p>
              <a:endParaRPr lang="en-US"/>
            </a:p>
          </p:txBody>
        </p:sp>
        <p:sp>
          <p:nvSpPr>
            <p:cNvPr id="85" name="Freeform 84">
              <a:extLst>
                <a:ext uri="{FF2B5EF4-FFF2-40B4-BE49-F238E27FC236}">
                  <a16:creationId xmlns:a16="http://schemas.microsoft.com/office/drawing/2014/main" id="{915ECF62-86A1-6E55-C1B6-4B3E132DACE5}"/>
                </a:ext>
              </a:extLst>
            </p:cNvPr>
            <p:cNvSpPr/>
            <p:nvPr/>
          </p:nvSpPr>
          <p:spPr>
            <a:xfrm>
              <a:off x="4504753" y="3965543"/>
              <a:ext cx="144693" cy="86832"/>
            </a:xfrm>
            <a:custGeom>
              <a:avLst/>
              <a:gdLst>
                <a:gd name="connsiteX0" fmla="*/ 144693 w 144693"/>
                <a:gd name="connsiteY0" fmla="*/ 86832 h 86832"/>
                <a:gd name="connsiteX1" fmla="*/ 0 w 144693"/>
                <a:gd name="connsiteY1" fmla="*/ 0 h 86832"/>
              </a:gdLst>
              <a:ahLst/>
              <a:cxnLst>
                <a:cxn ang="0">
                  <a:pos x="connsiteX0" y="connsiteY0"/>
                </a:cxn>
                <a:cxn ang="0">
                  <a:pos x="connsiteX1" y="connsiteY1"/>
                </a:cxn>
              </a:cxnLst>
              <a:rect l="l" t="t" r="r" b="b"/>
              <a:pathLst>
                <a:path w="144693" h="86832">
                  <a:moveTo>
                    <a:pt x="144693" y="86832"/>
                  </a:moveTo>
                  <a:lnTo>
                    <a:pt x="0" y="0"/>
                  </a:lnTo>
                </a:path>
              </a:pathLst>
            </a:custGeom>
            <a:grpFill/>
            <a:ln w="25400" cap="rnd">
              <a:solidFill>
                <a:schemeClr val="accent2"/>
              </a:solidFill>
              <a:prstDash val="solid"/>
              <a:round/>
            </a:ln>
          </p:spPr>
          <p:txBody>
            <a:bodyPr rtlCol="0" anchor="ctr"/>
            <a:lstStyle/>
            <a:p>
              <a:endParaRPr lang="en-US"/>
            </a:p>
          </p:txBody>
        </p:sp>
        <p:sp>
          <p:nvSpPr>
            <p:cNvPr id="86" name="Freeform 85">
              <a:extLst>
                <a:ext uri="{FF2B5EF4-FFF2-40B4-BE49-F238E27FC236}">
                  <a16:creationId xmlns:a16="http://schemas.microsoft.com/office/drawing/2014/main" id="{33BBB1B7-1635-2396-3988-E82E7F5BE402}"/>
                </a:ext>
              </a:extLst>
            </p:cNvPr>
            <p:cNvSpPr/>
            <p:nvPr/>
          </p:nvSpPr>
          <p:spPr>
            <a:xfrm>
              <a:off x="4649447" y="3965543"/>
              <a:ext cx="144692" cy="86832"/>
            </a:xfrm>
            <a:custGeom>
              <a:avLst/>
              <a:gdLst>
                <a:gd name="connsiteX0" fmla="*/ 144693 w 144692"/>
                <a:gd name="connsiteY0" fmla="*/ 0 h 86832"/>
                <a:gd name="connsiteX1" fmla="*/ 0 w 144692"/>
                <a:gd name="connsiteY1" fmla="*/ 86832 h 86832"/>
              </a:gdLst>
              <a:ahLst/>
              <a:cxnLst>
                <a:cxn ang="0">
                  <a:pos x="connsiteX0" y="connsiteY0"/>
                </a:cxn>
                <a:cxn ang="0">
                  <a:pos x="connsiteX1" y="connsiteY1"/>
                </a:cxn>
              </a:cxnLst>
              <a:rect l="l" t="t" r="r" b="b"/>
              <a:pathLst>
                <a:path w="144692" h="86832">
                  <a:moveTo>
                    <a:pt x="144693" y="0"/>
                  </a:moveTo>
                  <a:lnTo>
                    <a:pt x="0" y="86832"/>
                  </a:lnTo>
                </a:path>
              </a:pathLst>
            </a:custGeom>
            <a:grpFill/>
            <a:ln w="25400" cap="rnd">
              <a:solidFill>
                <a:schemeClr val="accent2"/>
              </a:solidFill>
              <a:prstDash val="solid"/>
              <a:round/>
            </a:ln>
          </p:spPr>
          <p:txBody>
            <a:bodyPr rtlCol="0" anchor="ctr"/>
            <a:lstStyle/>
            <a:p>
              <a:endParaRPr lang="en-US"/>
            </a:p>
          </p:txBody>
        </p:sp>
        <p:sp>
          <p:nvSpPr>
            <p:cNvPr id="87" name="Freeform 86">
              <a:extLst>
                <a:ext uri="{FF2B5EF4-FFF2-40B4-BE49-F238E27FC236}">
                  <a16:creationId xmlns:a16="http://schemas.microsoft.com/office/drawing/2014/main" id="{390FFF90-2DCE-DF50-47FC-4B979DF6DD36}"/>
                </a:ext>
              </a:extLst>
            </p:cNvPr>
            <p:cNvSpPr/>
            <p:nvPr/>
          </p:nvSpPr>
          <p:spPr>
            <a:xfrm>
              <a:off x="4797947" y="4203009"/>
              <a:ext cx="144962" cy="86966"/>
            </a:xfrm>
            <a:custGeom>
              <a:avLst/>
              <a:gdLst>
                <a:gd name="connsiteX0" fmla="*/ 144963 w 144962"/>
                <a:gd name="connsiteY0" fmla="*/ 0 h 86966"/>
                <a:gd name="connsiteX1" fmla="*/ 0 w 144962"/>
                <a:gd name="connsiteY1" fmla="*/ 86967 h 86966"/>
              </a:gdLst>
              <a:ahLst/>
              <a:cxnLst>
                <a:cxn ang="0">
                  <a:pos x="connsiteX0" y="connsiteY0"/>
                </a:cxn>
                <a:cxn ang="0">
                  <a:pos x="connsiteX1" y="connsiteY1"/>
                </a:cxn>
              </a:cxnLst>
              <a:rect l="l" t="t" r="r" b="b"/>
              <a:pathLst>
                <a:path w="144962" h="86966">
                  <a:moveTo>
                    <a:pt x="144963" y="0"/>
                  </a:moveTo>
                  <a:lnTo>
                    <a:pt x="0" y="86967"/>
                  </a:lnTo>
                </a:path>
              </a:pathLst>
            </a:custGeom>
            <a:grpFill/>
            <a:ln w="25400" cap="rnd">
              <a:solidFill>
                <a:schemeClr val="accent2"/>
              </a:solidFill>
              <a:prstDash val="solid"/>
              <a:round/>
            </a:ln>
          </p:spPr>
          <p:txBody>
            <a:bodyPr rtlCol="0" anchor="ctr"/>
            <a:lstStyle/>
            <a:p>
              <a:endParaRPr lang="en-US"/>
            </a:p>
          </p:txBody>
        </p:sp>
      </p:grpSp>
      <p:grpSp>
        <p:nvGrpSpPr>
          <p:cNvPr id="155" name="Group 154">
            <a:extLst>
              <a:ext uri="{FF2B5EF4-FFF2-40B4-BE49-F238E27FC236}">
                <a16:creationId xmlns:a16="http://schemas.microsoft.com/office/drawing/2014/main" id="{BE15AD5C-C575-8540-F7AF-8B2E3B3CDBB5}"/>
              </a:ext>
            </a:extLst>
          </p:cNvPr>
          <p:cNvGrpSpPr/>
          <p:nvPr/>
        </p:nvGrpSpPr>
        <p:grpSpPr>
          <a:xfrm>
            <a:off x="7229559" y="3832854"/>
            <a:ext cx="620999" cy="547151"/>
            <a:chOff x="7229559" y="3897383"/>
            <a:chExt cx="620999" cy="566999"/>
          </a:xfrm>
          <a:noFill/>
        </p:grpSpPr>
        <p:sp>
          <p:nvSpPr>
            <p:cNvPr id="71" name="Freeform 70">
              <a:extLst>
                <a:ext uri="{FF2B5EF4-FFF2-40B4-BE49-F238E27FC236}">
                  <a16:creationId xmlns:a16="http://schemas.microsoft.com/office/drawing/2014/main" id="{A993B5AA-BBC7-0732-6DDF-42764DE3D54B}"/>
                </a:ext>
              </a:extLst>
            </p:cNvPr>
            <p:cNvSpPr/>
            <p:nvPr/>
          </p:nvSpPr>
          <p:spPr>
            <a:xfrm>
              <a:off x="7256559" y="4005383"/>
              <a:ext cx="566999" cy="26999"/>
            </a:xfrm>
            <a:custGeom>
              <a:avLst/>
              <a:gdLst>
                <a:gd name="connsiteX0" fmla="*/ 0 w 566999"/>
                <a:gd name="connsiteY0" fmla="*/ 0 h 26999"/>
                <a:gd name="connsiteX1" fmla="*/ 566999 w 566999"/>
                <a:gd name="connsiteY1" fmla="*/ 0 h 26999"/>
              </a:gdLst>
              <a:ahLst/>
              <a:cxnLst>
                <a:cxn ang="0">
                  <a:pos x="connsiteX0" y="connsiteY0"/>
                </a:cxn>
                <a:cxn ang="0">
                  <a:pos x="connsiteX1" y="connsiteY1"/>
                </a:cxn>
              </a:cxnLst>
              <a:rect l="l" t="t" r="r" b="b"/>
              <a:pathLst>
                <a:path w="566999" h="26999">
                  <a:moveTo>
                    <a:pt x="0" y="0"/>
                  </a:moveTo>
                  <a:lnTo>
                    <a:pt x="566999" y="0"/>
                  </a:lnTo>
                </a:path>
              </a:pathLst>
            </a:custGeom>
            <a:grpFill/>
            <a:ln w="25400" cap="rnd">
              <a:solidFill>
                <a:schemeClr val="accent2"/>
              </a:solidFill>
              <a:prstDash val="solid"/>
              <a:round/>
            </a:ln>
          </p:spPr>
          <p:txBody>
            <a:bodyPr rtlCol="0" anchor="ctr"/>
            <a:lstStyle/>
            <a:p>
              <a:endParaRPr lang="en-US"/>
            </a:p>
          </p:txBody>
        </p:sp>
        <p:sp>
          <p:nvSpPr>
            <p:cNvPr id="72" name="Freeform 71">
              <a:extLst>
                <a:ext uri="{FF2B5EF4-FFF2-40B4-BE49-F238E27FC236}">
                  <a16:creationId xmlns:a16="http://schemas.microsoft.com/office/drawing/2014/main" id="{21DF9039-E828-02D1-4645-3D9F0B9DCDFC}"/>
                </a:ext>
              </a:extLst>
            </p:cNvPr>
            <p:cNvSpPr/>
            <p:nvPr/>
          </p:nvSpPr>
          <p:spPr>
            <a:xfrm>
              <a:off x="7540059" y="3897383"/>
              <a:ext cx="26999" cy="161999"/>
            </a:xfrm>
            <a:custGeom>
              <a:avLst/>
              <a:gdLst>
                <a:gd name="connsiteX0" fmla="*/ 0 w 26999"/>
                <a:gd name="connsiteY0" fmla="*/ 162000 h 161999"/>
                <a:gd name="connsiteX1" fmla="*/ 0 w 26999"/>
                <a:gd name="connsiteY1" fmla="*/ 0 h 161999"/>
              </a:gdLst>
              <a:ahLst/>
              <a:cxnLst>
                <a:cxn ang="0">
                  <a:pos x="connsiteX0" y="connsiteY0"/>
                </a:cxn>
                <a:cxn ang="0">
                  <a:pos x="connsiteX1" y="connsiteY1"/>
                </a:cxn>
              </a:cxnLst>
              <a:rect l="l" t="t" r="r" b="b"/>
              <a:pathLst>
                <a:path w="26999" h="161999">
                  <a:moveTo>
                    <a:pt x="0" y="162000"/>
                  </a:moveTo>
                  <a:lnTo>
                    <a:pt x="0" y="0"/>
                  </a:lnTo>
                </a:path>
              </a:pathLst>
            </a:custGeom>
            <a:grpFill/>
            <a:ln w="25400" cap="rnd">
              <a:solidFill>
                <a:schemeClr val="accent2"/>
              </a:solidFill>
              <a:prstDash val="solid"/>
              <a:round/>
            </a:ln>
          </p:spPr>
          <p:txBody>
            <a:bodyPr rtlCol="0" anchor="ctr"/>
            <a:lstStyle/>
            <a:p>
              <a:endParaRPr lang="en-US"/>
            </a:p>
          </p:txBody>
        </p:sp>
        <p:sp>
          <p:nvSpPr>
            <p:cNvPr id="73" name="Freeform 72">
              <a:extLst>
                <a:ext uri="{FF2B5EF4-FFF2-40B4-BE49-F238E27FC236}">
                  <a16:creationId xmlns:a16="http://schemas.microsoft.com/office/drawing/2014/main" id="{897013EA-3F36-7194-D8FB-C65F46E62650}"/>
                </a:ext>
              </a:extLst>
            </p:cNvPr>
            <p:cNvSpPr/>
            <p:nvPr/>
          </p:nvSpPr>
          <p:spPr>
            <a:xfrm>
              <a:off x="7270059" y="4005383"/>
              <a:ext cx="161999" cy="323999"/>
            </a:xfrm>
            <a:custGeom>
              <a:avLst/>
              <a:gdLst>
                <a:gd name="connsiteX0" fmla="*/ 0 w 161999"/>
                <a:gd name="connsiteY0" fmla="*/ 324000 h 323999"/>
                <a:gd name="connsiteX1" fmla="*/ 81000 w 161999"/>
                <a:gd name="connsiteY1" fmla="*/ 0 h 323999"/>
                <a:gd name="connsiteX2" fmla="*/ 162000 w 161999"/>
                <a:gd name="connsiteY2" fmla="*/ 324000 h 323999"/>
              </a:gdLst>
              <a:ahLst/>
              <a:cxnLst>
                <a:cxn ang="0">
                  <a:pos x="connsiteX0" y="connsiteY0"/>
                </a:cxn>
                <a:cxn ang="0">
                  <a:pos x="connsiteX1" y="connsiteY1"/>
                </a:cxn>
                <a:cxn ang="0">
                  <a:pos x="connsiteX2" y="connsiteY2"/>
                </a:cxn>
              </a:cxnLst>
              <a:rect l="l" t="t" r="r" b="b"/>
              <a:pathLst>
                <a:path w="161999" h="323999">
                  <a:moveTo>
                    <a:pt x="0" y="324000"/>
                  </a:moveTo>
                  <a:lnTo>
                    <a:pt x="81000" y="0"/>
                  </a:lnTo>
                  <a:lnTo>
                    <a:pt x="162000" y="324000"/>
                  </a:lnTo>
                </a:path>
              </a:pathLst>
            </a:custGeom>
            <a:grpFill/>
            <a:ln w="25400" cap="rnd">
              <a:solidFill>
                <a:schemeClr val="accent2"/>
              </a:solidFill>
              <a:prstDash val="solid"/>
              <a:round/>
            </a:ln>
          </p:spPr>
          <p:txBody>
            <a:bodyPr rtlCol="0" anchor="ctr"/>
            <a:lstStyle/>
            <a:p>
              <a:endParaRPr lang="en-US"/>
            </a:p>
          </p:txBody>
        </p:sp>
        <p:sp>
          <p:nvSpPr>
            <p:cNvPr id="74" name="Freeform 73">
              <a:extLst>
                <a:ext uri="{FF2B5EF4-FFF2-40B4-BE49-F238E27FC236}">
                  <a16:creationId xmlns:a16="http://schemas.microsoft.com/office/drawing/2014/main" id="{6C318753-FCCB-A36D-D757-22FE3F17FF29}"/>
                </a:ext>
              </a:extLst>
            </p:cNvPr>
            <p:cNvSpPr/>
            <p:nvPr/>
          </p:nvSpPr>
          <p:spPr>
            <a:xfrm>
              <a:off x="7229559" y="4329383"/>
              <a:ext cx="242999" cy="134999"/>
            </a:xfrm>
            <a:custGeom>
              <a:avLst/>
              <a:gdLst>
                <a:gd name="connsiteX0" fmla="*/ 243000 w 242999"/>
                <a:gd name="connsiteY0" fmla="*/ 13500 h 134999"/>
                <a:gd name="connsiteX1" fmla="*/ 121500 w 242999"/>
                <a:gd name="connsiteY1" fmla="*/ 135000 h 134999"/>
                <a:gd name="connsiteX2" fmla="*/ 0 w 242999"/>
                <a:gd name="connsiteY2" fmla="*/ 13500 h 134999"/>
                <a:gd name="connsiteX3" fmla="*/ 13500 w 242999"/>
                <a:gd name="connsiteY3" fmla="*/ 0 h 134999"/>
                <a:gd name="connsiteX4" fmla="*/ 229500 w 242999"/>
                <a:gd name="connsiteY4" fmla="*/ 0 h 134999"/>
                <a:gd name="connsiteX5" fmla="*/ 243000 w 242999"/>
                <a:gd name="connsiteY5" fmla="*/ 13500 h 134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999" h="134999">
                  <a:moveTo>
                    <a:pt x="243000" y="13500"/>
                  </a:moveTo>
                  <a:cubicBezTo>
                    <a:pt x="243000" y="80603"/>
                    <a:pt x="188602" y="135000"/>
                    <a:pt x="121500" y="135000"/>
                  </a:cubicBezTo>
                  <a:cubicBezTo>
                    <a:pt x="54397" y="135000"/>
                    <a:pt x="0" y="80603"/>
                    <a:pt x="0" y="13500"/>
                  </a:cubicBezTo>
                  <a:cubicBezTo>
                    <a:pt x="0" y="6045"/>
                    <a:pt x="6044" y="0"/>
                    <a:pt x="13500" y="0"/>
                  </a:cubicBezTo>
                  <a:lnTo>
                    <a:pt x="229500" y="0"/>
                  </a:lnTo>
                  <a:cubicBezTo>
                    <a:pt x="236955" y="0"/>
                    <a:pt x="243000" y="6045"/>
                    <a:pt x="243000" y="13500"/>
                  </a:cubicBezTo>
                  <a:close/>
                </a:path>
              </a:pathLst>
            </a:custGeom>
            <a:grpFill/>
            <a:ln w="25400" cap="rnd">
              <a:solidFill>
                <a:schemeClr val="accent2"/>
              </a:solidFill>
              <a:prstDash val="solid"/>
              <a:round/>
            </a:ln>
          </p:spPr>
          <p:txBody>
            <a:bodyPr rtlCol="0" anchor="ctr"/>
            <a:lstStyle/>
            <a:p>
              <a:endParaRPr lang="en-US"/>
            </a:p>
          </p:txBody>
        </p:sp>
        <p:sp>
          <p:nvSpPr>
            <p:cNvPr id="75" name="Freeform 74">
              <a:extLst>
                <a:ext uri="{FF2B5EF4-FFF2-40B4-BE49-F238E27FC236}">
                  <a16:creationId xmlns:a16="http://schemas.microsoft.com/office/drawing/2014/main" id="{AAEFE1A5-5B01-45AE-70FD-B9C92DF6E24A}"/>
                </a:ext>
              </a:extLst>
            </p:cNvPr>
            <p:cNvSpPr/>
            <p:nvPr/>
          </p:nvSpPr>
          <p:spPr>
            <a:xfrm>
              <a:off x="7648059" y="4005383"/>
              <a:ext cx="161999" cy="323999"/>
            </a:xfrm>
            <a:custGeom>
              <a:avLst/>
              <a:gdLst>
                <a:gd name="connsiteX0" fmla="*/ 162000 w 161999"/>
                <a:gd name="connsiteY0" fmla="*/ 324000 h 323999"/>
                <a:gd name="connsiteX1" fmla="*/ 81000 w 161999"/>
                <a:gd name="connsiteY1" fmla="*/ 0 h 323999"/>
                <a:gd name="connsiteX2" fmla="*/ 0 w 161999"/>
                <a:gd name="connsiteY2" fmla="*/ 324000 h 323999"/>
              </a:gdLst>
              <a:ahLst/>
              <a:cxnLst>
                <a:cxn ang="0">
                  <a:pos x="connsiteX0" y="connsiteY0"/>
                </a:cxn>
                <a:cxn ang="0">
                  <a:pos x="connsiteX1" y="connsiteY1"/>
                </a:cxn>
                <a:cxn ang="0">
                  <a:pos x="connsiteX2" y="connsiteY2"/>
                </a:cxn>
              </a:cxnLst>
              <a:rect l="l" t="t" r="r" b="b"/>
              <a:pathLst>
                <a:path w="161999" h="323999">
                  <a:moveTo>
                    <a:pt x="162000" y="324000"/>
                  </a:moveTo>
                  <a:lnTo>
                    <a:pt x="81000" y="0"/>
                  </a:lnTo>
                  <a:lnTo>
                    <a:pt x="0" y="324000"/>
                  </a:lnTo>
                </a:path>
              </a:pathLst>
            </a:custGeom>
            <a:grpFill/>
            <a:ln w="25400" cap="rnd">
              <a:solidFill>
                <a:schemeClr val="accent2"/>
              </a:solidFill>
              <a:prstDash val="solid"/>
              <a:round/>
            </a:ln>
          </p:spPr>
          <p:txBody>
            <a:bodyPr rtlCol="0" anchor="ctr"/>
            <a:lstStyle/>
            <a:p>
              <a:endParaRPr lang="en-US"/>
            </a:p>
          </p:txBody>
        </p:sp>
        <p:sp>
          <p:nvSpPr>
            <p:cNvPr id="76" name="Freeform 75">
              <a:extLst>
                <a:ext uri="{FF2B5EF4-FFF2-40B4-BE49-F238E27FC236}">
                  <a16:creationId xmlns:a16="http://schemas.microsoft.com/office/drawing/2014/main" id="{54CD8F12-629D-F1C6-45CE-19C102161456}"/>
                </a:ext>
              </a:extLst>
            </p:cNvPr>
            <p:cNvSpPr/>
            <p:nvPr/>
          </p:nvSpPr>
          <p:spPr>
            <a:xfrm>
              <a:off x="7607559" y="4329383"/>
              <a:ext cx="242999" cy="134999"/>
            </a:xfrm>
            <a:custGeom>
              <a:avLst/>
              <a:gdLst>
                <a:gd name="connsiteX0" fmla="*/ 0 w 242999"/>
                <a:gd name="connsiteY0" fmla="*/ 13500 h 134999"/>
                <a:gd name="connsiteX1" fmla="*/ 121500 w 242999"/>
                <a:gd name="connsiteY1" fmla="*/ 135000 h 134999"/>
                <a:gd name="connsiteX2" fmla="*/ 243000 w 242999"/>
                <a:gd name="connsiteY2" fmla="*/ 13500 h 134999"/>
                <a:gd name="connsiteX3" fmla="*/ 229500 w 242999"/>
                <a:gd name="connsiteY3" fmla="*/ 0 h 134999"/>
                <a:gd name="connsiteX4" fmla="*/ 13500 w 242999"/>
                <a:gd name="connsiteY4" fmla="*/ 0 h 134999"/>
                <a:gd name="connsiteX5" fmla="*/ 0 w 242999"/>
                <a:gd name="connsiteY5" fmla="*/ 13500 h 134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999" h="134999">
                  <a:moveTo>
                    <a:pt x="0" y="13500"/>
                  </a:moveTo>
                  <a:cubicBezTo>
                    <a:pt x="0" y="80603"/>
                    <a:pt x="54397" y="135000"/>
                    <a:pt x="121500" y="135000"/>
                  </a:cubicBezTo>
                  <a:cubicBezTo>
                    <a:pt x="188603" y="135000"/>
                    <a:pt x="243000" y="80603"/>
                    <a:pt x="243000" y="13500"/>
                  </a:cubicBezTo>
                  <a:cubicBezTo>
                    <a:pt x="243000" y="6045"/>
                    <a:pt x="236954" y="0"/>
                    <a:pt x="229500" y="0"/>
                  </a:cubicBezTo>
                  <a:lnTo>
                    <a:pt x="13500" y="0"/>
                  </a:lnTo>
                  <a:cubicBezTo>
                    <a:pt x="6045" y="0"/>
                    <a:pt x="0" y="6045"/>
                    <a:pt x="0" y="13500"/>
                  </a:cubicBezTo>
                  <a:close/>
                </a:path>
              </a:pathLst>
            </a:custGeom>
            <a:grpFill/>
            <a:ln w="25400" cap="rnd">
              <a:solidFill>
                <a:schemeClr val="accent2"/>
              </a:solidFill>
              <a:prstDash val="solid"/>
              <a:round/>
            </a:ln>
          </p:spPr>
          <p:txBody>
            <a:bodyPr rtlCol="0" anchor="ctr"/>
            <a:lstStyle/>
            <a:p>
              <a:endParaRPr lang="en-US"/>
            </a:p>
          </p:txBody>
        </p:sp>
      </p:grpSp>
      <p:grpSp>
        <p:nvGrpSpPr>
          <p:cNvPr id="156" name="Group 155">
            <a:extLst>
              <a:ext uri="{FF2B5EF4-FFF2-40B4-BE49-F238E27FC236}">
                <a16:creationId xmlns:a16="http://schemas.microsoft.com/office/drawing/2014/main" id="{3BDDFADA-D1D7-3D5B-3BE7-3F7336980F86}"/>
              </a:ext>
            </a:extLst>
          </p:cNvPr>
          <p:cNvGrpSpPr/>
          <p:nvPr/>
        </p:nvGrpSpPr>
        <p:grpSpPr>
          <a:xfrm>
            <a:off x="10159941" y="3876364"/>
            <a:ext cx="519593" cy="523204"/>
            <a:chOff x="10159941" y="3942471"/>
            <a:chExt cx="519593" cy="542184"/>
          </a:xfrm>
          <a:noFill/>
        </p:grpSpPr>
        <p:sp>
          <p:nvSpPr>
            <p:cNvPr id="55" name="Freeform 54">
              <a:extLst>
                <a:ext uri="{FF2B5EF4-FFF2-40B4-BE49-F238E27FC236}">
                  <a16:creationId xmlns:a16="http://schemas.microsoft.com/office/drawing/2014/main" id="{DECA3002-85BF-6247-D4AD-50AF317E83FD}"/>
                </a:ext>
              </a:extLst>
            </p:cNvPr>
            <p:cNvSpPr/>
            <p:nvPr/>
          </p:nvSpPr>
          <p:spPr>
            <a:xfrm>
              <a:off x="10284192" y="3942471"/>
              <a:ext cx="271092" cy="22591"/>
            </a:xfrm>
            <a:custGeom>
              <a:avLst/>
              <a:gdLst>
                <a:gd name="connsiteX0" fmla="*/ 0 w 271092"/>
                <a:gd name="connsiteY0" fmla="*/ 0 h 22591"/>
                <a:gd name="connsiteX1" fmla="*/ 271092 w 271092"/>
                <a:gd name="connsiteY1" fmla="*/ 0 h 22591"/>
              </a:gdLst>
              <a:ahLst/>
              <a:cxnLst>
                <a:cxn ang="0">
                  <a:pos x="connsiteX0" y="connsiteY0"/>
                </a:cxn>
                <a:cxn ang="0">
                  <a:pos x="connsiteX1" y="connsiteY1"/>
                </a:cxn>
              </a:cxnLst>
              <a:rect l="l" t="t" r="r" b="b"/>
              <a:pathLst>
                <a:path w="271092" h="22591">
                  <a:moveTo>
                    <a:pt x="0" y="0"/>
                  </a:moveTo>
                  <a:lnTo>
                    <a:pt x="271092" y="0"/>
                  </a:lnTo>
                </a:path>
              </a:pathLst>
            </a:custGeom>
            <a:grpFill/>
            <a:ln w="25400" cap="rnd">
              <a:solidFill>
                <a:schemeClr val="accent2"/>
              </a:solidFill>
              <a:prstDash val="solid"/>
              <a:round/>
            </a:ln>
          </p:spPr>
          <p:txBody>
            <a:bodyPr rtlCol="0" anchor="ctr"/>
            <a:lstStyle/>
            <a:p>
              <a:endParaRPr lang="en-US"/>
            </a:p>
          </p:txBody>
        </p:sp>
        <p:sp>
          <p:nvSpPr>
            <p:cNvPr id="56" name="Freeform 55">
              <a:extLst>
                <a:ext uri="{FF2B5EF4-FFF2-40B4-BE49-F238E27FC236}">
                  <a16:creationId xmlns:a16="http://schemas.microsoft.com/office/drawing/2014/main" id="{7865BBA5-10B1-053B-499D-58C0F3871FF6}"/>
                </a:ext>
              </a:extLst>
            </p:cNvPr>
            <p:cNvSpPr/>
            <p:nvPr/>
          </p:nvSpPr>
          <p:spPr>
            <a:xfrm>
              <a:off x="10318078" y="3942471"/>
              <a:ext cx="22591" cy="45182"/>
            </a:xfrm>
            <a:custGeom>
              <a:avLst/>
              <a:gdLst>
                <a:gd name="connsiteX0" fmla="*/ 0 w 22591"/>
                <a:gd name="connsiteY0" fmla="*/ 0 h 45182"/>
                <a:gd name="connsiteX1" fmla="*/ 0 w 22591"/>
                <a:gd name="connsiteY1" fmla="*/ 45182 h 45182"/>
              </a:gdLst>
              <a:ahLst/>
              <a:cxnLst>
                <a:cxn ang="0">
                  <a:pos x="connsiteX0" y="connsiteY0"/>
                </a:cxn>
                <a:cxn ang="0">
                  <a:pos x="connsiteX1" y="connsiteY1"/>
                </a:cxn>
              </a:cxnLst>
              <a:rect l="l" t="t" r="r" b="b"/>
              <a:pathLst>
                <a:path w="22591" h="45182">
                  <a:moveTo>
                    <a:pt x="0" y="0"/>
                  </a:moveTo>
                  <a:lnTo>
                    <a:pt x="0" y="45182"/>
                  </a:lnTo>
                </a:path>
              </a:pathLst>
            </a:custGeom>
            <a:grpFill/>
            <a:ln w="25400" cap="rnd">
              <a:solidFill>
                <a:schemeClr val="accent2"/>
              </a:solidFill>
              <a:prstDash val="solid"/>
              <a:round/>
            </a:ln>
          </p:spPr>
          <p:txBody>
            <a:bodyPr rtlCol="0" anchor="ctr"/>
            <a:lstStyle/>
            <a:p>
              <a:endParaRPr lang="en-US"/>
            </a:p>
          </p:txBody>
        </p:sp>
        <p:sp>
          <p:nvSpPr>
            <p:cNvPr id="57" name="Freeform 56">
              <a:extLst>
                <a:ext uri="{FF2B5EF4-FFF2-40B4-BE49-F238E27FC236}">
                  <a16:creationId xmlns:a16="http://schemas.microsoft.com/office/drawing/2014/main" id="{96B50862-B36A-4E3A-09E7-4AE3CB65D0CD}"/>
                </a:ext>
              </a:extLst>
            </p:cNvPr>
            <p:cNvSpPr/>
            <p:nvPr/>
          </p:nvSpPr>
          <p:spPr>
            <a:xfrm>
              <a:off x="10521397" y="3942471"/>
              <a:ext cx="22591" cy="45182"/>
            </a:xfrm>
            <a:custGeom>
              <a:avLst/>
              <a:gdLst>
                <a:gd name="connsiteX0" fmla="*/ 0 w 22591"/>
                <a:gd name="connsiteY0" fmla="*/ 0 h 45182"/>
                <a:gd name="connsiteX1" fmla="*/ 0 w 22591"/>
                <a:gd name="connsiteY1" fmla="*/ 45182 h 45182"/>
              </a:gdLst>
              <a:ahLst/>
              <a:cxnLst>
                <a:cxn ang="0">
                  <a:pos x="connsiteX0" y="connsiteY0"/>
                </a:cxn>
                <a:cxn ang="0">
                  <a:pos x="connsiteX1" y="connsiteY1"/>
                </a:cxn>
              </a:cxnLst>
              <a:rect l="l" t="t" r="r" b="b"/>
              <a:pathLst>
                <a:path w="22591" h="45182">
                  <a:moveTo>
                    <a:pt x="0" y="0"/>
                  </a:moveTo>
                  <a:lnTo>
                    <a:pt x="0" y="45182"/>
                  </a:lnTo>
                </a:path>
              </a:pathLst>
            </a:custGeom>
            <a:grpFill/>
            <a:ln w="25400" cap="rnd">
              <a:solidFill>
                <a:schemeClr val="accent2"/>
              </a:solidFill>
              <a:prstDash val="solid"/>
              <a:round/>
            </a:ln>
          </p:spPr>
          <p:txBody>
            <a:bodyPr rtlCol="0" anchor="ctr"/>
            <a:lstStyle/>
            <a:p>
              <a:endParaRPr lang="en-US"/>
            </a:p>
          </p:txBody>
        </p:sp>
        <p:sp>
          <p:nvSpPr>
            <p:cNvPr id="58" name="Freeform 57">
              <a:extLst>
                <a:ext uri="{FF2B5EF4-FFF2-40B4-BE49-F238E27FC236}">
                  <a16:creationId xmlns:a16="http://schemas.microsoft.com/office/drawing/2014/main" id="{16E7324E-1F82-A52D-8880-DC0A1C3B3BDC}"/>
                </a:ext>
              </a:extLst>
            </p:cNvPr>
            <p:cNvSpPr/>
            <p:nvPr/>
          </p:nvSpPr>
          <p:spPr>
            <a:xfrm>
              <a:off x="10159941" y="4190972"/>
              <a:ext cx="519593" cy="90364"/>
            </a:xfrm>
            <a:custGeom>
              <a:avLst/>
              <a:gdLst>
                <a:gd name="connsiteX0" fmla="*/ 22591 w 519593"/>
                <a:gd name="connsiteY0" fmla="*/ 0 h 90364"/>
                <a:gd name="connsiteX1" fmla="*/ 497002 w 519593"/>
                <a:gd name="connsiteY1" fmla="*/ 0 h 90364"/>
                <a:gd name="connsiteX2" fmla="*/ 519593 w 519593"/>
                <a:gd name="connsiteY2" fmla="*/ 22591 h 90364"/>
                <a:gd name="connsiteX3" fmla="*/ 519593 w 519593"/>
                <a:gd name="connsiteY3" fmla="*/ 67773 h 90364"/>
                <a:gd name="connsiteX4" fmla="*/ 497002 w 519593"/>
                <a:gd name="connsiteY4" fmla="*/ 90364 h 90364"/>
                <a:gd name="connsiteX5" fmla="*/ 22591 w 519593"/>
                <a:gd name="connsiteY5" fmla="*/ 90364 h 90364"/>
                <a:gd name="connsiteX6" fmla="*/ 0 w 519593"/>
                <a:gd name="connsiteY6" fmla="*/ 67773 h 90364"/>
                <a:gd name="connsiteX7" fmla="*/ 0 w 519593"/>
                <a:gd name="connsiteY7" fmla="*/ 22591 h 90364"/>
                <a:gd name="connsiteX8" fmla="*/ 22591 w 519593"/>
                <a:gd name="connsiteY8" fmla="*/ 0 h 90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593" h="90364">
                  <a:moveTo>
                    <a:pt x="22591" y="0"/>
                  </a:moveTo>
                  <a:lnTo>
                    <a:pt x="497002" y="0"/>
                  </a:lnTo>
                  <a:cubicBezTo>
                    <a:pt x="497002" y="0"/>
                    <a:pt x="519593" y="0"/>
                    <a:pt x="519593" y="22591"/>
                  </a:cubicBezTo>
                  <a:lnTo>
                    <a:pt x="519593" y="67773"/>
                  </a:lnTo>
                  <a:cubicBezTo>
                    <a:pt x="519593" y="67773"/>
                    <a:pt x="519593" y="90364"/>
                    <a:pt x="497002" y="90364"/>
                  </a:cubicBezTo>
                  <a:lnTo>
                    <a:pt x="22591" y="90364"/>
                  </a:lnTo>
                  <a:cubicBezTo>
                    <a:pt x="22591" y="90364"/>
                    <a:pt x="0" y="90364"/>
                    <a:pt x="0" y="67773"/>
                  </a:cubicBezTo>
                  <a:lnTo>
                    <a:pt x="0" y="22591"/>
                  </a:lnTo>
                  <a:cubicBezTo>
                    <a:pt x="0" y="22591"/>
                    <a:pt x="0" y="0"/>
                    <a:pt x="22591" y="0"/>
                  </a:cubicBezTo>
                </a:path>
              </a:pathLst>
            </a:custGeom>
            <a:grpFill/>
            <a:ln w="25400" cap="rnd">
              <a:solidFill>
                <a:schemeClr val="accent2"/>
              </a:solidFill>
              <a:prstDash val="solid"/>
              <a:round/>
            </a:ln>
          </p:spPr>
          <p:txBody>
            <a:bodyPr rtlCol="0" anchor="ctr"/>
            <a:lstStyle/>
            <a:p>
              <a:endParaRPr lang="en-US"/>
            </a:p>
          </p:txBody>
        </p:sp>
        <p:sp>
          <p:nvSpPr>
            <p:cNvPr id="59" name="Freeform 58">
              <a:extLst>
                <a:ext uri="{FF2B5EF4-FFF2-40B4-BE49-F238E27FC236}">
                  <a16:creationId xmlns:a16="http://schemas.microsoft.com/office/drawing/2014/main" id="{AA9695F8-5D08-9895-A7C6-1068D08EB118}"/>
                </a:ext>
              </a:extLst>
            </p:cNvPr>
            <p:cNvSpPr/>
            <p:nvPr/>
          </p:nvSpPr>
          <p:spPr>
            <a:xfrm>
              <a:off x="10182532" y="4281336"/>
              <a:ext cx="22591" cy="180728"/>
            </a:xfrm>
            <a:custGeom>
              <a:avLst/>
              <a:gdLst>
                <a:gd name="connsiteX0" fmla="*/ 0 w 22591"/>
                <a:gd name="connsiteY0" fmla="*/ 0 h 180728"/>
                <a:gd name="connsiteX1" fmla="*/ 0 w 22591"/>
                <a:gd name="connsiteY1" fmla="*/ 180728 h 180728"/>
              </a:gdLst>
              <a:ahLst/>
              <a:cxnLst>
                <a:cxn ang="0">
                  <a:pos x="connsiteX0" y="connsiteY0"/>
                </a:cxn>
                <a:cxn ang="0">
                  <a:pos x="connsiteX1" y="connsiteY1"/>
                </a:cxn>
              </a:cxnLst>
              <a:rect l="l" t="t" r="r" b="b"/>
              <a:pathLst>
                <a:path w="22591" h="180728">
                  <a:moveTo>
                    <a:pt x="0" y="0"/>
                  </a:moveTo>
                  <a:lnTo>
                    <a:pt x="0" y="180728"/>
                  </a:lnTo>
                </a:path>
              </a:pathLst>
            </a:custGeom>
            <a:grpFill/>
            <a:ln w="25400" cap="rnd">
              <a:solidFill>
                <a:schemeClr val="accent2"/>
              </a:solidFill>
              <a:prstDash val="solid"/>
              <a:round/>
            </a:ln>
          </p:spPr>
          <p:txBody>
            <a:bodyPr rtlCol="0" anchor="ctr"/>
            <a:lstStyle/>
            <a:p>
              <a:endParaRPr lang="en-US"/>
            </a:p>
          </p:txBody>
        </p:sp>
        <p:sp>
          <p:nvSpPr>
            <p:cNvPr id="60" name="Freeform 59">
              <a:extLst>
                <a:ext uri="{FF2B5EF4-FFF2-40B4-BE49-F238E27FC236}">
                  <a16:creationId xmlns:a16="http://schemas.microsoft.com/office/drawing/2014/main" id="{14AB1E15-E156-BD6A-982A-5D5DD2BD5656}"/>
                </a:ext>
              </a:extLst>
            </p:cNvPr>
            <p:cNvSpPr/>
            <p:nvPr/>
          </p:nvSpPr>
          <p:spPr>
            <a:xfrm>
              <a:off x="10656943" y="4281336"/>
              <a:ext cx="22591" cy="180728"/>
            </a:xfrm>
            <a:custGeom>
              <a:avLst/>
              <a:gdLst>
                <a:gd name="connsiteX0" fmla="*/ 0 w 22591"/>
                <a:gd name="connsiteY0" fmla="*/ 0 h 180728"/>
                <a:gd name="connsiteX1" fmla="*/ 0 w 22591"/>
                <a:gd name="connsiteY1" fmla="*/ 180728 h 180728"/>
              </a:gdLst>
              <a:ahLst/>
              <a:cxnLst>
                <a:cxn ang="0">
                  <a:pos x="connsiteX0" y="connsiteY0"/>
                </a:cxn>
                <a:cxn ang="0">
                  <a:pos x="connsiteX1" y="connsiteY1"/>
                </a:cxn>
              </a:cxnLst>
              <a:rect l="l" t="t" r="r" b="b"/>
              <a:pathLst>
                <a:path w="22591" h="180728">
                  <a:moveTo>
                    <a:pt x="0" y="0"/>
                  </a:moveTo>
                  <a:lnTo>
                    <a:pt x="0" y="180728"/>
                  </a:lnTo>
                </a:path>
              </a:pathLst>
            </a:custGeom>
            <a:grpFill/>
            <a:ln w="25400" cap="rnd">
              <a:solidFill>
                <a:schemeClr val="accent2"/>
              </a:solidFill>
              <a:prstDash val="solid"/>
              <a:round/>
            </a:ln>
          </p:spPr>
          <p:txBody>
            <a:bodyPr rtlCol="0" anchor="ctr"/>
            <a:lstStyle/>
            <a:p>
              <a:endParaRPr lang="en-US"/>
            </a:p>
          </p:txBody>
        </p:sp>
        <p:sp>
          <p:nvSpPr>
            <p:cNvPr id="61" name="Freeform 60">
              <a:extLst>
                <a:ext uri="{FF2B5EF4-FFF2-40B4-BE49-F238E27FC236}">
                  <a16:creationId xmlns:a16="http://schemas.microsoft.com/office/drawing/2014/main" id="{4F91FBB2-BC8B-6F3B-25DB-1EFA548670AD}"/>
                </a:ext>
              </a:extLst>
            </p:cNvPr>
            <p:cNvSpPr/>
            <p:nvPr/>
          </p:nvSpPr>
          <p:spPr>
            <a:xfrm>
              <a:off x="10227714" y="4032835"/>
              <a:ext cx="384047" cy="67773"/>
            </a:xfrm>
            <a:custGeom>
              <a:avLst/>
              <a:gdLst>
                <a:gd name="connsiteX0" fmla="*/ 11296 w 384047"/>
                <a:gd name="connsiteY0" fmla="*/ 0 h 67773"/>
                <a:gd name="connsiteX1" fmla="*/ 372752 w 384047"/>
                <a:gd name="connsiteY1" fmla="*/ 0 h 67773"/>
                <a:gd name="connsiteX2" fmla="*/ 384047 w 384047"/>
                <a:gd name="connsiteY2" fmla="*/ 11296 h 67773"/>
                <a:gd name="connsiteX3" fmla="*/ 384047 w 384047"/>
                <a:gd name="connsiteY3" fmla="*/ 56478 h 67773"/>
                <a:gd name="connsiteX4" fmla="*/ 372752 w 384047"/>
                <a:gd name="connsiteY4" fmla="*/ 67773 h 67773"/>
                <a:gd name="connsiteX5" fmla="*/ 11296 w 384047"/>
                <a:gd name="connsiteY5" fmla="*/ 67773 h 67773"/>
                <a:gd name="connsiteX6" fmla="*/ 0 w 384047"/>
                <a:gd name="connsiteY6" fmla="*/ 56478 h 67773"/>
                <a:gd name="connsiteX7" fmla="*/ 0 w 384047"/>
                <a:gd name="connsiteY7" fmla="*/ 11296 h 67773"/>
                <a:gd name="connsiteX8" fmla="*/ 11296 w 384047"/>
                <a:gd name="connsiteY8" fmla="*/ 0 h 67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4047" h="67773">
                  <a:moveTo>
                    <a:pt x="11296" y="0"/>
                  </a:moveTo>
                  <a:lnTo>
                    <a:pt x="372752" y="0"/>
                  </a:lnTo>
                  <a:cubicBezTo>
                    <a:pt x="372752" y="0"/>
                    <a:pt x="384047" y="0"/>
                    <a:pt x="384047" y="11296"/>
                  </a:cubicBezTo>
                  <a:lnTo>
                    <a:pt x="384047" y="56478"/>
                  </a:lnTo>
                  <a:cubicBezTo>
                    <a:pt x="384047" y="56478"/>
                    <a:pt x="384047" y="67773"/>
                    <a:pt x="372752" y="67773"/>
                  </a:cubicBezTo>
                  <a:lnTo>
                    <a:pt x="11296" y="67773"/>
                  </a:lnTo>
                  <a:cubicBezTo>
                    <a:pt x="11296" y="67773"/>
                    <a:pt x="0" y="67773"/>
                    <a:pt x="0" y="56478"/>
                  </a:cubicBezTo>
                  <a:lnTo>
                    <a:pt x="0" y="11296"/>
                  </a:lnTo>
                  <a:cubicBezTo>
                    <a:pt x="0" y="11296"/>
                    <a:pt x="0" y="0"/>
                    <a:pt x="11296" y="0"/>
                  </a:cubicBezTo>
                </a:path>
              </a:pathLst>
            </a:custGeom>
            <a:grpFill/>
            <a:ln w="25400" cap="rnd">
              <a:solidFill>
                <a:schemeClr val="accent2"/>
              </a:solidFill>
              <a:prstDash val="solid"/>
              <a:round/>
            </a:ln>
          </p:spPr>
          <p:txBody>
            <a:bodyPr rtlCol="0" anchor="ctr"/>
            <a:lstStyle/>
            <a:p>
              <a:endParaRPr lang="en-US"/>
            </a:p>
          </p:txBody>
        </p:sp>
        <p:sp>
          <p:nvSpPr>
            <p:cNvPr id="62" name="Freeform 61">
              <a:extLst>
                <a:ext uri="{FF2B5EF4-FFF2-40B4-BE49-F238E27FC236}">
                  <a16:creationId xmlns:a16="http://schemas.microsoft.com/office/drawing/2014/main" id="{E031A0C4-1DC6-B469-CF79-4B10404A55F4}"/>
                </a:ext>
              </a:extLst>
            </p:cNvPr>
            <p:cNvSpPr/>
            <p:nvPr/>
          </p:nvSpPr>
          <p:spPr>
            <a:xfrm>
              <a:off x="10250305" y="4100608"/>
              <a:ext cx="22591" cy="45182"/>
            </a:xfrm>
            <a:custGeom>
              <a:avLst/>
              <a:gdLst>
                <a:gd name="connsiteX0" fmla="*/ 0 w 22591"/>
                <a:gd name="connsiteY0" fmla="*/ 0 h 45182"/>
                <a:gd name="connsiteX1" fmla="*/ 0 w 22591"/>
                <a:gd name="connsiteY1" fmla="*/ 45182 h 45182"/>
              </a:gdLst>
              <a:ahLst/>
              <a:cxnLst>
                <a:cxn ang="0">
                  <a:pos x="connsiteX0" y="connsiteY0"/>
                </a:cxn>
                <a:cxn ang="0">
                  <a:pos x="connsiteX1" y="connsiteY1"/>
                </a:cxn>
              </a:cxnLst>
              <a:rect l="l" t="t" r="r" b="b"/>
              <a:pathLst>
                <a:path w="22591" h="45182">
                  <a:moveTo>
                    <a:pt x="0" y="0"/>
                  </a:moveTo>
                  <a:lnTo>
                    <a:pt x="0" y="45182"/>
                  </a:lnTo>
                </a:path>
              </a:pathLst>
            </a:custGeom>
            <a:grpFill/>
            <a:ln w="25400" cap="rnd">
              <a:solidFill>
                <a:schemeClr val="accent2"/>
              </a:solidFill>
              <a:prstDash val="solid"/>
              <a:round/>
            </a:ln>
          </p:spPr>
          <p:txBody>
            <a:bodyPr rtlCol="0" anchor="ctr"/>
            <a:lstStyle/>
            <a:p>
              <a:endParaRPr lang="en-US"/>
            </a:p>
          </p:txBody>
        </p:sp>
        <p:sp>
          <p:nvSpPr>
            <p:cNvPr id="63" name="Freeform 62">
              <a:extLst>
                <a:ext uri="{FF2B5EF4-FFF2-40B4-BE49-F238E27FC236}">
                  <a16:creationId xmlns:a16="http://schemas.microsoft.com/office/drawing/2014/main" id="{8D76473F-E624-238A-20D4-A89761494158}"/>
                </a:ext>
              </a:extLst>
            </p:cNvPr>
            <p:cNvSpPr/>
            <p:nvPr/>
          </p:nvSpPr>
          <p:spPr>
            <a:xfrm>
              <a:off x="10589170" y="4100608"/>
              <a:ext cx="22591" cy="45182"/>
            </a:xfrm>
            <a:custGeom>
              <a:avLst/>
              <a:gdLst>
                <a:gd name="connsiteX0" fmla="*/ 0 w 22591"/>
                <a:gd name="connsiteY0" fmla="*/ 0 h 45182"/>
                <a:gd name="connsiteX1" fmla="*/ 0 w 22591"/>
                <a:gd name="connsiteY1" fmla="*/ 45182 h 45182"/>
              </a:gdLst>
              <a:ahLst/>
              <a:cxnLst>
                <a:cxn ang="0">
                  <a:pos x="connsiteX0" y="connsiteY0"/>
                </a:cxn>
                <a:cxn ang="0">
                  <a:pos x="connsiteX1" y="connsiteY1"/>
                </a:cxn>
              </a:cxnLst>
              <a:rect l="l" t="t" r="r" b="b"/>
              <a:pathLst>
                <a:path w="22591" h="45182">
                  <a:moveTo>
                    <a:pt x="0" y="0"/>
                  </a:moveTo>
                  <a:lnTo>
                    <a:pt x="0" y="45182"/>
                  </a:lnTo>
                </a:path>
              </a:pathLst>
            </a:custGeom>
            <a:grpFill/>
            <a:ln w="25400" cap="rnd">
              <a:solidFill>
                <a:schemeClr val="accent2"/>
              </a:solidFill>
              <a:prstDash val="solid"/>
              <a:round/>
            </a:ln>
          </p:spPr>
          <p:txBody>
            <a:bodyPr rtlCol="0" anchor="ctr"/>
            <a:lstStyle/>
            <a:p>
              <a:endParaRPr lang="en-US"/>
            </a:p>
          </p:txBody>
        </p:sp>
        <p:sp>
          <p:nvSpPr>
            <p:cNvPr id="64" name="Freeform 63">
              <a:extLst>
                <a:ext uri="{FF2B5EF4-FFF2-40B4-BE49-F238E27FC236}">
                  <a16:creationId xmlns:a16="http://schemas.microsoft.com/office/drawing/2014/main" id="{30814F29-4C6A-0D63-A3D4-0D495E0D8104}"/>
                </a:ext>
              </a:extLst>
            </p:cNvPr>
            <p:cNvSpPr/>
            <p:nvPr/>
          </p:nvSpPr>
          <p:spPr>
            <a:xfrm>
              <a:off x="10250305" y="4281336"/>
              <a:ext cx="22591" cy="79068"/>
            </a:xfrm>
            <a:custGeom>
              <a:avLst/>
              <a:gdLst>
                <a:gd name="connsiteX0" fmla="*/ 0 w 22591"/>
                <a:gd name="connsiteY0" fmla="*/ 0 h 79068"/>
                <a:gd name="connsiteX1" fmla="*/ 0 w 22591"/>
                <a:gd name="connsiteY1" fmla="*/ 79069 h 79068"/>
              </a:gdLst>
              <a:ahLst/>
              <a:cxnLst>
                <a:cxn ang="0">
                  <a:pos x="connsiteX0" y="connsiteY0"/>
                </a:cxn>
                <a:cxn ang="0">
                  <a:pos x="connsiteX1" y="connsiteY1"/>
                </a:cxn>
              </a:cxnLst>
              <a:rect l="l" t="t" r="r" b="b"/>
              <a:pathLst>
                <a:path w="22591" h="79068">
                  <a:moveTo>
                    <a:pt x="0" y="0"/>
                  </a:moveTo>
                  <a:lnTo>
                    <a:pt x="0" y="79069"/>
                  </a:lnTo>
                </a:path>
              </a:pathLst>
            </a:custGeom>
            <a:grpFill/>
            <a:ln w="25400" cap="rnd">
              <a:solidFill>
                <a:schemeClr val="accent2"/>
              </a:solidFill>
              <a:prstDash val="solid"/>
              <a:round/>
            </a:ln>
          </p:spPr>
          <p:txBody>
            <a:bodyPr rtlCol="0" anchor="ctr"/>
            <a:lstStyle/>
            <a:p>
              <a:endParaRPr lang="en-US"/>
            </a:p>
          </p:txBody>
        </p:sp>
        <p:sp>
          <p:nvSpPr>
            <p:cNvPr id="65" name="Freeform 64">
              <a:extLst>
                <a:ext uri="{FF2B5EF4-FFF2-40B4-BE49-F238E27FC236}">
                  <a16:creationId xmlns:a16="http://schemas.microsoft.com/office/drawing/2014/main" id="{19C264D9-C0E7-AF1F-4F0D-0BA86FAC0FB6}"/>
                </a:ext>
              </a:extLst>
            </p:cNvPr>
            <p:cNvSpPr/>
            <p:nvPr/>
          </p:nvSpPr>
          <p:spPr>
            <a:xfrm>
              <a:off x="10589170" y="4281336"/>
              <a:ext cx="22591" cy="79068"/>
            </a:xfrm>
            <a:custGeom>
              <a:avLst/>
              <a:gdLst>
                <a:gd name="connsiteX0" fmla="*/ 0 w 22591"/>
                <a:gd name="connsiteY0" fmla="*/ 0 h 79068"/>
                <a:gd name="connsiteX1" fmla="*/ 0 w 22591"/>
                <a:gd name="connsiteY1" fmla="*/ 79069 h 79068"/>
              </a:gdLst>
              <a:ahLst/>
              <a:cxnLst>
                <a:cxn ang="0">
                  <a:pos x="connsiteX0" y="connsiteY0"/>
                </a:cxn>
                <a:cxn ang="0">
                  <a:pos x="connsiteX1" y="connsiteY1"/>
                </a:cxn>
              </a:cxnLst>
              <a:rect l="l" t="t" r="r" b="b"/>
              <a:pathLst>
                <a:path w="22591" h="79068">
                  <a:moveTo>
                    <a:pt x="0" y="0"/>
                  </a:moveTo>
                  <a:lnTo>
                    <a:pt x="0" y="79069"/>
                  </a:lnTo>
                </a:path>
              </a:pathLst>
            </a:custGeom>
            <a:grpFill/>
            <a:ln w="25400" cap="rnd">
              <a:solidFill>
                <a:schemeClr val="accent2"/>
              </a:solidFill>
              <a:prstDash val="solid"/>
              <a:round/>
            </a:ln>
          </p:spPr>
          <p:txBody>
            <a:bodyPr rtlCol="0" anchor="ctr"/>
            <a:lstStyle/>
            <a:p>
              <a:endParaRPr lang="en-US"/>
            </a:p>
          </p:txBody>
        </p:sp>
        <p:sp>
          <p:nvSpPr>
            <p:cNvPr id="66" name="Freeform 65">
              <a:extLst>
                <a:ext uri="{FF2B5EF4-FFF2-40B4-BE49-F238E27FC236}">
                  <a16:creationId xmlns:a16="http://schemas.microsoft.com/office/drawing/2014/main" id="{37EE2AA8-3186-1A29-B014-2B831333AB92}"/>
                </a:ext>
              </a:extLst>
            </p:cNvPr>
            <p:cNvSpPr/>
            <p:nvPr/>
          </p:nvSpPr>
          <p:spPr>
            <a:xfrm>
              <a:off x="10159941" y="4462064"/>
              <a:ext cx="45182" cy="22591"/>
            </a:xfrm>
            <a:custGeom>
              <a:avLst/>
              <a:gdLst>
                <a:gd name="connsiteX0" fmla="*/ 0 w 45182"/>
                <a:gd name="connsiteY0" fmla="*/ 0 h 22591"/>
                <a:gd name="connsiteX1" fmla="*/ 45182 w 45182"/>
                <a:gd name="connsiteY1" fmla="*/ 0 h 22591"/>
              </a:gdLst>
              <a:ahLst/>
              <a:cxnLst>
                <a:cxn ang="0">
                  <a:pos x="connsiteX0" y="connsiteY0"/>
                </a:cxn>
                <a:cxn ang="0">
                  <a:pos x="connsiteX1" y="connsiteY1"/>
                </a:cxn>
              </a:cxnLst>
              <a:rect l="l" t="t" r="r" b="b"/>
              <a:pathLst>
                <a:path w="45182" h="22591">
                  <a:moveTo>
                    <a:pt x="0" y="0"/>
                  </a:moveTo>
                  <a:lnTo>
                    <a:pt x="45182" y="0"/>
                  </a:lnTo>
                </a:path>
              </a:pathLst>
            </a:custGeom>
            <a:grpFill/>
            <a:ln w="25400" cap="rnd">
              <a:solidFill>
                <a:schemeClr val="accent2"/>
              </a:solidFill>
              <a:prstDash val="solid"/>
              <a:round/>
            </a:ln>
          </p:spPr>
          <p:txBody>
            <a:bodyPr rtlCol="0" anchor="ctr"/>
            <a:lstStyle/>
            <a:p>
              <a:endParaRPr lang="en-US"/>
            </a:p>
          </p:txBody>
        </p:sp>
        <p:sp>
          <p:nvSpPr>
            <p:cNvPr id="67" name="Freeform 66">
              <a:extLst>
                <a:ext uri="{FF2B5EF4-FFF2-40B4-BE49-F238E27FC236}">
                  <a16:creationId xmlns:a16="http://schemas.microsoft.com/office/drawing/2014/main" id="{3C1F5BB1-D3B7-1716-FD3C-2F6672464D55}"/>
                </a:ext>
              </a:extLst>
            </p:cNvPr>
            <p:cNvSpPr/>
            <p:nvPr/>
          </p:nvSpPr>
          <p:spPr>
            <a:xfrm>
              <a:off x="10227714" y="4360405"/>
              <a:ext cx="45182" cy="22591"/>
            </a:xfrm>
            <a:custGeom>
              <a:avLst/>
              <a:gdLst>
                <a:gd name="connsiteX0" fmla="*/ 0 w 45182"/>
                <a:gd name="connsiteY0" fmla="*/ 0 h 22591"/>
                <a:gd name="connsiteX1" fmla="*/ 45182 w 45182"/>
                <a:gd name="connsiteY1" fmla="*/ 0 h 22591"/>
              </a:gdLst>
              <a:ahLst/>
              <a:cxnLst>
                <a:cxn ang="0">
                  <a:pos x="connsiteX0" y="connsiteY0"/>
                </a:cxn>
                <a:cxn ang="0">
                  <a:pos x="connsiteX1" y="connsiteY1"/>
                </a:cxn>
              </a:cxnLst>
              <a:rect l="l" t="t" r="r" b="b"/>
              <a:pathLst>
                <a:path w="45182" h="22591">
                  <a:moveTo>
                    <a:pt x="0" y="0"/>
                  </a:moveTo>
                  <a:lnTo>
                    <a:pt x="45182" y="0"/>
                  </a:lnTo>
                </a:path>
              </a:pathLst>
            </a:custGeom>
            <a:grpFill/>
            <a:ln w="25400" cap="rnd">
              <a:solidFill>
                <a:schemeClr val="accent2"/>
              </a:solidFill>
              <a:prstDash val="solid"/>
              <a:round/>
            </a:ln>
          </p:spPr>
          <p:txBody>
            <a:bodyPr rtlCol="0" anchor="ctr"/>
            <a:lstStyle/>
            <a:p>
              <a:endParaRPr lang="en-US"/>
            </a:p>
          </p:txBody>
        </p:sp>
        <p:sp>
          <p:nvSpPr>
            <p:cNvPr id="68" name="Freeform 67">
              <a:extLst>
                <a:ext uri="{FF2B5EF4-FFF2-40B4-BE49-F238E27FC236}">
                  <a16:creationId xmlns:a16="http://schemas.microsoft.com/office/drawing/2014/main" id="{D28E1A06-DAF7-61FA-DB22-4142CD70DD3F}"/>
                </a:ext>
              </a:extLst>
            </p:cNvPr>
            <p:cNvSpPr/>
            <p:nvPr/>
          </p:nvSpPr>
          <p:spPr>
            <a:xfrm>
              <a:off x="10566579" y="4360405"/>
              <a:ext cx="45182" cy="22591"/>
            </a:xfrm>
            <a:custGeom>
              <a:avLst/>
              <a:gdLst>
                <a:gd name="connsiteX0" fmla="*/ 0 w 45182"/>
                <a:gd name="connsiteY0" fmla="*/ 0 h 22591"/>
                <a:gd name="connsiteX1" fmla="*/ 45182 w 45182"/>
                <a:gd name="connsiteY1" fmla="*/ 0 h 22591"/>
              </a:gdLst>
              <a:ahLst/>
              <a:cxnLst>
                <a:cxn ang="0">
                  <a:pos x="connsiteX0" y="connsiteY0"/>
                </a:cxn>
                <a:cxn ang="0">
                  <a:pos x="connsiteX1" y="connsiteY1"/>
                </a:cxn>
              </a:cxnLst>
              <a:rect l="l" t="t" r="r" b="b"/>
              <a:pathLst>
                <a:path w="45182" h="22591">
                  <a:moveTo>
                    <a:pt x="0" y="0"/>
                  </a:moveTo>
                  <a:lnTo>
                    <a:pt x="45182" y="0"/>
                  </a:lnTo>
                </a:path>
              </a:pathLst>
            </a:custGeom>
            <a:grpFill/>
            <a:ln w="25400" cap="rnd">
              <a:solidFill>
                <a:schemeClr val="accent2"/>
              </a:solidFill>
              <a:prstDash val="solid"/>
              <a:round/>
            </a:ln>
          </p:spPr>
          <p:txBody>
            <a:bodyPr rtlCol="0" anchor="ctr"/>
            <a:lstStyle/>
            <a:p>
              <a:endParaRPr lang="en-US"/>
            </a:p>
          </p:txBody>
        </p:sp>
        <p:sp>
          <p:nvSpPr>
            <p:cNvPr id="69" name="Freeform 68">
              <a:extLst>
                <a:ext uri="{FF2B5EF4-FFF2-40B4-BE49-F238E27FC236}">
                  <a16:creationId xmlns:a16="http://schemas.microsoft.com/office/drawing/2014/main" id="{856FF3CC-0219-826A-2699-AD797C378E43}"/>
                </a:ext>
              </a:extLst>
            </p:cNvPr>
            <p:cNvSpPr/>
            <p:nvPr/>
          </p:nvSpPr>
          <p:spPr>
            <a:xfrm>
              <a:off x="10634352" y="4462064"/>
              <a:ext cx="45182" cy="22591"/>
            </a:xfrm>
            <a:custGeom>
              <a:avLst/>
              <a:gdLst>
                <a:gd name="connsiteX0" fmla="*/ 0 w 45182"/>
                <a:gd name="connsiteY0" fmla="*/ 0 h 22591"/>
                <a:gd name="connsiteX1" fmla="*/ 45182 w 45182"/>
                <a:gd name="connsiteY1" fmla="*/ 0 h 22591"/>
              </a:gdLst>
              <a:ahLst/>
              <a:cxnLst>
                <a:cxn ang="0">
                  <a:pos x="connsiteX0" y="connsiteY0"/>
                </a:cxn>
                <a:cxn ang="0">
                  <a:pos x="connsiteX1" y="connsiteY1"/>
                </a:cxn>
              </a:cxnLst>
              <a:rect l="l" t="t" r="r" b="b"/>
              <a:pathLst>
                <a:path w="45182" h="22591">
                  <a:moveTo>
                    <a:pt x="0" y="0"/>
                  </a:moveTo>
                  <a:lnTo>
                    <a:pt x="45182" y="0"/>
                  </a:lnTo>
                </a:path>
              </a:pathLst>
            </a:custGeom>
            <a:grpFill/>
            <a:ln w="25400" cap="rnd">
              <a:solidFill>
                <a:schemeClr val="accent2"/>
              </a:solidFill>
              <a:prstDash val="solid"/>
              <a:round/>
            </a:ln>
          </p:spPr>
          <p:txBody>
            <a:bodyPr rtlCol="0" anchor="ctr"/>
            <a:lstStyle/>
            <a:p>
              <a:endParaRPr lang="en-US"/>
            </a:p>
          </p:txBody>
        </p:sp>
      </p:grpSp>
      <p:grpSp>
        <p:nvGrpSpPr>
          <p:cNvPr id="148" name="Group 147">
            <a:extLst>
              <a:ext uri="{FF2B5EF4-FFF2-40B4-BE49-F238E27FC236}">
                <a16:creationId xmlns:a16="http://schemas.microsoft.com/office/drawing/2014/main" id="{875A12AB-7F95-0A5C-97BD-82CB9C8B965D}"/>
              </a:ext>
            </a:extLst>
          </p:cNvPr>
          <p:cNvGrpSpPr/>
          <p:nvPr/>
        </p:nvGrpSpPr>
        <p:grpSpPr>
          <a:xfrm>
            <a:off x="1478788" y="1190147"/>
            <a:ext cx="601484" cy="599261"/>
            <a:chOff x="1478788" y="1143312"/>
            <a:chExt cx="601484" cy="621000"/>
          </a:xfrm>
          <a:noFill/>
        </p:grpSpPr>
        <p:sp>
          <p:nvSpPr>
            <p:cNvPr id="110" name="Freeform 109">
              <a:extLst>
                <a:ext uri="{FF2B5EF4-FFF2-40B4-BE49-F238E27FC236}">
                  <a16:creationId xmlns:a16="http://schemas.microsoft.com/office/drawing/2014/main" id="{5B6DA37C-D184-4BF3-143D-91EA904BD28C}"/>
                </a:ext>
              </a:extLst>
            </p:cNvPr>
            <p:cNvSpPr/>
            <p:nvPr/>
          </p:nvSpPr>
          <p:spPr>
            <a:xfrm>
              <a:off x="1478788" y="1332312"/>
              <a:ext cx="408382" cy="432000"/>
            </a:xfrm>
            <a:custGeom>
              <a:avLst/>
              <a:gdLst>
                <a:gd name="connsiteX0" fmla="*/ 375682 w 408382"/>
                <a:gd name="connsiteY0" fmla="*/ 179388 h 432000"/>
                <a:gd name="connsiteX1" fmla="*/ 394879 w 408382"/>
                <a:gd name="connsiteY1" fmla="*/ 168291 h 432000"/>
                <a:gd name="connsiteX2" fmla="*/ 404761 w 408382"/>
                <a:gd name="connsiteY2" fmla="*/ 131409 h 432000"/>
                <a:gd name="connsiteX3" fmla="*/ 377761 w 408382"/>
                <a:gd name="connsiteY3" fmla="*/ 84645 h 432000"/>
                <a:gd name="connsiteX4" fmla="*/ 340879 w 408382"/>
                <a:gd name="connsiteY4" fmla="*/ 74763 h 432000"/>
                <a:gd name="connsiteX5" fmla="*/ 321763 w 408382"/>
                <a:gd name="connsiteY5" fmla="*/ 85806 h 432000"/>
                <a:gd name="connsiteX6" fmla="*/ 258205 w 408382"/>
                <a:gd name="connsiteY6" fmla="*/ 49248 h 432000"/>
                <a:gd name="connsiteX7" fmla="*/ 258205 w 408382"/>
                <a:gd name="connsiteY7" fmla="*/ 27000 h 432000"/>
                <a:gd name="connsiteX8" fmla="*/ 231205 w 408382"/>
                <a:gd name="connsiteY8" fmla="*/ 0 h 432000"/>
                <a:gd name="connsiteX9" fmla="*/ 177205 w 408382"/>
                <a:gd name="connsiteY9" fmla="*/ 0 h 432000"/>
                <a:gd name="connsiteX10" fmla="*/ 150205 w 408382"/>
                <a:gd name="connsiteY10" fmla="*/ 27000 h 432000"/>
                <a:gd name="connsiteX11" fmla="*/ 150205 w 408382"/>
                <a:gd name="connsiteY11" fmla="*/ 49167 h 432000"/>
                <a:gd name="connsiteX12" fmla="*/ 86593 w 408382"/>
                <a:gd name="connsiteY12" fmla="*/ 85779 h 432000"/>
                <a:gd name="connsiteX13" fmla="*/ 67504 w 408382"/>
                <a:gd name="connsiteY13" fmla="*/ 74763 h 432000"/>
                <a:gd name="connsiteX14" fmla="*/ 30622 w 408382"/>
                <a:gd name="connsiteY14" fmla="*/ 84618 h 432000"/>
                <a:gd name="connsiteX15" fmla="*/ 3622 w 408382"/>
                <a:gd name="connsiteY15" fmla="*/ 131382 h 432000"/>
                <a:gd name="connsiteX16" fmla="*/ 13504 w 408382"/>
                <a:gd name="connsiteY16" fmla="*/ 168264 h 432000"/>
                <a:gd name="connsiteX17" fmla="*/ 32728 w 408382"/>
                <a:gd name="connsiteY17" fmla="*/ 179388 h 432000"/>
                <a:gd name="connsiteX18" fmla="*/ 32728 w 408382"/>
                <a:gd name="connsiteY18" fmla="*/ 252639 h 432000"/>
                <a:gd name="connsiteX19" fmla="*/ 13504 w 408382"/>
                <a:gd name="connsiteY19" fmla="*/ 263736 h 432000"/>
                <a:gd name="connsiteX20" fmla="*/ 3622 w 408382"/>
                <a:gd name="connsiteY20" fmla="*/ 300618 h 432000"/>
                <a:gd name="connsiteX21" fmla="*/ 30622 w 408382"/>
                <a:gd name="connsiteY21" fmla="*/ 347382 h 432000"/>
                <a:gd name="connsiteX22" fmla="*/ 67504 w 408382"/>
                <a:gd name="connsiteY22" fmla="*/ 357264 h 432000"/>
                <a:gd name="connsiteX23" fmla="*/ 86620 w 408382"/>
                <a:gd name="connsiteY23" fmla="*/ 346221 h 432000"/>
                <a:gd name="connsiteX24" fmla="*/ 150205 w 408382"/>
                <a:gd name="connsiteY24" fmla="*/ 382833 h 432000"/>
                <a:gd name="connsiteX25" fmla="*/ 150205 w 408382"/>
                <a:gd name="connsiteY25" fmla="*/ 405000 h 432000"/>
                <a:gd name="connsiteX26" fmla="*/ 177205 w 408382"/>
                <a:gd name="connsiteY26" fmla="*/ 432000 h 432000"/>
                <a:gd name="connsiteX27" fmla="*/ 231205 w 408382"/>
                <a:gd name="connsiteY27" fmla="*/ 432000 h 432000"/>
                <a:gd name="connsiteX28" fmla="*/ 258205 w 408382"/>
                <a:gd name="connsiteY28" fmla="*/ 405000 h 432000"/>
                <a:gd name="connsiteX29" fmla="*/ 258205 w 408382"/>
                <a:gd name="connsiteY29" fmla="*/ 382860 h 432000"/>
                <a:gd name="connsiteX30" fmla="*/ 321817 w 408382"/>
                <a:gd name="connsiteY30" fmla="*/ 346275 h 432000"/>
                <a:gd name="connsiteX31" fmla="*/ 340879 w 408382"/>
                <a:gd name="connsiteY31" fmla="*/ 357291 h 432000"/>
                <a:gd name="connsiteX32" fmla="*/ 377761 w 408382"/>
                <a:gd name="connsiteY32" fmla="*/ 347409 h 432000"/>
                <a:gd name="connsiteX33" fmla="*/ 404761 w 408382"/>
                <a:gd name="connsiteY33" fmla="*/ 300645 h 432000"/>
                <a:gd name="connsiteX34" fmla="*/ 394879 w 408382"/>
                <a:gd name="connsiteY34" fmla="*/ 263763 h 432000"/>
                <a:gd name="connsiteX35" fmla="*/ 375682 w 408382"/>
                <a:gd name="connsiteY35" fmla="*/ 252693 h 432000"/>
                <a:gd name="connsiteX36" fmla="*/ 375682 w 408382"/>
                <a:gd name="connsiteY36" fmla="*/ 179388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08382" h="432000">
                  <a:moveTo>
                    <a:pt x="375682" y="179388"/>
                  </a:moveTo>
                  <a:lnTo>
                    <a:pt x="394879" y="168291"/>
                  </a:lnTo>
                  <a:cubicBezTo>
                    <a:pt x="407793" y="160834"/>
                    <a:pt x="412215" y="144323"/>
                    <a:pt x="404761" y="131409"/>
                  </a:cubicBezTo>
                  <a:lnTo>
                    <a:pt x="377761" y="84645"/>
                  </a:lnTo>
                  <a:cubicBezTo>
                    <a:pt x="370303" y="71731"/>
                    <a:pt x="353793" y="67308"/>
                    <a:pt x="340879" y="74763"/>
                  </a:cubicBezTo>
                  <a:lnTo>
                    <a:pt x="321763" y="85806"/>
                  </a:lnTo>
                  <a:cubicBezTo>
                    <a:pt x="303368" y="69306"/>
                    <a:pt x="281716" y="56852"/>
                    <a:pt x="258205" y="49248"/>
                  </a:cubicBezTo>
                  <a:lnTo>
                    <a:pt x="258205" y="27000"/>
                  </a:lnTo>
                  <a:cubicBezTo>
                    <a:pt x="258205" y="12088"/>
                    <a:pt x="246117" y="0"/>
                    <a:pt x="231205" y="0"/>
                  </a:cubicBezTo>
                  <a:lnTo>
                    <a:pt x="177205" y="0"/>
                  </a:lnTo>
                  <a:cubicBezTo>
                    <a:pt x="162293" y="0"/>
                    <a:pt x="150205" y="12088"/>
                    <a:pt x="150205" y="27000"/>
                  </a:cubicBezTo>
                  <a:lnTo>
                    <a:pt x="150205" y="49167"/>
                  </a:lnTo>
                  <a:cubicBezTo>
                    <a:pt x="126638" y="56707"/>
                    <a:pt x="104951" y="69190"/>
                    <a:pt x="86593" y="85779"/>
                  </a:cubicBezTo>
                  <a:lnTo>
                    <a:pt x="67504" y="74763"/>
                  </a:lnTo>
                  <a:cubicBezTo>
                    <a:pt x="54597" y="67303"/>
                    <a:pt x="38087" y="71715"/>
                    <a:pt x="30622" y="84618"/>
                  </a:cubicBezTo>
                  <a:lnTo>
                    <a:pt x="3622" y="131382"/>
                  </a:lnTo>
                  <a:cubicBezTo>
                    <a:pt x="-3834" y="144296"/>
                    <a:pt x="590" y="160807"/>
                    <a:pt x="13504" y="168264"/>
                  </a:cubicBezTo>
                  <a:lnTo>
                    <a:pt x="32728" y="179388"/>
                  </a:lnTo>
                  <a:cubicBezTo>
                    <a:pt x="27556" y="203531"/>
                    <a:pt x="27556" y="228496"/>
                    <a:pt x="32728" y="252639"/>
                  </a:cubicBezTo>
                  <a:lnTo>
                    <a:pt x="13504" y="263736"/>
                  </a:lnTo>
                  <a:cubicBezTo>
                    <a:pt x="590" y="271191"/>
                    <a:pt x="-3834" y="287704"/>
                    <a:pt x="3622" y="300618"/>
                  </a:cubicBezTo>
                  <a:lnTo>
                    <a:pt x="30622" y="347382"/>
                  </a:lnTo>
                  <a:cubicBezTo>
                    <a:pt x="38078" y="360296"/>
                    <a:pt x="54590" y="364719"/>
                    <a:pt x="67504" y="357264"/>
                  </a:cubicBezTo>
                  <a:lnTo>
                    <a:pt x="86620" y="346221"/>
                  </a:lnTo>
                  <a:cubicBezTo>
                    <a:pt x="105006" y="362758"/>
                    <a:pt x="126673" y="375232"/>
                    <a:pt x="150205" y="382833"/>
                  </a:cubicBezTo>
                  <a:lnTo>
                    <a:pt x="150205" y="405000"/>
                  </a:lnTo>
                  <a:cubicBezTo>
                    <a:pt x="150205" y="419912"/>
                    <a:pt x="162293" y="432000"/>
                    <a:pt x="177205" y="432000"/>
                  </a:cubicBezTo>
                  <a:lnTo>
                    <a:pt x="231205" y="432000"/>
                  </a:lnTo>
                  <a:cubicBezTo>
                    <a:pt x="246117" y="432000"/>
                    <a:pt x="258205" y="419912"/>
                    <a:pt x="258205" y="405000"/>
                  </a:cubicBezTo>
                  <a:lnTo>
                    <a:pt x="258205" y="382860"/>
                  </a:lnTo>
                  <a:cubicBezTo>
                    <a:pt x="281760" y="375305"/>
                    <a:pt x="303441" y="362837"/>
                    <a:pt x="321817" y="346275"/>
                  </a:cubicBezTo>
                  <a:lnTo>
                    <a:pt x="340879" y="357291"/>
                  </a:lnTo>
                  <a:cubicBezTo>
                    <a:pt x="353793" y="364746"/>
                    <a:pt x="370303" y="360323"/>
                    <a:pt x="377761" y="347409"/>
                  </a:cubicBezTo>
                  <a:lnTo>
                    <a:pt x="404761" y="300645"/>
                  </a:lnTo>
                  <a:cubicBezTo>
                    <a:pt x="412215" y="287731"/>
                    <a:pt x="407793" y="271220"/>
                    <a:pt x="394879" y="263763"/>
                  </a:cubicBezTo>
                  <a:lnTo>
                    <a:pt x="375682" y="252693"/>
                  </a:lnTo>
                  <a:cubicBezTo>
                    <a:pt x="380866" y="228533"/>
                    <a:pt x="380866" y="203548"/>
                    <a:pt x="375682" y="179388"/>
                  </a:cubicBezTo>
                  <a:close/>
                </a:path>
              </a:pathLst>
            </a:custGeom>
            <a:grpFill/>
            <a:ln w="25400" cap="rnd">
              <a:solidFill>
                <a:schemeClr val="accent2"/>
              </a:solidFill>
              <a:prstDash val="solid"/>
              <a:round/>
            </a:ln>
          </p:spPr>
          <p:txBody>
            <a:bodyPr rtlCol="0" anchor="ctr"/>
            <a:lstStyle/>
            <a:p>
              <a:endParaRPr lang="en-US"/>
            </a:p>
          </p:txBody>
        </p:sp>
        <p:sp>
          <p:nvSpPr>
            <p:cNvPr id="111" name="Freeform 110">
              <a:extLst>
                <a:ext uri="{FF2B5EF4-FFF2-40B4-BE49-F238E27FC236}">
                  <a16:creationId xmlns:a16="http://schemas.microsoft.com/office/drawing/2014/main" id="{203A2C68-92EE-4E8C-42F6-DEF13431D221}"/>
                </a:ext>
              </a:extLst>
            </p:cNvPr>
            <p:cNvSpPr/>
            <p:nvPr/>
          </p:nvSpPr>
          <p:spPr>
            <a:xfrm>
              <a:off x="1925993" y="1224338"/>
              <a:ext cx="81000" cy="81000"/>
            </a:xfrm>
            <a:custGeom>
              <a:avLst/>
              <a:gdLst>
                <a:gd name="connsiteX0" fmla="*/ 0 w 81000"/>
                <a:gd name="connsiteY0" fmla="*/ 40500 h 81000"/>
                <a:gd name="connsiteX1" fmla="*/ 40500 w 81000"/>
                <a:gd name="connsiteY1" fmla="*/ 81000 h 81000"/>
                <a:gd name="connsiteX2" fmla="*/ 81000 w 81000"/>
                <a:gd name="connsiteY2" fmla="*/ 40500 h 81000"/>
                <a:gd name="connsiteX3" fmla="*/ 40500 w 81000"/>
                <a:gd name="connsiteY3" fmla="*/ 0 h 81000"/>
                <a:gd name="connsiteX4" fmla="*/ 0 w 81000"/>
                <a:gd name="connsiteY4" fmla="*/ 40500 h 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00" h="81000">
                  <a:moveTo>
                    <a:pt x="0" y="40500"/>
                  </a:moveTo>
                  <a:cubicBezTo>
                    <a:pt x="0" y="62868"/>
                    <a:pt x="18133" y="81000"/>
                    <a:pt x="40500" y="81000"/>
                  </a:cubicBezTo>
                  <a:cubicBezTo>
                    <a:pt x="62867" y="81000"/>
                    <a:pt x="81000" y="62868"/>
                    <a:pt x="81000" y="40500"/>
                  </a:cubicBezTo>
                  <a:cubicBezTo>
                    <a:pt x="81000" y="18132"/>
                    <a:pt x="62867" y="0"/>
                    <a:pt x="40500" y="0"/>
                  </a:cubicBezTo>
                  <a:cubicBezTo>
                    <a:pt x="18133" y="0"/>
                    <a:pt x="0" y="18132"/>
                    <a:pt x="0" y="40500"/>
                  </a:cubicBezTo>
                </a:path>
              </a:pathLst>
            </a:custGeom>
            <a:grpFill/>
            <a:ln w="25400" cap="rnd">
              <a:solidFill>
                <a:schemeClr val="accent2"/>
              </a:solidFill>
              <a:prstDash val="solid"/>
              <a:round/>
            </a:ln>
          </p:spPr>
          <p:txBody>
            <a:bodyPr rtlCol="0" anchor="ctr"/>
            <a:lstStyle/>
            <a:p>
              <a:endParaRPr lang="en-US"/>
            </a:p>
          </p:txBody>
        </p:sp>
        <p:sp>
          <p:nvSpPr>
            <p:cNvPr id="112" name="Freeform 111">
              <a:extLst>
                <a:ext uri="{FF2B5EF4-FFF2-40B4-BE49-F238E27FC236}">
                  <a16:creationId xmlns:a16="http://schemas.microsoft.com/office/drawing/2014/main" id="{1FC10360-3CB6-F129-8464-C42E3A5B303A}"/>
                </a:ext>
              </a:extLst>
            </p:cNvPr>
            <p:cNvSpPr/>
            <p:nvPr/>
          </p:nvSpPr>
          <p:spPr>
            <a:xfrm>
              <a:off x="1852604" y="1143312"/>
              <a:ext cx="227668" cy="243000"/>
            </a:xfrm>
            <a:custGeom>
              <a:avLst/>
              <a:gdLst>
                <a:gd name="connsiteX0" fmla="*/ 205418 w 227668"/>
                <a:gd name="connsiteY0" fmla="*/ 99900 h 243000"/>
                <a:gd name="connsiteX1" fmla="*/ 220916 w 227668"/>
                <a:gd name="connsiteY1" fmla="*/ 90963 h 243000"/>
                <a:gd name="connsiteX2" fmla="*/ 225857 w 227668"/>
                <a:gd name="connsiteY2" fmla="*/ 72522 h 243000"/>
                <a:gd name="connsiteX3" fmla="*/ 212357 w 227668"/>
                <a:gd name="connsiteY3" fmla="*/ 49113 h 243000"/>
                <a:gd name="connsiteX4" fmla="*/ 193921 w 227668"/>
                <a:gd name="connsiteY4" fmla="*/ 44154 h 243000"/>
                <a:gd name="connsiteX5" fmla="*/ 193889 w 227668"/>
                <a:gd name="connsiteY5" fmla="*/ 44172 h 243000"/>
                <a:gd name="connsiteX6" fmla="*/ 178418 w 227668"/>
                <a:gd name="connsiteY6" fmla="*/ 53136 h 243000"/>
                <a:gd name="connsiteX7" fmla="*/ 140888 w 227668"/>
                <a:gd name="connsiteY7" fmla="*/ 31212 h 243000"/>
                <a:gd name="connsiteX8" fmla="*/ 140888 w 227668"/>
                <a:gd name="connsiteY8" fmla="*/ 13500 h 243000"/>
                <a:gd name="connsiteX9" fmla="*/ 127388 w 227668"/>
                <a:gd name="connsiteY9" fmla="*/ 0 h 243000"/>
                <a:gd name="connsiteX10" fmla="*/ 100388 w 227668"/>
                <a:gd name="connsiteY10" fmla="*/ 0 h 243000"/>
                <a:gd name="connsiteX11" fmla="*/ 86888 w 227668"/>
                <a:gd name="connsiteY11" fmla="*/ 13500 h 243000"/>
                <a:gd name="connsiteX12" fmla="*/ 86888 w 227668"/>
                <a:gd name="connsiteY12" fmla="*/ 31212 h 243000"/>
                <a:gd name="connsiteX13" fmla="*/ 49223 w 227668"/>
                <a:gd name="connsiteY13" fmla="*/ 52974 h 243000"/>
                <a:gd name="connsiteX14" fmla="*/ 33887 w 227668"/>
                <a:gd name="connsiteY14" fmla="*/ 44091 h 243000"/>
                <a:gd name="connsiteX15" fmla="*/ 15438 w 227668"/>
                <a:gd name="connsiteY15" fmla="*/ 49001 h 243000"/>
                <a:gd name="connsiteX16" fmla="*/ 15419 w 227668"/>
                <a:gd name="connsiteY16" fmla="*/ 49032 h 243000"/>
                <a:gd name="connsiteX17" fmla="*/ 1919 w 227668"/>
                <a:gd name="connsiteY17" fmla="*/ 72441 h 243000"/>
                <a:gd name="connsiteX18" fmla="*/ 6879 w 227668"/>
                <a:gd name="connsiteY18" fmla="*/ 90877 h 243000"/>
                <a:gd name="connsiteX19" fmla="*/ 6887 w 227668"/>
                <a:gd name="connsiteY19" fmla="*/ 90882 h 243000"/>
                <a:gd name="connsiteX20" fmla="*/ 22196 w 227668"/>
                <a:gd name="connsiteY20" fmla="*/ 99711 h 243000"/>
                <a:gd name="connsiteX21" fmla="*/ 22196 w 227668"/>
                <a:gd name="connsiteY21" fmla="*/ 143181 h 243000"/>
                <a:gd name="connsiteX22" fmla="*/ 6752 w 227668"/>
                <a:gd name="connsiteY22" fmla="*/ 152091 h 243000"/>
                <a:gd name="connsiteX23" fmla="*/ 1811 w 227668"/>
                <a:gd name="connsiteY23" fmla="*/ 170532 h 243000"/>
                <a:gd name="connsiteX24" fmla="*/ 15311 w 227668"/>
                <a:gd name="connsiteY24" fmla="*/ 193941 h 243000"/>
                <a:gd name="connsiteX25" fmla="*/ 33747 w 227668"/>
                <a:gd name="connsiteY25" fmla="*/ 198900 h 243000"/>
                <a:gd name="connsiteX26" fmla="*/ 33779 w 227668"/>
                <a:gd name="connsiteY26" fmla="*/ 198882 h 243000"/>
                <a:gd name="connsiteX27" fmla="*/ 49196 w 227668"/>
                <a:gd name="connsiteY27" fmla="*/ 189945 h 243000"/>
                <a:gd name="connsiteX28" fmla="*/ 86888 w 227668"/>
                <a:gd name="connsiteY28" fmla="*/ 211896 h 243000"/>
                <a:gd name="connsiteX29" fmla="*/ 86888 w 227668"/>
                <a:gd name="connsiteY29" fmla="*/ 229500 h 243000"/>
                <a:gd name="connsiteX30" fmla="*/ 100388 w 227668"/>
                <a:gd name="connsiteY30" fmla="*/ 243000 h 243000"/>
                <a:gd name="connsiteX31" fmla="*/ 127388 w 227668"/>
                <a:gd name="connsiteY31" fmla="*/ 243000 h 243000"/>
                <a:gd name="connsiteX32" fmla="*/ 140888 w 227668"/>
                <a:gd name="connsiteY32" fmla="*/ 229500 h 243000"/>
                <a:gd name="connsiteX33" fmla="*/ 140888 w 227668"/>
                <a:gd name="connsiteY33" fmla="*/ 211815 h 243000"/>
                <a:gd name="connsiteX34" fmla="*/ 178526 w 227668"/>
                <a:gd name="connsiteY34" fmla="*/ 190026 h 243000"/>
                <a:gd name="connsiteX35" fmla="*/ 193889 w 227668"/>
                <a:gd name="connsiteY35" fmla="*/ 198909 h 243000"/>
                <a:gd name="connsiteX36" fmla="*/ 212338 w 227668"/>
                <a:gd name="connsiteY36" fmla="*/ 193999 h 243000"/>
                <a:gd name="connsiteX37" fmla="*/ 212357 w 227668"/>
                <a:gd name="connsiteY37" fmla="*/ 193968 h 243000"/>
                <a:gd name="connsiteX38" fmla="*/ 225857 w 227668"/>
                <a:gd name="connsiteY38" fmla="*/ 170559 h 243000"/>
                <a:gd name="connsiteX39" fmla="*/ 220916 w 227668"/>
                <a:gd name="connsiteY39" fmla="*/ 152118 h 243000"/>
                <a:gd name="connsiteX40" fmla="*/ 205688 w 227668"/>
                <a:gd name="connsiteY40" fmla="*/ 143262 h 243000"/>
                <a:gd name="connsiteX41" fmla="*/ 205418 w 227668"/>
                <a:gd name="connsiteY41" fmla="*/ 99900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27668" h="243000">
                  <a:moveTo>
                    <a:pt x="205418" y="99900"/>
                  </a:moveTo>
                  <a:lnTo>
                    <a:pt x="220916" y="90963"/>
                  </a:lnTo>
                  <a:cubicBezTo>
                    <a:pt x="227372" y="87235"/>
                    <a:pt x="229586" y="78979"/>
                    <a:pt x="225857" y="72522"/>
                  </a:cubicBezTo>
                  <a:lnTo>
                    <a:pt x="212357" y="49113"/>
                  </a:lnTo>
                  <a:cubicBezTo>
                    <a:pt x="208636" y="42652"/>
                    <a:pt x="200380" y="40432"/>
                    <a:pt x="193921" y="44154"/>
                  </a:cubicBezTo>
                  <a:cubicBezTo>
                    <a:pt x="193911" y="44160"/>
                    <a:pt x="193900" y="44166"/>
                    <a:pt x="193889" y="44172"/>
                  </a:cubicBezTo>
                  <a:lnTo>
                    <a:pt x="178418" y="53136"/>
                  </a:lnTo>
                  <a:cubicBezTo>
                    <a:pt x="167804" y="42980"/>
                    <a:pt x="154947" y="35470"/>
                    <a:pt x="140888" y="31212"/>
                  </a:cubicBezTo>
                  <a:lnTo>
                    <a:pt x="140888" y="13500"/>
                  </a:lnTo>
                  <a:cubicBezTo>
                    <a:pt x="140888" y="6044"/>
                    <a:pt x="134843" y="0"/>
                    <a:pt x="127388" y="0"/>
                  </a:cubicBezTo>
                  <a:lnTo>
                    <a:pt x="100388" y="0"/>
                  </a:lnTo>
                  <a:cubicBezTo>
                    <a:pt x="92933" y="0"/>
                    <a:pt x="86888" y="6044"/>
                    <a:pt x="86888" y="13500"/>
                  </a:cubicBezTo>
                  <a:lnTo>
                    <a:pt x="86888" y="31212"/>
                  </a:lnTo>
                  <a:cubicBezTo>
                    <a:pt x="72810" y="35438"/>
                    <a:pt x="59915" y="42890"/>
                    <a:pt x="49223" y="52974"/>
                  </a:cubicBezTo>
                  <a:lnTo>
                    <a:pt x="33887" y="44091"/>
                  </a:lnTo>
                  <a:cubicBezTo>
                    <a:pt x="27437" y="40352"/>
                    <a:pt x="19177" y="42550"/>
                    <a:pt x="15438" y="49001"/>
                  </a:cubicBezTo>
                  <a:cubicBezTo>
                    <a:pt x="15430" y="49011"/>
                    <a:pt x="15424" y="49021"/>
                    <a:pt x="15419" y="49032"/>
                  </a:cubicBezTo>
                  <a:lnTo>
                    <a:pt x="1919" y="72441"/>
                  </a:lnTo>
                  <a:cubicBezTo>
                    <a:pt x="-1802" y="78902"/>
                    <a:pt x="418" y="87156"/>
                    <a:pt x="6879" y="90877"/>
                  </a:cubicBezTo>
                  <a:cubicBezTo>
                    <a:pt x="6882" y="90879"/>
                    <a:pt x="6884" y="90880"/>
                    <a:pt x="6887" y="90882"/>
                  </a:cubicBezTo>
                  <a:lnTo>
                    <a:pt x="22196" y="99711"/>
                  </a:lnTo>
                  <a:cubicBezTo>
                    <a:pt x="18778" y="114000"/>
                    <a:pt x="18778" y="128892"/>
                    <a:pt x="22196" y="143181"/>
                  </a:cubicBezTo>
                  <a:lnTo>
                    <a:pt x="6752" y="152091"/>
                  </a:lnTo>
                  <a:cubicBezTo>
                    <a:pt x="296" y="155819"/>
                    <a:pt x="-1918" y="164075"/>
                    <a:pt x="1811" y="170532"/>
                  </a:cubicBezTo>
                  <a:lnTo>
                    <a:pt x="15311" y="193941"/>
                  </a:lnTo>
                  <a:cubicBezTo>
                    <a:pt x="19032" y="200402"/>
                    <a:pt x="27288" y="202622"/>
                    <a:pt x="33747" y="198900"/>
                  </a:cubicBezTo>
                  <a:cubicBezTo>
                    <a:pt x="33757" y="198894"/>
                    <a:pt x="33768" y="198888"/>
                    <a:pt x="33779" y="198882"/>
                  </a:cubicBezTo>
                  <a:lnTo>
                    <a:pt x="49196" y="189945"/>
                  </a:lnTo>
                  <a:cubicBezTo>
                    <a:pt x="59858" y="200126"/>
                    <a:pt x="72772" y="207647"/>
                    <a:pt x="86888" y="211896"/>
                  </a:cubicBezTo>
                  <a:lnTo>
                    <a:pt x="86888" y="229500"/>
                  </a:lnTo>
                  <a:cubicBezTo>
                    <a:pt x="86888" y="236956"/>
                    <a:pt x="92933" y="243000"/>
                    <a:pt x="100388" y="243000"/>
                  </a:cubicBezTo>
                  <a:lnTo>
                    <a:pt x="127388" y="243000"/>
                  </a:lnTo>
                  <a:cubicBezTo>
                    <a:pt x="134843" y="243000"/>
                    <a:pt x="140888" y="236956"/>
                    <a:pt x="140888" y="229500"/>
                  </a:cubicBezTo>
                  <a:lnTo>
                    <a:pt x="140888" y="211815"/>
                  </a:lnTo>
                  <a:cubicBezTo>
                    <a:pt x="154966" y="207594"/>
                    <a:pt x="167856" y="200131"/>
                    <a:pt x="178526" y="190026"/>
                  </a:cubicBezTo>
                  <a:lnTo>
                    <a:pt x="193889" y="198909"/>
                  </a:lnTo>
                  <a:cubicBezTo>
                    <a:pt x="200339" y="202648"/>
                    <a:pt x="208599" y="200450"/>
                    <a:pt x="212338" y="193999"/>
                  </a:cubicBezTo>
                  <a:cubicBezTo>
                    <a:pt x="212346" y="193989"/>
                    <a:pt x="212352" y="193979"/>
                    <a:pt x="212357" y="193968"/>
                  </a:cubicBezTo>
                  <a:lnTo>
                    <a:pt x="225857" y="170559"/>
                  </a:lnTo>
                  <a:cubicBezTo>
                    <a:pt x="229586" y="164102"/>
                    <a:pt x="227372" y="155846"/>
                    <a:pt x="220916" y="152118"/>
                  </a:cubicBezTo>
                  <a:lnTo>
                    <a:pt x="205688" y="143262"/>
                  </a:lnTo>
                  <a:cubicBezTo>
                    <a:pt x="208996" y="128986"/>
                    <a:pt x="208904" y="114133"/>
                    <a:pt x="205418" y="99900"/>
                  </a:cubicBezTo>
                  <a:close/>
                </a:path>
              </a:pathLst>
            </a:custGeom>
            <a:grpFill/>
            <a:ln w="25400" cap="rnd">
              <a:solidFill>
                <a:schemeClr val="accent2"/>
              </a:solidFill>
              <a:prstDash val="solid"/>
              <a:round/>
            </a:ln>
          </p:spPr>
          <p:txBody>
            <a:bodyPr rtlCol="0" anchor="ctr"/>
            <a:lstStyle/>
            <a:p>
              <a:endParaRPr lang="en-US"/>
            </a:p>
          </p:txBody>
        </p:sp>
        <p:sp>
          <p:nvSpPr>
            <p:cNvPr id="109" name="Freeform 108">
              <a:extLst>
                <a:ext uri="{FF2B5EF4-FFF2-40B4-BE49-F238E27FC236}">
                  <a16:creationId xmlns:a16="http://schemas.microsoft.com/office/drawing/2014/main" id="{B6FA6FD3-5728-E1E1-E66C-028FE1970A92}"/>
                </a:ext>
              </a:extLst>
            </p:cNvPr>
            <p:cNvSpPr/>
            <p:nvPr/>
          </p:nvSpPr>
          <p:spPr>
            <a:xfrm>
              <a:off x="1601993" y="1467339"/>
              <a:ext cx="162000" cy="161999"/>
            </a:xfrm>
            <a:custGeom>
              <a:avLst/>
              <a:gdLst>
                <a:gd name="connsiteX0" fmla="*/ 0 w 162000"/>
                <a:gd name="connsiteY0" fmla="*/ 81000 h 161999"/>
                <a:gd name="connsiteX1" fmla="*/ 81000 w 162000"/>
                <a:gd name="connsiteY1" fmla="*/ 162000 h 161999"/>
                <a:gd name="connsiteX2" fmla="*/ 162000 w 162000"/>
                <a:gd name="connsiteY2" fmla="*/ 81000 h 161999"/>
                <a:gd name="connsiteX3" fmla="*/ 81000 w 162000"/>
                <a:gd name="connsiteY3" fmla="*/ 0 h 161999"/>
                <a:gd name="connsiteX4" fmla="*/ 0 w 162000"/>
                <a:gd name="connsiteY4" fmla="*/ 81000 h 16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00" h="161999">
                  <a:moveTo>
                    <a:pt x="0" y="81000"/>
                  </a:moveTo>
                  <a:cubicBezTo>
                    <a:pt x="0" y="125736"/>
                    <a:pt x="36265" y="162000"/>
                    <a:pt x="81000" y="162000"/>
                  </a:cubicBezTo>
                  <a:cubicBezTo>
                    <a:pt x="125736" y="162000"/>
                    <a:pt x="162000" y="125736"/>
                    <a:pt x="162000" y="81000"/>
                  </a:cubicBezTo>
                  <a:cubicBezTo>
                    <a:pt x="162000" y="36264"/>
                    <a:pt x="125736" y="0"/>
                    <a:pt x="81000" y="0"/>
                  </a:cubicBezTo>
                  <a:cubicBezTo>
                    <a:pt x="36265" y="0"/>
                    <a:pt x="0" y="36264"/>
                    <a:pt x="0" y="81000"/>
                  </a:cubicBezTo>
                </a:path>
              </a:pathLst>
            </a:custGeom>
            <a:grpFill/>
            <a:ln w="25400" cap="rnd">
              <a:solidFill>
                <a:schemeClr val="accent2"/>
              </a:solidFill>
              <a:prstDash val="solid"/>
              <a:round/>
            </a:ln>
          </p:spPr>
          <p:txBody>
            <a:bodyPr rtlCol="0" anchor="ctr"/>
            <a:lstStyle/>
            <a:p>
              <a:endParaRPr lang="en-US"/>
            </a:p>
          </p:txBody>
        </p:sp>
      </p:grpSp>
      <p:grpSp>
        <p:nvGrpSpPr>
          <p:cNvPr id="150" name="Group 149">
            <a:extLst>
              <a:ext uri="{FF2B5EF4-FFF2-40B4-BE49-F238E27FC236}">
                <a16:creationId xmlns:a16="http://schemas.microsoft.com/office/drawing/2014/main" id="{0B955BD7-815E-CA01-FFCD-92B1ED0601A8}"/>
              </a:ext>
            </a:extLst>
          </p:cNvPr>
          <p:cNvGrpSpPr/>
          <p:nvPr/>
        </p:nvGrpSpPr>
        <p:grpSpPr>
          <a:xfrm>
            <a:off x="4410575" y="1208367"/>
            <a:ext cx="621000" cy="599151"/>
            <a:chOff x="4410575" y="1162193"/>
            <a:chExt cx="621000" cy="620886"/>
          </a:xfrm>
          <a:noFill/>
        </p:grpSpPr>
        <p:sp>
          <p:nvSpPr>
            <p:cNvPr id="114" name="Freeform 113">
              <a:extLst>
                <a:ext uri="{FF2B5EF4-FFF2-40B4-BE49-F238E27FC236}">
                  <a16:creationId xmlns:a16="http://schemas.microsoft.com/office/drawing/2014/main" id="{CB8541AD-273E-7A10-E4D4-0FE864756C16}"/>
                </a:ext>
              </a:extLst>
            </p:cNvPr>
            <p:cNvSpPr/>
            <p:nvPr/>
          </p:nvSpPr>
          <p:spPr>
            <a:xfrm>
              <a:off x="4491575" y="1297079"/>
              <a:ext cx="297000" cy="351000"/>
            </a:xfrm>
            <a:custGeom>
              <a:avLst/>
              <a:gdLst>
                <a:gd name="connsiteX0" fmla="*/ 297000 w 297000"/>
                <a:gd name="connsiteY0" fmla="*/ 108000 h 351000"/>
                <a:gd name="connsiteX1" fmla="*/ 297000 w 297000"/>
                <a:gd name="connsiteY1" fmla="*/ 0 h 351000"/>
                <a:gd name="connsiteX2" fmla="*/ 0 w 297000"/>
                <a:gd name="connsiteY2" fmla="*/ 0 h 351000"/>
                <a:gd name="connsiteX3" fmla="*/ 0 w 297000"/>
                <a:gd name="connsiteY3" fmla="*/ 350973 h 351000"/>
                <a:gd name="connsiteX4" fmla="*/ 135000 w 297000"/>
                <a:gd name="connsiteY4" fmla="*/ 351000 h 35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000" h="351000">
                  <a:moveTo>
                    <a:pt x="297000" y="108000"/>
                  </a:moveTo>
                  <a:lnTo>
                    <a:pt x="297000" y="0"/>
                  </a:lnTo>
                  <a:lnTo>
                    <a:pt x="0" y="0"/>
                  </a:lnTo>
                  <a:lnTo>
                    <a:pt x="0" y="350973"/>
                  </a:lnTo>
                  <a:lnTo>
                    <a:pt x="135000" y="351000"/>
                  </a:lnTo>
                </a:path>
              </a:pathLst>
            </a:custGeom>
            <a:grpFill/>
            <a:ln w="25400" cap="rnd">
              <a:solidFill>
                <a:schemeClr val="accent2"/>
              </a:solidFill>
              <a:prstDash val="solid"/>
              <a:round/>
            </a:ln>
          </p:spPr>
          <p:txBody>
            <a:bodyPr rtlCol="0" anchor="ctr"/>
            <a:lstStyle/>
            <a:p>
              <a:endParaRPr lang="en-US"/>
            </a:p>
          </p:txBody>
        </p:sp>
        <p:sp>
          <p:nvSpPr>
            <p:cNvPr id="115" name="Freeform 114">
              <a:extLst>
                <a:ext uri="{FF2B5EF4-FFF2-40B4-BE49-F238E27FC236}">
                  <a16:creationId xmlns:a16="http://schemas.microsoft.com/office/drawing/2014/main" id="{F3D02FEB-F595-30CF-BE9E-C3BE9543569C}"/>
                </a:ext>
              </a:extLst>
            </p:cNvPr>
            <p:cNvSpPr/>
            <p:nvPr/>
          </p:nvSpPr>
          <p:spPr>
            <a:xfrm>
              <a:off x="4410575" y="1162193"/>
              <a:ext cx="459000" cy="566885"/>
            </a:xfrm>
            <a:custGeom>
              <a:avLst/>
              <a:gdLst>
                <a:gd name="connsiteX0" fmla="*/ 459000 w 459000"/>
                <a:gd name="connsiteY0" fmla="*/ 215886 h 566885"/>
                <a:gd name="connsiteX1" fmla="*/ 459000 w 459000"/>
                <a:gd name="connsiteY1" fmla="*/ 80886 h 566885"/>
                <a:gd name="connsiteX2" fmla="*/ 432000 w 459000"/>
                <a:gd name="connsiteY2" fmla="*/ 53886 h 566885"/>
                <a:gd name="connsiteX3" fmla="*/ 311904 w 459000"/>
                <a:gd name="connsiteY3" fmla="*/ 53886 h 566885"/>
                <a:gd name="connsiteX4" fmla="*/ 193534 w 459000"/>
                <a:gd name="connsiteY4" fmla="*/ 7556 h 566885"/>
                <a:gd name="connsiteX5" fmla="*/ 147204 w 459000"/>
                <a:gd name="connsiteY5" fmla="*/ 53886 h 566885"/>
                <a:gd name="connsiteX6" fmla="*/ 27000 w 459000"/>
                <a:gd name="connsiteY6" fmla="*/ 53886 h 566885"/>
                <a:gd name="connsiteX7" fmla="*/ 0 w 459000"/>
                <a:gd name="connsiteY7" fmla="*/ 80886 h 566885"/>
                <a:gd name="connsiteX8" fmla="*/ 0 w 459000"/>
                <a:gd name="connsiteY8" fmla="*/ 539886 h 566885"/>
                <a:gd name="connsiteX9" fmla="*/ 27000 w 459000"/>
                <a:gd name="connsiteY9" fmla="*/ 566886 h 566885"/>
                <a:gd name="connsiteX10" fmla="*/ 243000 w 459000"/>
                <a:gd name="connsiteY10" fmla="*/ 566886 h 56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9000" h="566885">
                  <a:moveTo>
                    <a:pt x="459000" y="215886"/>
                  </a:moveTo>
                  <a:lnTo>
                    <a:pt x="459000" y="80886"/>
                  </a:lnTo>
                  <a:cubicBezTo>
                    <a:pt x="459000" y="65974"/>
                    <a:pt x="446912" y="53886"/>
                    <a:pt x="432000" y="53886"/>
                  </a:cubicBezTo>
                  <a:lnTo>
                    <a:pt x="311904" y="53886"/>
                  </a:lnTo>
                  <a:cubicBezTo>
                    <a:pt x="292010" y="8405"/>
                    <a:pt x="239015" y="-12338"/>
                    <a:pt x="193534" y="7556"/>
                  </a:cubicBezTo>
                  <a:cubicBezTo>
                    <a:pt x="172812" y="16620"/>
                    <a:pt x="156268" y="33163"/>
                    <a:pt x="147204" y="53886"/>
                  </a:cubicBezTo>
                  <a:lnTo>
                    <a:pt x="27000" y="53886"/>
                  </a:lnTo>
                  <a:cubicBezTo>
                    <a:pt x="12088" y="53886"/>
                    <a:pt x="0" y="65974"/>
                    <a:pt x="0" y="80886"/>
                  </a:cubicBezTo>
                  <a:lnTo>
                    <a:pt x="0" y="539886"/>
                  </a:lnTo>
                  <a:cubicBezTo>
                    <a:pt x="0" y="554798"/>
                    <a:pt x="12088" y="566886"/>
                    <a:pt x="27000" y="566886"/>
                  </a:cubicBezTo>
                  <a:lnTo>
                    <a:pt x="243000" y="566886"/>
                  </a:lnTo>
                </a:path>
              </a:pathLst>
            </a:custGeom>
            <a:grpFill/>
            <a:ln w="25400" cap="rnd">
              <a:solidFill>
                <a:schemeClr val="accent2"/>
              </a:solidFill>
              <a:prstDash val="solid"/>
              <a:round/>
            </a:ln>
          </p:spPr>
          <p:txBody>
            <a:bodyPr rtlCol="0" anchor="ctr"/>
            <a:lstStyle/>
            <a:p>
              <a:endParaRPr lang="en-US"/>
            </a:p>
          </p:txBody>
        </p:sp>
        <p:sp>
          <p:nvSpPr>
            <p:cNvPr id="116" name="Freeform 115">
              <a:extLst>
                <a:ext uri="{FF2B5EF4-FFF2-40B4-BE49-F238E27FC236}">
                  <a16:creationId xmlns:a16="http://schemas.microsoft.com/office/drawing/2014/main" id="{348B5A97-8748-B7C8-EA2C-F8B39B5E56CD}"/>
                </a:ext>
              </a:extLst>
            </p:cNvPr>
            <p:cNvSpPr/>
            <p:nvPr/>
          </p:nvSpPr>
          <p:spPr>
            <a:xfrm>
              <a:off x="4572575" y="1378079"/>
              <a:ext cx="135000" cy="27000"/>
            </a:xfrm>
            <a:custGeom>
              <a:avLst/>
              <a:gdLst>
                <a:gd name="connsiteX0" fmla="*/ 0 w 135000"/>
                <a:gd name="connsiteY0" fmla="*/ 0 h 27000"/>
                <a:gd name="connsiteX1" fmla="*/ 135000 w 135000"/>
                <a:gd name="connsiteY1" fmla="*/ 0 h 27000"/>
              </a:gdLst>
              <a:ahLst/>
              <a:cxnLst>
                <a:cxn ang="0">
                  <a:pos x="connsiteX0" y="connsiteY0"/>
                </a:cxn>
                <a:cxn ang="0">
                  <a:pos x="connsiteX1" y="connsiteY1"/>
                </a:cxn>
              </a:cxnLst>
              <a:rect l="l" t="t" r="r" b="b"/>
              <a:pathLst>
                <a:path w="135000" h="27000">
                  <a:moveTo>
                    <a:pt x="0" y="0"/>
                  </a:moveTo>
                  <a:lnTo>
                    <a:pt x="135000" y="0"/>
                  </a:lnTo>
                </a:path>
              </a:pathLst>
            </a:custGeom>
            <a:grpFill/>
            <a:ln w="25400" cap="rnd">
              <a:solidFill>
                <a:schemeClr val="accent2"/>
              </a:solidFill>
              <a:prstDash val="solid"/>
              <a:round/>
            </a:ln>
          </p:spPr>
          <p:txBody>
            <a:bodyPr rtlCol="0" anchor="ctr"/>
            <a:lstStyle/>
            <a:p>
              <a:endParaRPr lang="en-US"/>
            </a:p>
          </p:txBody>
        </p:sp>
        <p:sp>
          <p:nvSpPr>
            <p:cNvPr id="117" name="Freeform 116">
              <a:extLst>
                <a:ext uri="{FF2B5EF4-FFF2-40B4-BE49-F238E27FC236}">
                  <a16:creationId xmlns:a16="http://schemas.microsoft.com/office/drawing/2014/main" id="{D700C285-5D24-4487-77E3-261E80CC5823}"/>
                </a:ext>
              </a:extLst>
            </p:cNvPr>
            <p:cNvSpPr/>
            <p:nvPr/>
          </p:nvSpPr>
          <p:spPr>
            <a:xfrm>
              <a:off x="4572575" y="1459079"/>
              <a:ext cx="135000" cy="27000"/>
            </a:xfrm>
            <a:custGeom>
              <a:avLst/>
              <a:gdLst>
                <a:gd name="connsiteX0" fmla="*/ 0 w 135000"/>
                <a:gd name="connsiteY0" fmla="*/ 0 h 27000"/>
                <a:gd name="connsiteX1" fmla="*/ 135000 w 135000"/>
                <a:gd name="connsiteY1" fmla="*/ 0 h 27000"/>
              </a:gdLst>
              <a:ahLst/>
              <a:cxnLst>
                <a:cxn ang="0">
                  <a:pos x="connsiteX0" y="connsiteY0"/>
                </a:cxn>
                <a:cxn ang="0">
                  <a:pos x="connsiteX1" y="connsiteY1"/>
                </a:cxn>
              </a:cxnLst>
              <a:rect l="l" t="t" r="r" b="b"/>
              <a:pathLst>
                <a:path w="135000" h="27000">
                  <a:moveTo>
                    <a:pt x="0" y="0"/>
                  </a:moveTo>
                  <a:lnTo>
                    <a:pt x="135000" y="0"/>
                  </a:lnTo>
                </a:path>
              </a:pathLst>
            </a:custGeom>
            <a:grpFill/>
            <a:ln w="25400" cap="rnd">
              <a:solidFill>
                <a:schemeClr val="accent2"/>
              </a:solidFill>
              <a:prstDash val="solid"/>
              <a:round/>
            </a:ln>
          </p:spPr>
          <p:txBody>
            <a:bodyPr rtlCol="0" anchor="ctr"/>
            <a:lstStyle/>
            <a:p>
              <a:endParaRPr lang="en-US"/>
            </a:p>
          </p:txBody>
        </p:sp>
        <p:sp>
          <p:nvSpPr>
            <p:cNvPr id="118" name="Freeform 117">
              <a:extLst>
                <a:ext uri="{FF2B5EF4-FFF2-40B4-BE49-F238E27FC236}">
                  <a16:creationId xmlns:a16="http://schemas.microsoft.com/office/drawing/2014/main" id="{562C6134-04CD-6847-59EF-FD063133905D}"/>
                </a:ext>
              </a:extLst>
            </p:cNvPr>
            <p:cNvSpPr/>
            <p:nvPr/>
          </p:nvSpPr>
          <p:spPr>
            <a:xfrm>
              <a:off x="4572575" y="1540079"/>
              <a:ext cx="81000" cy="27000"/>
            </a:xfrm>
            <a:custGeom>
              <a:avLst/>
              <a:gdLst>
                <a:gd name="connsiteX0" fmla="*/ 0 w 81000"/>
                <a:gd name="connsiteY0" fmla="*/ 0 h 27000"/>
                <a:gd name="connsiteX1" fmla="*/ 81000 w 81000"/>
                <a:gd name="connsiteY1" fmla="*/ 0 h 27000"/>
              </a:gdLst>
              <a:ahLst/>
              <a:cxnLst>
                <a:cxn ang="0">
                  <a:pos x="connsiteX0" y="connsiteY0"/>
                </a:cxn>
                <a:cxn ang="0">
                  <a:pos x="connsiteX1" y="connsiteY1"/>
                </a:cxn>
              </a:cxnLst>
              <a:rect l="l" t="t" r="r" b="b"/>
              <a:pathLst>
                <a:path w="81000" h="27000">
                  <a:moveTo>
                    <a:pt x="0" y="0"/>
                  </a:moveTo>
                  <a:lnTo>
                    <a:pt x="81000" y="0"/>
                  </a:lnTo>
                </a:path>
              </a:pathLst>
            </a:custGeom>
            <a:grpFill/>
            <a:ln w="25400" cap="rnd">
              <a:solidFill>
                <a:schemeClr val="accent2"/>
              </a:solidFill>
              <a:prstDash val="solid"/>
              <a:round/>
            </a:ln>
          </p:spPr>
          <p:txBody>
            <a:bodyPr rtlCol="0" anchor="ctr"/>
            <a:lstStyle/>
            <a:p>
              <a:endParaRPr lang="en-US"/>
            </a:p>
          </p:txBody>
        </p:sp>
        <p:sp>
          <p:nvSpPr>
            <p:cNvPr id="119" name="Freeform 118">
              <a:extLst>
                <a:ext uri="{FF2B5EF4-FFF2-40B4-BE49-F238E27FC236}">
                  <a16:creationId xmlns:a16="http://schemas.microsoft.com/office/drawing/2014/main" id="{D5EAFFC2-C9C3-E3D7-8EB5-F8E4B5A845D6}"/>
                </a:ext>
              </a:extLst>
            </p:cNvPr>
            <p:cNvSpPr/>
            <p:nvPr/>
          </p:nvSpPr>
          <p:spPr>
            <a:xfrm>
              <a:off x="4707575" y="1459079"/>
              <a:ext cx="324000" cy="324000"/>
            </a:xfrm>
            <a:custGeom>
              <a:avLst/>
              <a:gdLst>
                <a:gd name="connsiteX0" fmla="*/ 0 w 324000"/>
                <a:gd name="connsiteY0" fmla="*/ 162000 h 324000"/>
                <a:gd name="connsiteX1" fmla="*/ 162000 w 324000"/>
                <a:gd name="connsiteY1" fmla="*/ 324000 h 324000"/>
                <a:gd name="connsiteX2" fmla="*/ 324000 w 324000"/>
                <a:gd name="connsiteY2" fmla="*/ 162000 h 324000"/>
                <a:gd name="connsiteX3" fmla="*/ 162000 w 324000"/>
                <a:gd name="connsiteY3" fmla="*/ 0 h 324000"/>
                <a:gd name="connsiteX4" fmla="*/ 0 w 324000"/>
                <a:gd name="connsiteY4" fmla="*/ 162000 h 3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 h="324000">
                  <a:moveTo>
                    <a:pt x="0" y="162000"/>
                  </a:moveTo>
                  <a:cubicBezTo>
                    <a:pt x="0" y="251470"/>
                    <a:pt x="72530" y="324000"/>
                    <a:pt x="162000" y="324000"/>
                  </a:cubicBezTo>
                  <a:cubicBezTo>
                    <a:pt x="251470" y="324000"/>
                    <a:pt x="324000" y="251470"/>
                    <a:pt x="324000" y="162000"/>
                  </a:cubicBezTo>
                  <a:cubicBezTo>
                    <a:pt x="324000" y="72530"/>
                    <a:pt x="251470" y="0"/>
                    <a:pt x="162000" y="0"/>
                  </a:cubicBezTo>
                  <a:cubicBezTo>
                    <a:pt x="72530" y="0"/>
                    <a:pt x="0" y="72530"/>
                    <a:pt x="0" y="162000"/>
                  </a:cubicBezTo>
                </a:path>
              </a:pathLst>
            </a:custGeom>
            <a:grpFill/>
            <a:ln w="25400" cap="rnd">
              <a:solidFill>
                <a:schemeClr val="accent2"/>
              </a:solidFill>
              <a:prstDash val="solid"/>
              <a:round/>
            </a:ln>
          </p:spPr>
          <p:txBody>
            <a:bodyPr rtlCol="0" anchor="ctr"/>
            <a:lstStyle/>
            <a:p>
              <a:endParaRPr lang="en-US"/>
            </a:p>
          </p:txBody>
        </p:sp>
        <p:sp>
          <p:nvSpPr>
            <p:cNvPr id="120" name="Freeform 119">
              <a:extLst>
                <a:ext uri="{FF2B5EF4-FFF2-40B4-BE49-F238E27FC236}">
                  <a16:creationId xmlns:a16="http://schemas.microsoft.com/office/drawing/2014/main" id="{9B2B741D-37EC-584D-098E-895679785CC8}"/>
                </a:ext>
              </a:extLst>
            </p:cNvPr>
            <p:cNvSpPr/>
            <p:nvPr/>
          </p:nvSpPr>
          <p:spPr>
            <a:xfrm>
              <a:off x="4869575" y="1540079"/>
              <a:ext cx="27000" cy="162000"/>
            </a:xfrm>
            <a:custGeom>
              <a:avLst/>
              <a:gdLst>
                <a:gd name="connsiteX0" fmla="*/ 0 w 27000"/>
                <a:gd name="connsiteY0" fmla="*/ 0 h 162000"/>
                <a:gd name="connsiteX1" fmla="*/ 0 w 27000"/>
                <a:gd name="connsiteY1" fmla="*/ 162000 h 162000"/>
              </a:gdLst>
              <a:ahLst/>
              <a:cxnLst>
                <a:cxn ang="0">
                  <a:pos x="connsiteX0" y="connsiteY0"/>
                </a:cxn>
                <a:cxn ang="0">
                  <a:pos x="connsiteX1" y="connsiteY1"/>
                </a:cxn>
              </a:cxnLst>
              <a:rect l="l" t="t" r="r" b="b"/>
              <a:pathLst>
                <a:path w="27000" h="162000">
                  <a:moveTo>
                    <a:pt x="0" y="0"/>
                  </a:moveTo>
                  <a:lnTo>
                    <a:pt x="0" y="162000"/>
                  </a:lnTo>
                </a:path>
              </a:pathLst>
            </a:custGeom>
            <a:grpFill/>
            <a:ln w="25400" cap="rnd">
              <a:solidFill>
                <a:schemeClr val="accent2"/>
              </a:solidFill>
              <a:prstDash val="solid"/>
              <a:round/>
            </a:ln>
          </p:spPr>
          <p:txBody>
            <a:bodyPr rtlCol="0" anchor="ctr"/>
            <a:lstStyle/>
            <a:p>
              <a:endParaRPr lang="en-US"/>
            </a:p>
          </p:txBody>
        </p:sp>
        <p:sp>
          <p:nvSpPr>
            <p:cNvPr id="121" name="Freeform 120">
              <a:extLst>
                <a:ext uri="{FF2B5EF4-FFF2-40B4-BE49-F238E27FC236}">
                  <a16:creationId xmlns:a16="http://schemas.microsoft.com/office/drawing/2014/main" id="{415846D1-5136-8229-EF27-04B3BF4FCFE6}"/>
                </a:ext>
              </a:extLst>
            </p:cNvPr>
            <p:cNvSpPr/>
            <p:nvPr/>
          </p:nvSpPr>
          <p:spPr>
            <a:xfrm>
              <a:off x="4808825" y="1641329"/>
              <a:ext cx="60750" cy="60750"/>
            </a:xfrm>
            <a:custGeom>
              <a:avLst/>
              <a:gdLst>
                <a:gd name="connsiteX0" fmla="*/ 60750 w 60750"/>
                <a:gd name="connsiteY0" fmla="*/ 60750 h 60750"/>
                <a:gd name="connsiteX1" fmla="*/ 0 w 60750"/>
                <a:gd name="connsiteY1" fmla="*/ 0 h 60750"/>
              </a:gdLst>
              <a:ahLst/>
              <a:cxnLst>
                <a:cxn ang="0">
                  <a:pos x="connsiteX0" y="connsiteY0"/>
                </a:cxn>
                <a:cxn ang="0">
                  <a:pos x="connsiteX1" y="connsiteY1"/>
                </a:cxn>
              </a:cxnLst>
              <a:rect l="l" t="t" r="r" b="b"/>
              <a:pathLst>
                <a:path w="60750" h="60750">
                  <a:moveTo>
                    <a:pt x="60750" y="60750"/>
                  </a:moveTo>
                  <a:lnTo>
                    <a:pt x="0" y="0"/>
                  </a:lnTo>
                </a:path>
              </a:pathLst>
            </a:custGeom>
            <a:grpFill/>
            <a:ln w="25400" cap="rnd">
              <a:solidFill>
                <a:schemeClr val="accent2"/>
              </a:solidFill>
              <a:prstDash val="solid"/>
              <a:round/>
            </a:ln>
          </p:spPr>
          <p:txBody>
            <a:bodyPr rtlCol="0" anchor="ctr"/>
            <a:lstStyle/>
            <a:p>
              <a:endParaRPr lang="en-US"/>
            </a:p>
          </p:txBody>
        </p:sp>
        <p:sp>
          <p:nvSpPr>
            <p:cNvPr id="122" name="Freeform 121">
              <a:extLst>
                <a:ext uri="{FF2B5EF4-FFF2-40B4-BE49-F238E27FC236}">
                  <a16:creationId xmlns:a16="http://schemas.microsoft.com/office/drawing/2014/main" id="{20ED752B-B597-CAB6-9328-B5D0EAEF2240}"/>
                </a:ext>
              </a:extLst>
            </p:cNvPr>
            <p:cNvSpPr/>
            <p:nvPr/>
          </p:nvSpPr>
          <p:spPr>
            <a:xfrm>
              <a:off x="4869575" y="1641329"/>
              <a:ext cx="60750" cy="60750"/>
            </a:xfrm>
            <a:custGeom>
              <a:avLst/>
              <a:gdLst>
                <a:gd name="connsiteX0" fmla="*/ 0 w 60750"/>
                <a:gd name="connsiteY0" fmla="*/ 60750 h 60750"/>
                <a:gd name="connsiteX1" fmla="*/ 60750 w 60750"/>
                <a:gd name="connsiteY1" fmla="*/ 0 h 60750"/>
              </a:gdLst>
              <a:ahLst/>
              <a:cxnLst>
                <a:cxn ang="0">
                  <a:pos x="connsiteX0" y="connsiteY0"/>
                </a:cxn>
                <a:cxn ang="0">
                  <a:pos x="connsiteX1" y="connsiteY1"/>
                </a:cxn>
              </a:cxnLst>
              <a:rect l="l" t="t" r="r" b="b"/>
              <a:pathLst>
                <a:path w="60750" h="60750">
                  <a:moveTo>
                    <a:pt x="0" y="60750"/>
                  </a:moveTo>
                  <a:lnTo>
                    <a:pt x="60750" y="0"/>
                  </a:lnTo>
                </a:path>
              </a:pathLst>
            </a:custGeom>
            <a:grpFill/>
            <a:ln w="25400" cap="rnd">
              <a:solidFill>
                <a:schemeClr val="accent2"/>
              </a:solidFill>
              <a:prstDash val="solid"/>
              <a:round/>
            </a:ln>
          </p:spPr>
          <p:txBody>
            <a:bodyPr rtlCol="0" anchor="ctr"/>
            <a:lstStyle/>
            <a:p>
              <a:endParaRPr lang="en-US"/>
            </a:p>
          </p:txBody>
        </p:sp>
      </p:grpSp>
      <p:grpSp>
        <p:nvGrpSpPr>
          <p:cNvPr id="151" name="Group 150">
            <a:extLst>
              <a:ext uri="{FF2B5EF4-FFF2-40B4-BE49-F238E27FC236}">
                <a16:creationId xmlns:a16="http://schemas.microsoft.com/office/drawing/2014/main" id="{5E87BB88-B4FE-375B-97C5-DCF9875FE0BE}"/>
              </a:ext>
            </a:extLst>
          </p:cNvPr>
          <p:cNvGrpSpPr/>
          <p:nvPr/>
        </p:nvGrpSpPr>
        <p:grpSpPr>
          <a:xfrm>
            <a:off x="7277427" y="1284539"/>
            <a:ext cx="525266" cy="506877"/>
            <a:chOff x="7277427" y="1241128"/>
            <a:chExt cx="525266" cy="525264"/>
          </a:xfrm>
          <a:noFill/>
        </p:grpSpPr>
        <p:sp>
          <p:nvSpPr>
            <p:cNvPr id="125" name="Freeform 124">
              <a:extLst>
                <a:ext uri="{FF2B5EF4-FFF2-40B4-BE49-F238E27FC236}">
                  <a16:creationId xmlns:a16="http://schemas.microsoft.com/office/drawing/2014/main" id="{5275C2C5-E16B-EFE9-5D61-9BF5F80378F9}"/>
                </a:ext>
              </a:extLst>
            </p:cNvPr>
            <p:cNvSpPr/>
            <p:nvPr/>
          </p:nvSpPr>
          <p:spPr>
            <a:xfrm>
              <a:off x="7340231" y="1281185"/>
              <a:ext cx="5709" cy="11418"/>
            </a:xfrm>
            <a:custGeom>
              <a:avLst/>
              <a:gdLst>
                <a:gd name="connsiteX0" fmla="*/ 5709 w 5709"/>
                <a:gd name="connsiteY0" fmla="*/ 11419 h 11418"/>
                <a:gd name="connsiteX1" fmla="*/ 0 w 5709"/>
                <a:gd name="connsiteY1" fmla="*/ 5709 h 11418"/>
                <a:gd name="connsiteX2" fmla="*/ 5709 w 5709"/>
                <a:gd name="connsiteY2" fmla="*/ 0 h 11418"/>
              </a:gdLst>
              <a:ahLst/>
              <a:cxnLst>
                <a:cxn ang="0">
                  <a:pos x="connsiteX0" y="connsiteY0"/>
                </a:cxn>
                <a:cxn ang="0">
                  <a:pos x="connsiteX1" y="connsiteY1"/>
                </a:cxn>
                <a:cxn ang="0">
                  <a:pos x="connsiteX2" y="connsiteY2"/>
                </a:cxn>
              </a:cxnLst>
              <a:rect l="l" t="t" r="r" b="b"/>
              <a:pathLst>
                <a:path w="5709" h="11418">
                  <a:moveTo>
                    <a:pt x="5709" y="11419"/>
                  </a:moveTo>
                  <a:cubicBezTo>
                    <a:pt x="2556" y="11419"/>
                    <a:pt x="0" y="8863"/>
                    <a:pt x="0" y="5709"/>
                  </a:cubicBezTo>
                  <a:cubicBezTo>
                    <a:pt x="0" y="2556"/>
                    <a:pt x="2556" y="0"/>
                    <a:pt x="5709" y="0"/>
                  </a:cubicBezTo>
                </a:path>
              </a:pathLst>
            </a:custGeom>
            <a:grpFill/>
            <a:ln w="25400" cap="flat">
              <a:solidFill>
                <a:schemeClr val="accent2"/>
              </a:solid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26ACD20D-FD6B-720E-0878-D6D60DB28B80}"/>
                </a:ext>
              </a:extLst>
            </p:cNvPr>
            <p:cNvSpPr/>
            <p:nvPr/>
          </p:nvSpPr>
          <p:spPr>
            <a:xfrm>
              <a:off x="7385906" y="1281185"/>
              <a:ext cx="5709" cy="11418"/>
            </a:xfrm>
            <a:custGeom>
              <a:avLst/>
              <a:gdLst>
                <a:gd name="connsiteX0" fmla="*/ 5709 w 5709"/>
                <a:gd name="connsiteY0" fmla="*/ 11419 h 11418"/>
                <a:gd name="connsiteX1" fmla="*/ 0 w 5709"/>
                <a:gd name="connsiteY1" fmla="*/ 5709 h 11418"/>
                <a:gd name="connsiteX2" fmla="*/ 5709 w 5709"/>
                <a:gd name="connsiteY2" fmla="*/ 0 h 11418"/>
              </a:gdLst>
              <a:ahLst/>
              <a:cxnLst>
                <a:cxn ang="0">
                  <a:pos x="connsiteX0" y="connsiteY0"/>
                </a:cxn>
                <a:cxn ang="0">
                  <a:pos x="connsiteX1" y="connsiteY1"/>
                </a:cxn>
                <a:cxn ang="0">
                  <a:pos x="connsiteX2" y="connsiteY2"/>
                </a:cxn>
              </a:cxnLst>
              <a:rect l="l" t="t" r="r" b="b"/>
              <a:pathLst>
                <a:path w="5709" h="11418">
                  <a:moveTo>
                    <a:pt x="5709" y="11419"/>
                  </a:moveTo>
                  <a:cubicBezTo>
                    <a:pt x="2556" y="11419"/>
                    <a:pt x="0" y="8863"/>
                    <a:pt x="0" y="5709"/>
                  </a:cubicBezTo>
                  <a:cubicBezTo>
                    <a:pt x="0" y="2556"/>
                    <a:pt x="2556" y="0"/>
                    <a:pt x="5709" y="0"/>
                  </a:cubicBezTo>
                </a:path>
              </a:pathLst>
            </a:custGeom>
            <a:grpFill/>
            <a:ln w="25400" cap="flat">
              <a:solidFill>
                <a:schemeClr val="accent2"/>
              </a:solid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22731508-8637-6CC0-181F-343820FE6F0C}"/>
                </a:ext>
              </a:extLst>
            </p:cNvPr>
            <p:cNvSpPr/>
            <p:nvPr/>
          </p:nvSpPr>
          <p:spPr>
            <a:xfrm>
              <a:off x="7431581" y="1281185"/>
              <a:ext cx="5709" cy="11418"/>
            </a:xfrm>
            <a:custGeom>
              <a:avLst/>
              <a:gdLst>
                <a:gd name="connsiteX0" fmla="*/ 5709 w 5709"/>
                <a:gd name="connsiteY0" fmla="*/ 11419 h 11418"/>
                <a:gd name="connsiteX1" fmla="*/ 0 w 5709"/>
                <a:gd name="connsiteY1" fmla="*/ 5709 h 11418"/>
                <a:gd name="connsiteX2" fmla="*/ 5709 w 5709"/>
                <a:gd name="connsiteY2" fmla="*/ 0 h 11418"/>
              </a:gdLst>
              <a:ahLst/>
              <a:cxnLst>
                <a:cxn ang="0">
                  <a:pos x="connsiteX0" y="connsiteY0"/>
                </a:cxn>
                <a:cxn ang="0">
                  <a:pos x="connsiteX1" y="connsiteY1"/>
                </a:cxn>
                <a:cxn ang="0">
                  <a:pos x="connsiteX2" y="connsiteY2"/>
                </a:cxn>
              </a:cxnLst>
              <a:rect l="l" t="t" r="r" b="b"/>
              <a:pathLst>
                <a:path w="5709" h="11418">
                  <a:moveTo>
                    <a:pt x="5709" y="11419"/>
                  </a:moveTo>
                  <a:cubicBezTo>
                    <a:pt x="2556" y="11419"/>
                    <a:pt x="0" y="8863"/>
                    <a:pt x="0" y="5709"/>
                  </a:cubicBezTo>
                  <a:cubicBezTo>
                    <a:pt x="0" y="2556"/>
                    <a:pt x="2556" y="0"/>
                    <a:pt x="5709" y="0"/>
                  </a:cubicBezTo>
                </a:path>
              </a:pathLst>
            </a:custGeom>
            <a:grpFill/>
            <a:ln w="25400" cap="flat">
              <a:solidFill>
                <a:schemeClr val="accent2"/>
              </a:solidFill>
              <a:prstDash val="solid"/>
              <a:miter/>
            </a:ln>
          </p:spPr>
          <p:txBody>
            <a:bodyPr rtlCol="0" anchor="ctr"/>
            <a:lstStyle/>
            <a:p>
              <a:endParaRPr lang="en-US"/>
            </a:p>
          </p:txBody>
        </p:sp>
        <p:grpSp>
          <p:nvGrpSpPr>
            <p:cNvPr id="132" name="Graphic 42">
              <a:extLst>
                <a:ext uri="{FF2B5EF4-FFF2-40B4-BE49-F238E27FC236}">
                  <a16:creationId xmlns:a16="http://schemas.microsoft.com/office/drawing/2014/main" id="{3FF79314-5B78-18A9-B5DF-9867D11AC993}"/>
                </a:ext>
              </a:extLst>
            </p:cNvPr>
            <p:cNvGrpSpPr/>
            <p:nvPr/>
          </p:nvGrpSpPr>
          <p:grpSpPr>
            <a:xfrm>
              <a:off x="7528646" y="1503745"/>
              <a:ext cx="274047" cy="262647"/>
              <a:chOff x="7528646" y="1503745"/>
              <a:chExt cx="274047" cy="262647"/>
            </a:xfrm>
            <a:grpFill/>
          </p:grpSpPr>
          <p:sp>
            <p:nvSpPr>
              <p:cNvPr id="134" name="Freeform 133">
                <a:extLst>
                  <a:ext uri="{FF2B5EF4-FFF2-40B4-BE49-F238E27FC236}">
                    <a16:creationId xmlns:a16="http://schemas.microsoft.com/office/drawing/2014/main" id="{F9D59DA0-95D0-69E8-4A2E-AA8DF82BE9C2}"/>
                  </a:ext>
                </a:extLst>
              </p:cNvPr>
              <p:cNvSpPr/>
              <p:nvPr/>
            </p:nvSpPr>
            <p:spPr>
              <a:xfrm>
                <a:off x="7665666" y="1697880"/>
                <a:ext cx="5709" cy="11418"/>
              </a:xfrm>
              <a:custGeom>
                <a:avLst/>
                <a:gdLst>
                  <a:gd name="connsiteX0" fmla="*/ 0 w 5709"/>
                  <a:gd name="connsiteY0" fmla="*/ 11419 h 11418"/>
                  <a:gd name="connsiteX1" fmla="*/ 5709 w 5709"/>
                  <a:gd name="connsiteY1" fmla="*/ 5709 h 11418"/>
                  <a:gd name="connsiteX2" fmla="*/ 0 w 5709"/>
                  <a:gd name="connsiteY2" fmla="*/ 0 h 11418"/>
                </a:gdLst>
                <a:ahLst/>
                <a:cxnLst>
                  <a:cxn ang="0">
                    <a:pos x="connsiteX0" y="connsiteY0"/>
                  </a:cxn>
                  <a:cxn ang="0">
                    <a:pos x="connsiteX1" y="connsiteY1"/>
                  </a:cxn>
                  <a:cxn ang="0">
                    <a:pos x="connsiteX2" y="connsiteY2"/>
                  </a:cxn>
                </a:cxnLst>
                <a:rect l="l" t="t" r="r" b="b"/>
                <a:pathLst>
                  <a:path w="5709" h="11418">
                    <a:moveTo>
                      <a:pt x="0" y="11419"/>
                    </a:moveTo>
                    <a:cubicBezTo>
                      <a:pt x="3154" y="11419"/>
                      <a:pt x="5709" y="8863"/>
                      <a:pt x="5709" y="5709"/>
                    </a:cubicBezTo>
                    <a:cubicBezTo>
                      <a:pt x="5709" y="2556"/>
                      <a:pt x="3154" y="0"/>
                      <a:pt x="0" y="0"/>
                    </a:cubicBezTo>
                  </a:path>
                </a:pathLst>
              </a:custGeom>
              <a:grpFill/>
              <a:ln w="25400" cap="flat">
                <a:solidFill>
                  <a:schemeClr val="accent2"/>
                </a:solid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6FEC85AD-F80F-9C93-97B4-D4C2F728DECC}"/>
                  </a:ext>
                </a:extLst>
              </p:cNvPr>
              <p:cNvSpPr/>
              <p:nvPr/>
            </p:nvSpPr>
            <p:spPr>
              <a:xfrm>
                <a:off x="7528646" y="1503745"/>
                <a:ext cx="274047" cy="262647"/>
              </a:xfrm>
              <a:custGeom>
                <a:avLst/>
                <a:gdLst>
                  <a:gd name="connsiteX0" fmla="*/ 156158 w 274047"/>
                  <a:gd name="connsiteY0" fmla="*/ 11480 h 262647"/>
                  <a:gd name="connsiteX1" fmla="*/ 126800 w 274047"/>
                  <a:gd name="connsiteY1" fmla="*/ 2562 h 262647"/>
                  <a:gd name="connsiteX2" fmla="*/ 117882 w 274047"/>
                  <a:gd name="connsiteY2" fmla="*/ 11480 h 262647"/>
                  <a:gd name="connsiteX3" fmla="*/ 2415 w 274047"/>
                  <a:gd name="connsiteY3" fmla="*/ 231520 h 262647"/>
                  <a:gd name="connsiteX4" fmla="*/ 3146 w 274047"/>
                  <a:gd name="connsiteY4" fmla="*/ 252370 h 262647"/>
                  <a:gd name="connsiteX5" fmla="*/ 21553 w 274047"/>
                  <a:gd name="connsiteY5" fmla="*/ 262647 h 262647"/>
                  <a:gd name="connsiteX6" fmla="*/ 252487 w 274047"/>
                  <a:gd name="connsiteY6" fmla="*/ 262647 h 262647"/>
                  <a:gd name="connsiteX7" fmla="*/ 270917 w 274047"/>
                  <a:gd name="connsiteY7" fmla="*/ 252370 h 262647"/>
                  <a:gd name="connsiteX8" fmla="*/ 271625 w 274047"/>
                  <a:gd name="connsiteY8" fmla="*/ 231520 h 262647"/>
                  <a:gd name="connsiteX9" fmla="*/ 156158 w 274047"/>
                  <a:gd name="connsiteY9" fmla="*/ 11480 h 262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047" h="262647">
                    <a:moveTo>
                      <a:pt x="156158" y="11480"/>
                    </a:moveTo>
                    <a:cubicBezTo>
                      <a:pt x="150515" y="910"/>
                      <a:pt x="137370" y="-3082"/>
                      <a:pt x="126800" y="2562"/>
                    </a:cubicBezTo>
                    <a:cubicBezTo>
                      <a:pt x="123009" y="4585"/>
                      <a:pt x="119906" y="7689"/>
                      <a:pt x="117882" y="11480"/>
                    </a:cubicBezTo>
                    <a:lnTo>
                      <a:pt x="2415" y="231520"/>
                    </a:lnTo>
                    <a:cubicBezTo>
                      <a:pt x="-1049" y="238111"/>
                      <a:pt x="-770" y="246040"/>
                      <a:pt x="3146" y="252370"/>
                    </a:cubicBezTo>
                    <a:cubicBezTo>
                      <a:pt x="7077" y="258763"/>
                      <a:pt x="14049" y="262657"/>
                      <a:pt x="21553" y="262647"/>
                    </a:cubicBezTo>
                    <a:lnTo>
                      <a:pt x="252487" y="262647"/>
                    </a:lnTo>
                    <a:cubicBezTo>
                      <a:pt x="260001" y="262663"/>
                      <a:pt x="266982" y="258770"/>
                      <a:pt x="270917" y="252370"/>
                    </a:cubicBezTo>
                    <a:cubicBezTo>
                      <a:pt x="274822" y="246033"/>
                      <a:pt x="275092" y="238106"/>
                      <a:pt x="271625" y="231520"/>
                    </a:cubicBezTo>
                    <a:lnTo>
                      <a:pt x="156158" y="11480"/>
                    </a:lnTo>
                    <a:close/>
                  </a:path>
                </a:pathLst>
              </a:custGeom>
              <a:grpFill/>
              <a:ln w="25400" cap="rnd">
                <a:solidFill>
                  <a:schemeClr val="accent2"/>
                </a:solidFill>
                <a:prstDash val="solid"/>
                <a:round/>
              </a:ln>
            </p:spPr>
            <p:txBody>
              <a:bodyPr rtlCol="0" anchor="ctr"/>
              <a:lstStyle/>
              <a:p>
                <a:endParaRPr lang="en-US"/>
              </a:p>
            </p:txBody>
          </p:sp>
          <p:sp>
            <p:nvSpPr>
              <p:cNvPr id="133" name="Freeform 132">
                <a:extLst>
                  <a:ext uri="{FF2B5EF4-FFF2-40B4-BE49-F238E27FC236}">
                    <a16:creationId xmlns:a16="http://schemas.microsoft.com/office/drawing/2014/main" id="{99A8F0C9-40DE-FF41-5DE0-02A61900FFF0}"/>
                  </a:ext>
                </a:extLst>
              </p:cNvPr>
              <p:cNvSpPr/>
              <p:nvPr/>
            </p:nvSpPr>
            <p:spPr>
              <a:xfrm>
                <a:off x="7659957" y="1697880"/>
                <a:ext cx="5709" cy="11418"/>
              </a:xfrm>
              <a:custGeom>
                <a:avLst/>
                <a:gdLst>
                  <a:gd name="connsiteX0" fmla="*/ 5709 w 5709"/>
                  <a:gd name="connsiteY0" fmla="*/ 11419 h 11418"/>
                  <a:gd name="connsiteX1" fmla="*/ 0 w 5709"/>
                  <a:gd name="connsiteY1" fmla="*/ 5709 h 11418"/>
                  <a:gd name="connsiteX2" fmla="*/ 5709 w 5709"/>
                  <a:gd name="connsiteY2" fmla="*/ 0 h 11418"/>
                </a:gdLst>
                <a:ahLst/>
                <a:cxnLst>
                  <a:cxn ang="0">
                    <a:pos x="connsiteX0" y="connsiteY0"/>
                  </a:cxn>
                  <a:cxn ang="0">
                    <a:pos x="connsiteX1" y="connsiteY1"/>
                  </a:cxn>
                  <a:cxn ang="0">
                    <a:pos x="connsiteX2" y="connsiteY2"/>
                  </a:cxn>
                </a:cxnLst>
                <a:rect l="l" t="t" r="r" b="b"/>
                <a:pathLst>
                  <a:path w="5709" h="11418">
                    <a:moveTo>
                      <a:pt x="5709" y="11419"/>
                    </a:moveTo>
                    <a:cubicBezTo>
                      <a:pt x="2556" y="11419"/>
                      <a:pt x="0" y="8863"/>
                      <a:pt x="0" y="5709"/>
                    </a:cubicBezTo>
                    <a:cubicBezTo>
                      <a:pt x="0" y="2556"/>
                      <a:pt x="2556" y="0"/>
                      <a:pt x="5709" y="0"/>
                    </a:cubicBezTo>
                  </a:path>
                </a:pathLst>
              </a:custGeom>
              <a:grpFill/>
              <a:ln w="25400" cap="flat">
                <a:solidFill>
                  <a:schemeClr val="accent2"/>
                </a:solid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4FEE933D-7493-3437-840C-1A547AC4D165}"/>
                  </a:ext>
                </a:extLst>
              </p:cNvPr>
              <p:cNvSpPr/>
              <p:nvPr/>
            </p:nvSpPr>
            <p:spPr>
              <a:xfrm>
                <a:off x="7665666" y="1583692"/>
                <a:ext cx="22837" cy="68512"/>
              </a:xfrm>
              <a:custGeom>
                <a:avLst/>
                <a:gdLst>
                  <a:gd name="connsiteX0" fmla="*/ 0 w 22837"/>
                  <a:gd name="connsiteY0" fmla="*/ 68513 h 68512"/>
                  <a:gd name="connsiteX1" fmla="*/ 0 w 22837"/>
                  <a:gd name="connsiteY1" fmla="*/ 0 h 68512"/>
                </a:gdLst>
                <a:ahLst/>
                <a:cxnLst>
                  <a:cxn ang="0">
                    <a:pos x="connsiteX0" y="connsiteY0"/>
                  </a:cxn>
                  <a:cxn ang="0">
                    <a:pos x="connsiteX1" y="connsiteY1"/>
                  </a:cxn>
                </a:cxnLst>
                <a:rect l="l" t="t" r="r" b="b"/>
                <a:pathLst>
                  <a:path w="22837" h="68512">
                    <a:moveTo>
                      <a:pt x="0" y="68513"/>
                    </a:moveTo>
                    <a:lnTo>
                      <a:pt x="0" y="0"/>
                    </a:lnTo>
                  </a:path>
                </a:pathLst>
              </a:custGeom>
              <a:grpFill/>
              <a:ln w="25400" cap="rnd">
                <a:solidFill>
                  <a:schemeClr val="accent2"/>
                </a:solidFill>
                <a:prstDash val="solid"/>
                <a:round/>
              </a:ln>
            </p:spPr>
            <p:txBody>
              <a:bodyPr rtlCol="0" anchor="ctr"/>
              <a:lstStyle/>
              <a:p>
                <a:endParaRPr lang="en-US"/>
              </a:p>
            </p:txBody>
          </p:sp>
        </p:grpSp>
        <p:sp>
          <p:nvSpPr>
            <p:cNvPr id="149" name="Round Same-side Corner of Rectangle 148">
              <a:extLst>
                <a:ext uri="{FF2B5EF4-FFF2-40B4-BE49-F238E27FC236}">
                  <a16:creationId xmlns:a16="http://schemas.microsoft.com/office/drawing/2014/main" id="{BCD2B7BF-05EF-A869-A23D-712467EA1C5D}"/>
                </a:ext>
              </a:extLst>
            </p:cNvPr>
            <p:cNvSpPr/>
            <p:nvPr/>
          </p:nvSpPr>
          <p:spPr>
            <a:xfrm>
              <a:off x="7279986" y="1251312"/>
              <a:ext cx="451631" cy="81000"/>
            </a:xfrm>
            <a:prstGeom prst="round2SameRect">
              <a:avLst/>
            </a:prstGeom>
            <a:grp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Freeform 123">
              <a:extLst>
                <a:ext uri="{FF2B5EF4-FFF2-40B4-BE49-F238E27FC236}">
                  <a16:creationId xmlns:a16="http://schemas.microsoft.com/office/drawing/2014/main" id="{E210E926-ABA8-1571-5F25-F305570EA38A}"/>
                </a:ext>
              </a:extLst>
            </p:cNvPr>
            <p:cNvSpPr/>
            <p:nvPr/>
          </p:nvSpPr>
          <p:spPr>
            <a:xfrm>
              <a:off x="7277427" y="1332570"/>
              <a:ext cx="456751" cy="22837"/>
            </a:xfrm>
            <a:custGeom>
              <a:avLst/>
              <a:gdLst>
                <a:gd name="connsiteX0" fmla="*/ 0 w 456751"/>
                <a:gd name="connsiteY0" fmla="*/ 0 h 22837"/>
                <a:gd name="connsiteX1" fmla="*/ 456752 w 456751"/>
                <a:gd name="connsiteY1" fmla="*/ 0 h 22837"/>
              </a:gdLst>
              <a:ahLst/>
              <a:cxnLst>
                <a:cxn ang="0">
                  <a:pos x="connsiteX0" y="connsiteY0"/>
                </a:cxn>
                <a:cxn ang="0">
                  <a:pos x="connsiteX1" y="connsiteY1"/>
                </a:cxn>
              </a:cxnLst>
              <a:rect l="l" t="t" r="r" b="b"/>
              <a:pathLst>
                <a:path w="456751" h="22837">
                  <a:moveTo>
                    <a:pt x="0" y="0"/>
                  </a:moveTo>
                  <a:lnTo>
                    <a:pt x="456752" y="0"/>
                  </a:lnTo>
                </a:path>
              </a:pathLst>
            </a:custGeom>
            <a:grpFill/>
            <a:ln w="25400" cap="rnd">
              <a:solidFill>
                <a:schemeClr val="accent2"/>
              </a:solidFill>
              <a:prstDash val="solid"/>
              <a:round/>
            </a:ln>
          </p:spPr>
          <p:txBody>
            <a:bodyPr rtlCol="0" anchor="ctr"/>
            <a:lstStyle/>
            <a:p>
              <a:endParaRPr lang="en-US"/>
            </a:p>
          </p:txBody>
        </p:sp>
        <p:sp>
          <p:nvSpPr>
            <p:cNvPr id="126" name="Freeform 125">
              <a:extLst>
                <a:ext uri="{FF2B5EF4-FFF2-40B4-BE49-F238E27FC236}">
                  <a16:creationId xmlns:a16="http://schemas.microsoft.com/office/drawing/2014/main" id="{3CFF5630-E1D7-F227-5FD1-08B40CA1C299}"/>
                </a:ext>
              </a:extLst>
            </p:cNvPr>
            <p:cNvSpPr/>
            <p:nvPr/>
          </p:nvSpPr>
          <p:spPr>
            <a:xfrm>
              <a:off x="7345940" y="1281185"/>
              <a:ext cx="5709" cy="11418"/>
            </a:xfrm>
            <a:custGeom>
              <a:avLst/>
              <a:gdLst>
                <a:gd name="connsiteX0" fmla="*/ 0 w 5709"/>
                <a:gd name="connsiteY0" fmla="*/ 11419 h 11418"/>
                <a:gd name="connsiteX1" fmla="*/ 5709 w 5709"/>
                <a:gd name="connsiteY1" fmla="*/ 5709 h 11418"/>
                <a:gd name="connsiteX2" fmla="*/ 0 w 5709"/>
                <a:gd name="connsiteY2" fmla="*/ 0 h 11418"/>
              </a:gdLst>
              <a:ahLst/>
              <a:cxnLst>
                <a:cxn ang="0">
                  <a:pos x="connsiteX0" y="connsiteY0"/>
                </a:cxn>
                <a:cxn ang="0">
                  <a:pos x="connsiteX1" y="connsiteY1"/>
                </a:cxn>
                <a:cxn ang="0">
                  <a:pos x="connsiteX2" y="connsiteY2"/>
                </a:cxn>
              </a:cxnLst>
              <a:rect l="l" t="t" r="r" b="b"/>
              <a:pathLst>
                <a:path w="5709" h="11418">
                  <a:moveTo>
                    <a:pt x="0" y="11419"/>
                  </a:moveTo>
                  <a:cubicBezTo>
                    <a:pt x="3153" y="11419"/>
                    <a:pt x="5709" y="8863"/>
                    <a:pt x="5709" y="5709"/>
                  </a:cubicBezTo>
                  <a:cubicBezTo>
                    <a:pt x="5709" y="2556"/>
                    <a:pt x="3153" y="0"/>
                    <a:pt x="0" y="0"/>
                  </a:cubicBezTo>
                </a:path>
              </a:pathLst>
            </a:custGeom>
            <a:grpFill/>
            <a:ln w="25400" cap="flat">
              <a:solidFill>
                <a:schemeClr val="accent2"/>
              </a:solid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739D07FF-2FBC-44E0-8F67-2E3B159F09FE}"/>
                </a:ext>
              </a:extLst>
            </p:cNvPr>
            <p:cNvSpPr/>
            <p:nvPr/>
          </p:nvSpPr>
          <p:spPr>
            <a:xfrm>
              <a:off x="7391615" y="1281185"/>
              <a:ext cx="5709" cy="11418"/>
            </a:xfrm>
            <a:custGeom>
              <a:avLst/>
              <a:gdLst>
                <a:gd name="connsiteX0" fmla="*/ 0 w 5709"/>
                <a:gd name="connsiteY0" fmla="*/ 11419 h 11418"/>
                <a:gd name="connsiteX1" fmla="*/ 5709 w 5709"/>
                <a:gd name="connsiteY1" fmla="*/ 5709 h 11418"/>
                <a:gd name="connsiteX2" fmla="*/ 0 w 5709"/>
                <a:gd name="connsiteY2" fmla="*/ 0 h 11418"/>
              </a:gdLst>
              <a:ahLst/>
              <a:cxnLst>
                <a:cxn ang="0">
                  <a:pos x="connsiteX0" y="connsiteY0"/>
                </a:cxn>
                <a:cxn ang="0">
                  <a:pos x="connsiteX1" y="connsiteY1"/>
                </a:cxn>
                <a:cxn ang="0">
                  <a:pos x="connsiteX2" y="connsiteY2"/>
                </a:cxn>
              </a:cxnLst>
              <a:rect l="l" t="t" r="r" b="b"/>
              <a:pathLst>
                <a:path w="5709" h="11418">
                  <a:moveTo>
                    <a:pt x="0" y="11419"/>
                  </a:moveTo>
                  <a:cubicBezTo>
                    <a:pt x="3153" y="11419"/>
                    <a:pt x="5709" y="8863"/>
                    <a:pt x="5709" y="5709"/>
                  </a:cubicBezTo>
                  <a:cubicBezTo>
                    <a:pt x="5709" y="2556"/>
                    <a:pt x="3153" y="0"/>
                    <a:pt x="0" y="0"/>
                  </a:cubicBezTo>
                </a:path>
              </a:pathLst>
            </a:custGeom>
            <a:grpFill/>
            <a:ln w="25400" cap="flat">
              <a:solidFill>
                <a:schemeClr val="accent2"/>
              </a:solid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0380DC94-C183-DD6B-4C65-89C8AC23DE34}"/>
                </a:ext>
              </a:extLst>
            </p:cNvPr>
            <p:cNvSpPr/>
            <p:nvPr/>
          </p:nvSpPr>
          <p:spPr>
            <a:xfrm>
              <a:off x="7437290" y="1281185"/>
              <a:ext cx="5709" cy="11418"/>
            </a:xfrm>
            <a:custGeom>
              <a:avLst/>
              <a:gdLst>
                <a:gd name="connsiteX0" fmla="*/ 0 w 5709"/>
                <a:gd name="connsiteY0" fmla="*/ 11419 h 11418"/>
                <a:gd name="connsiteX1" fmla="*/ 5709 w 5709"/>
                <a:gd name="connsiteY1" fmla="*/ 5709 h 11418"/>
                <a:gd name="connsiteX2" fmla="*/ 0 w 5709"/>
                <a:gd name="connsiteY2" fmla="*/ 0 h 11418"/>
              </a:gdLst>
              <a:ahLst/>
              <a:cxnLst>
                <a:cxn ang="0">
                  <a:pos x="connsiteX0" y="connsiteY0"/>
                </a:cxn>
                <a:cxn ang="0">
                  <a:pos x="connsiteX1" y="connsiteY1"/>
                </a:cxn>
                <a:cxn ang="0">
                  <a:pos x="connsiteX2" y="connsiteY2"/>
                </a:cxn>
              </a:cxnLst>
              <a:rect l="l" t="t" r="r" b="b"/>
              <a:pathLst>
                <a:path w="5709" h="11418">
                  <a:moveTo>
                    <a:pt x="0" y="11419"/>
                  </a:moveTo>
                  <a:cubicBezTo>
                    <a:pt x="3153" y="11419"/>
                    <a:pt x="5709" y="8863"/>
                    <a:pt x="5709" y="5709"/>
                  </a:cubicBezTo>
                  <a:cubicBezTo>
                    <a:pt x="5709" y="2556"/>
                    <a:pt x="3153" y="0"/>
                    <a:pt x="0" y="0"/>
                  </a:cubicBezTo>
                </a:path>
              </a:pathLst>
            </a:custGeom>
            <a:grpFill/>
            <a:ln w="25400" cap="flat">
              <a:solidFill>
                <a:schemeClr val="accent2"/>
              </a:solid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F6C7013B-8A51-36FE-93B9-48714F39347F}"/>
                </a:ext>
              </a:extLst>
            </p:cNvPr>
            <p:cNvSpPr/>
            <p:nvPr/>
          </p:nvSpPr>
          <p:spPr>
            <a:xfrm>
              <a:off x="7277427" y="1241128"/>
              <a:ext cx="456751" cy="365401"/>
            </a:xfrm>
            <a:custGeom>
              <a:avLst/>
              <a:gdLst>
                <a:gd name="connsiteX0" fmla="*/ 205538 w 456751"/>
                <a:gd name="connsiteY0" fmla="*/ 365401 h 365401"/>
                <a:gd name="connsiteX1" fmla="*/ 45675 w 456751"/>
                <a:gd name="connsiteY1" fmla="*/ 365401 h 365401"/>
                <a:gd name="connsiteX2" fmla="*/ 0 w 456751"/>
                <a:gd name="connsiteY2" fmla="*/ 319726 h 365401"/>
                <a:gd name="connsiteX3" fmla="*/ 0 w 456751"/>
                <a:gd name="connsiteY3" fmla="*/ 45675 h 365401"/>
                <a:gd name="connsiteX4" fmla="*/ 45675 w 456751"/>
                <a:gd name="connsiteY4" fmla="*/ 0 h 365401"/>
                <a:gd name="connsiteX5" fmla="*/ 411077 w 456751"/>
                <a:gd name="connsiteY5" fmla="*/ 0 h 365401"/>
                <a:gd name="connsiteX6" fmla="*/ 456752 w 456751"/>
                <a:gd name="connsiteY6" fmla="*/ 45675 h 365401"/>
                <a:gd name="connsiteX7" fmla="*/ 456752 w 456751"/>
                <a:gd name="connsiteY7" fmla="*/ 228376 h 36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6751" h="365401">
                  <a:moveTo>
                    <a:pt x="205538" y="365401"/>
                  </a:moveTo>
                  <a:lnTo>
                    <a:pt x="45675" y="365401"/>
                  </a:lnTo>
                  <a:cubicBezTo>
                    <a:pt x="20449" y="365401"/>
                    <a:pt x="0" y="344953"/>
                    <a:pt x="0" y="319726"/>
                  </a:cubicBezTo>
                  <a:lnTo>
                    <a:pt x="0" y="45675"/>
                  </a:lnTo>
                  <a:cubicBezTo>
                    <a:pt x="0" y="20449"/>
                    <a:pt x="20449" y="0"/>
                    <a:pt x="45675" y="0"/>
                  </a:cubicBezTo>
                  <a:lnTo>
                    <a:pt x="411077" y="0"/>
                  </a:lnTo>
                  <a:cubicBezTo>
                    <a:pt x="436303" y="0"/>
                    <a:pt x="456752" y="20449"/>
                    <a:pt x="456752" y="45675"/>
                  </a:cubicBezTo>
                  <a:lnTo>
                    <a:pt x="456752" y="228376"/>
                  </a:lnTo>
                </a:path>
              </a:pathLst>
            </a:custGeom>
            <a:grpFill/>
            <a:ln w="25400" cap="rnd">
              <a:solidFill>
                <a:schemeClr val="accent2"/>
              </a:solidFill>
              <a:prstDash val="solid"/>
              <a:round/>
            </a:ln>
          </p:spPr>
          <p:txBody>
            <a:bodyPr rtlCol="0" anchor="ctr"/>
            <a:lstStyle/>
            <a:p>
              <a:endParaRPr lang="en-US"/>
            </a:p>
          </p:txBody>
        </p:sp>
      </p:grpSp>
      <p:grpSp>
        <p:nvGrpSpPr>
          <p:cNvPr id="152" name="Group 151">
            <a:extLst>
              <a:ext uri="{FF2B5EF4-FFF2-40B4-BE49-F238E27FC236}">
                <a16:creationId xmlns:a16="http://schemas.microsoft.com/office/drawing/2014/main" id="{B02E322A-DFF7-97A8-5B0A-C1C3C54E9964}"/>
              </a:ext>
            </a:extLst>
          </p:cNvPr>
          <p:cNvGrpSpPr/>
          <p:nvPr/>
        </p:nvGrpSpPr>
        <p:grpSpPr>
          <a:xfrm>
            <a:off x="10192139" y="1190147"/>
            <a:ext cx="621000" cy="599261"/>
            <a:chOff x="10192139" y="1143312"/>
            <a:chExt cx="621000" cy="621000"/>
          </a:xfrm>
          <a:noFill/>
        </p:grpSpPr>
        <p:sp>
          <p:nvSpPr>
            <p:cNvPr id="138" name="Freeform 137">
              <a:extLst>
                <a:ext uri="{FF2B5EF4-FFF2-40B4-BE49-F238E27FC236}">
                  <a16:creationId xmlns:a16="http://schemas.microsoft.com/office/drawing/2014/main" id="{34B766CC-D756-0810-C90D-13EDA4596C1B}"/>
                </a:ext>
              </a:extLst>
            </p:cNvPr>
            <p:cNvSpPr/>
            <p:nvPr/>
          </p:nvSpPr>
          <p:spPr>
            <a:xfrm>
              <a:off x="10192139" y="1197312"/>
              <a:ext cx="256500" cy="567000"/>
            </a:xfrm>
            <a:custGeom>
              <a:avLst/>
              <a:gdLst>
                <a:gd name="connsiteX0" fmla="*/ 256500 w 256500"/>
                <a:gd name="connsiteY0" fmla="*/ 567000 h 567000"/>
                <a:gd name="connsiteX1" fmla="*/ 27000 w 256500"/>
                <a:gd name="connsiteY1" fmla="*/ 567000 h 567000"/>
                <a:gd name="connsiteX2" fmla="*/ 0 w 256500"/>
                <a:gd name="connsiteY2" fmla="*/ 540000 h 567000"/>
                <a:gd name="connsiteX3" fmla="*/ 0 w 256500"/>
                <a:gd name="connsiteY3" fmla="*/ 27000 h 567000"/>
                <a:gd name="connsiteX4" fmla="*/ 27000 w 256500"/>
                <a:gd name="connsiteY4" fmla="*/ 0 h 567000"/>
                <a:gd name="connsiteX5" fmla="*/ 81000 w 256500"/>
                <a:gd name="connsiteY5" fmla="*/ 0 h 56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500" h="567000">
                  <a:moveTo>
                    <a:pt x="256500" y="567000"/>
                  </a:moveTo>
                  <a:lnTo>
                    <a:pt x="27000" y="567000"/>
                  </a:lnTo>
                  <a:cubicBezTo>
                    <a:pt x="12088" y="567000"/>
                    <a:pt x="0" y="554912"/>
                    <a:pt x="0" y="540000"/>
                  </a:cubicBezTo>
                  <a:lnTo>
                    <a:pt x="0" y="27000"/>
                  </a:lnTo>
                  <a:cubicBezTo>
                    <a:pt x="0" y="12088"/>
                    <a:pt x="12088" y="0"/>
                    <a:pt x="27000" y="0"/>
                  </a:cubicBezTo>
                  <a:lnTo>
                    <a:pt x="81000" y="0"/>
                  </a:lnTo>
                </a:path>
              </a:pathLst>
            </a:custGeom>
            <a:grpFill/>
            <a:ln w="25400" cap="rnd">
              <a:solidFill>
                <a:schemeClr val="accent2"/>
              </a:solidFill>
              <a:prstDash val="solid"/>
              <a:round/>
            </a:ln>
          </p:spPr>
          <p:txBody>
            <a:bodyPr rtlCol="0" anchor="ctr"/>
            <a:lstStyle/>
            <a:p>
              <a:endParaRPr lang="en-US"/>
            </a:p>
          </p:txBody>
        </p:sp>
        <p:sp>
          <p:nvSpPr>
            <p:cNvPr id="139" name="Freeform 138">
              <a:extLst>
                <a:ext uri="{FF2B5EF4-FFF2-40B4-BE49-F238E27FC236}">
                  <a16:creationId xmlns:a16="http://schemas.microsoft.com/office/drawing/2014/main" id="{A572D734-E2E9-D6E5-BC32-A586FAB3846C}"/>
                </a:ext>
              </a:extLst>
            </p:cNvPr>
            <p:cNvSpPr/>
            <p:nvPr/>
          </p:nvSpPr>
          <p:spPr>
            <a:xfrm>
              <a:off x="10597139" y="1197312"/>
              <a:ext cx="81000" cy="189000"/>
            </a:xfrm>
            <a:custGeom>
              <a:avLst/>
              <a:gdLst>
                <a:gd name="connsiteX0" fmla="*/ 0 w 81000"/>
                <a:gd name="connsiteY0" fmla="*/ 0 h 189000"/>
                <a:gd name="connsiteX1" fmla="*/ 54000 w 81000"/>
                <a:gd name="connsiteY1" fmla="*/ 0 h 189000"/>
                <a:gd name="connsiteX2" fmla="*/ 81000 w 81000"/>
                <a:gd name="connsiteY2" fmla="*/ 27000 h 189000"/>
                <a:gd name="connsiteX3" fmla="*/ 81000 w 81000"/>
                <a:gd name="connsiteY3" fmla="*/ 189000 h 189000"/>
              </a:gdLst>
              <a:ahLst/>
              <a:cxnLst>
                <a:cxn ang="0">
                  <a:pos x="connsiteX0" y="connsiteY0"/>
                </a:cxn>
                <a:cxn ang="0">
                  <a:pos x="connsiteX1" y="connsiteY1"/>
                </a:cxn>
                <a:cxn ang="0">
                  <a:pos x="connsiteX2" y="connsiteY2"/>
                </a:cxn>
                <a:cxn ang="0">
                  <a:pos x="connsiteX3" y="connsiteY3"/>
                </a:cxn>
              </a:cxnLst>
              <a:rect l="l" t="t" r="r" b="b"/>
              <a:pathLst>
                <a:path w="81000" h="189000">
                  <a:moveTo>
                    <a:pt x="0" y="0"/>
                  </a:moveTo>
                  <a:lnTo>
                    <a:pt x="54000" y="0"/>
                  </a:lnTo>
                  <a:cubicBezTo>
                    <a:pt x="68912" y="0"/>
                    <a:pt x="81000" y="12088"/>
                    <a:pt x="81000" y="27000"/>
                  </a:cubicBezTo>
                  <a:lnTo>
                    <a:pt x="81000" y="189000"/>
                  </a:lnTo>
                </a:path>
              </a:pathLst>
            </a:custGeom>
            <a:grpFill/>
            <a:ln w="25400" cap="rnd">
              <a:solidFill>
                <a:schemeClr val="accent2"/>
              </a:solidFill>
              <a:prstDash val="solid"/>
              <a:round/>
            </a:ln>
          </p:spPr>
          <p:txBody>
            <a:bodyPr rtlCol="0" anchor="ctr"/>
            <a:lstStyle/>
            <a:p>
              <a:endParaRPr lang="en-US"/>
            </a:p>
          </p:txBody>
        </p:sp>
        <p:sp>
          <p:nvSpPr>
            <p:cNvPr id="140" name="Freeform 139">
              <a:extLst>
                <a:ext uri="{FF2B5EF4-FFF2-40B4-BE49-F238E27FC236}">
                  <a16:creationId xmlns:a16="http://schemas.microsoft.com/office/drawing/2014/main" id="{4A43E21D-4353-57B7-0FB0-933CB927AEF9}"/>
                </a:ext>
              </a:extLst>
            </p:cNvPr>
            <p:cNvSpPr/>
            <p:nvPr/>
          </p:nvSpPr>
          <p:spPr>
            <a:xfrm>
              <a:off x="10327139" y="1143312"/>
              <a:ext cx="216000" cy="135000"/>
            </a:xfrm>
            <a:custGeom>
              <a:avLst/>
              <a:gdLst>
                <a:gd name="connsiteX0" fmla="*/ 162000 w 216000"/>
                <a:gd name="connsiteY0" fmla="*/ 54000 h 135000"/>
                <a:gd name="connsiteX1" fmla="*/ 108000 w 216000"/>
                <a:gd name="connsiteY1" fmla="*/ 0 h 135000"/>
                <a:gd name="connsiteX2" fmla="*/ 54000 w 216000"/>
                <a:gd name="connsiteY2" fmla="*/ 54000 h 135000"/>
                <a:gd name="connsiteX3" fmla="*/ 0 w 216000"/>
                <a:gd name="connsiteY3" fmla="*/ 54000 h 135000"/>
                <a:gd name="connsiteX4" fmla="*/ 0 w 216000"/>
                <a:gd name="connsiteY4" fmla="*/ 135000 h 135000"/>
                <a:gd name="connsiteX5" fmla="*/ 216000 w 216000"/>
                <a:gd name="connsiteY5" fmla="*/ 135000 h 135000"/>
                <a:gd name="connsiteX6" fmla="*/ 216000 w 216000"/>
                <a:gd name="connsiteY6" fmla="*/ 54000 h 1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0" h="135000">
                  <a:moveTo>
                    <a:pt x="162000" y="54000"/>
                  </a:moveTo>
                  <a:cubicBezTo>
                    <a:pt x="162000" y="24177"/>
                    <a:pt x="137824" y="0"/>
                    <a:pt x="108000" y="0"/>
                  </a:cubicBezTo>
                  <a:cubicBezTo>
                    <a:pt x="78177" y="0"/>
                    <a:pt x="54000" y="24177"/>
                    <a:pt x="54000" y="54000"/>
                  </a:cubicBezTo>
                  <a:lnTo>
                    <a:pt x="0" y="54000"/>
                  </a:lnTo>
                  <a:lnTo>
                    <a:pt x="0" y="135000"/>
                  </a:lnTo>
                  <a:lnTo>
                    <a:pt x="216000" y="135000"/>
                  </a:lnTo>
                  <a:lnTo>
                    <a:pt x="216000" y="54000"/>
                  </a:lnTo>
                  <a:close/>
                </a:path>
              </a:pathLst>
            </a:custGeom>
            <a:grpFill/>
            <a:ln w="25400" cap="rnd">
              <a:solidFill>
                <a:schemeClr val="accent2"/>
              </a:solidFill>
              <a:prstDash val="solid"/>
              <a:round/>
            </a:ln>
          </p:spPr>
          <p:txBody>
            <a:bodyPr rtlCol="0" anchor="ctr"/>
            <a:lstStyle/>
            <a:p>
              <a:endParaRPr lang="en-US"/>
            </a:p>
          </p:txBody>
        </p:sp>
        <p:sp>
          <p:nvSpPr>
            <p:cNvPr id="141" name="Freeform 140">
              <a:extLst>
                <a:ext uri="{FF2B5EF4-FFF2-40B4-BE49-F238E27FC236}">
                  <a16:creationId xmlns:a16="http://schemas.microsoft.com/office/drawing/2014/main" id="{DF6134D4-9A21-48F0-A6CC-3505229156B7}"/>
                </a:ext>
              </a:extLst>
            </p:cNvPr>
            <p:cNvSpPr/>
            <p:nvPr/>
          </p:nvSpPr>
          <p:spPr>
            <a:xfrm>
              <a:off x="10543139" y="1251312"/>
              <a:ext cx="81000" cy="135000"/>
            </a:xfrm>
            <a:custGeom>
              <a:avLst/>
              <a:gdLst>
                <a:gd name="connsiteX0" fmla="*/ 81000 w 81000"/>
                <a:gd name="connsiteY0" fmla="*/ 135000 h 135000"/>
                <a:gd name="connsiteX1" fmla="*/ 81000 w 81000"/>
                <a:gd name="connsiteY1" fmla="*/ 13500 h 135000"/>
                <a:gd name="connsiteX2" fmla="*/ 67500 w 81000"/>
                <a:gd name="connsiteY2" fmla="*/ 0 h 135000"/>
                <a:gd name="connsiteX3" fmla="*/ 0 w 81000"/>
                <a:gd name="connsiteY3" fmla="*/ 0 h 135000"/>
              </a:gdLst>
              <a:ahLst/>
              <a:cxnLst>
                <a:cxn ang="0">
                  <a:pos x="connsiteX0" y="connsiteY0"/>
                </a:cxn>
                <a:cxn ang="0">
                  <a:pos x="connsiteX1" y="connsiteY1"/>
                </a:cxn>
                <a:cxn ang="0">
                  <a:pos x="connsiteX2" y="connsiteY2"/>
                </a:cxn>
                <a:cxn ang="0">
                  <a:pos x="connsiteX3" y="connsiteY3"/>
                </a:cxn>
              </a:cxnLst>
              <a:rect l="l" t="t" r="r" b="b"/>
              <a:pathLst>
                <a:path w="81000" h="135000">
                  <a:moveTo>
                    <a:pt x="81000" y="135000"/>
                  </a:moveTo>
                  <a:lnTo>
                    <a:pt x="81000" y="13500"/>
                  </a:lnTo>
                  <a:cubicBezTo>
                    <a:pt x="81000" y="6044"/>
                    <a:pt x="74955" y="0"/>
                    <a:pt x="67500" y="0"/>
                  </a:cubicBezTo>
                  <a:lnTo>
                    <a:pt x="0" y="0"/>
                  </a:lnTo>
                </a:path>
              </a:pathLst>
            </a:custGeom>
            <a:grpFill/>
            <a:ln w="25400" cap="rnd">
              <a:solidFill>
                <a:schemeClr val="accent2"/>
              </a:solidFill>
              <a:prstDash val="solid"/>
              <a:round/>
            </a:ln>
          </p:spPr>
          <p:txBody>
            <a:bodyPr rtlCol="0" anchor="ctr"/>
            <a:lstStyle/>
            <a:p>
              <a:endParaRPr lang="en-US"/>
            </a:p>
          </p:txBody>
        </p:sp>
        <p:sp>
          <p:nvSpPr>
            <p:cNvPr id="142" name="Freeform 141">
              <a:extLst>
                <a:ext uri="{FF2B5EF4-FFF2-40B4-BE49-F238E27FC236}">
                  <a16:creationId xmlns:a16="http://schemas.microsoft.com/office/drawing/2014/main" id="{3682A2CE-D5A0-DE0A-3791-2252E62A3444}"/>
                </a:ext>
              </a:extLst>
            </p:cNvPr>
            <p:cNvSpPr/>
            <p:nvPr/>
          </p:nvSpPr>
          <p:spPr>
            <a:xfrm>
              <a:off x="10246139" y="1251312"/>
              <a:ext cx="202500" cy="459000"/>
            </a:xfrm>
            <a:custGeom>
              <a:avLst/>
              <a:gdLst>
                <a:gd name="connsiteX0" fmla="*/ 81000 w 202500"/>
                <a:gd name="connsiteY0" fmla="*/ 0 h 459000"/>
                <a:gd name="connsiteX1" fmla="*/ 13500 w 202500"/>
                <a:gd name="connsiteY1" fmla="*/ 0 h 459000"/>
                <a:gd name="connsiteX2" fmla="*/ 0 w 202500"/>
                <a:gd name="connsiteY2" fmla="*/ 13500 h 459000"/>
                <a:gd name="connsiteX3" fmla="*/ 0 w 202500"/>
                <a:gd name="connsiteY3" fmla="*/ 445500 h 459000"/>
                <a:gd name="connsiteX4" fmla="*/ 13500 w 202500"/>
                <a:gd name="connsiteY4" fmla="*/ 459000 h 459000"/>
                <a:gd name="connsiteX5" fmla="*/ 202500 w 202500"/>
                <a:gd name="connsiteY5" fmla="*/ 459000 h 45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500" h="459000">
                  <a:moveTo>
                    <a:pt x="81000" y="0"/>
                  </a:moveTo>
                  <a:lnTo>
                    <a:pt x="13500" y="0"/>
                  </a:lnTo>
                  <a:cubicBezTo>
                    <a:pt x="6044" y="0"/>
                    <a:pt x="0" y="6044"/>
                    <a:pt x="0" y="13500"/>
                  </a:cubicBezTo>
                  <a:lnTo>
                    <a:pt x="0" y="445500"/>
                  </a:lnTo>
                  <a:cubicBezTo>
                    <a:pt x="0" y="452955"/>
                    <a:pt x="6044" y="459000"/>
                    <a:pt x="13500" y="459000"/>
                  </a:cubicBezTo>
                  <a:lnTo>
                    <a:pt x="202500" y="459000"/>
                  </a:lnTo>
                </a:path>
              </a:pathLst>
            </a:custGeom>
            <a:grpFill/>
            <a:ln w="25400" cap="rnd">
              <a:solidFill>
                <a:schemeClr val="accent2"/>
              </a:solidFill>
              <a:prstDash val="solid"/>
              <a:round/>
            </a:ln>
          </p:spPr>
          <p:txBody>
            <a:bodyPr rtlCol="0" anchor="ctr"/>
            <a:lstStyle/>
            <a:p>
              <a:endParaRPr lang="en-US"/>
            </a:p>
          </p:txBody>
        </p:sp>
        <p:sp>
          <p:nvSpPr>
            <p:cNvPr id="143" name="Freeform 142">
              <a:extLst>
                <a:ext uri="{FF2B5EF4-FFF2-40B4-BE49-F238E27FC236}">
                  <a16:creationId xmlns:a16="http://schemas.microsoft.com/office/drawing/2014/main" id="{D7AFDFEE-FEE7-4CAA-BC60-2D06F18CFF71}"/>
                </a:ext>
              </a:extLst>
            </p:cNvPr>
            <p:cNvSpPr/>
            <p:nvPr/>
          </p:nvSpPr>
          <p:spPr>
            <a:xfrm>
              <a:off x="10327139" y="1359284"/>
              <a:ext cx="216000" cy="27000"/>
            </a:xfrm>
            <a:custGeom>
              <a:avLst/>
              <a:gdLst>
                <a:gd name="connsiteX0" fmla="*/ 0 w 216000"/>
                <a:gd name="connsiteY0" fmla="*/ 0 h 27000"/>
                <a:gd name="connsiteX1" fmla="*/ 216000 w 216000"/>
                <a:gd name="connsiteY1" fmla="*/ 0 h 27000"/>
              </a:gdLst>
              <a:ahLst/>
              <a:cxnLst>
                <a:cxn ang="0">
                  <a:pos x="connsiteX0" y="connsiteY0"/>
                </a:cxn>
                <a:cxn ang="0">
                  <a:pos x="connsiteX1" y="connsiteY1"/>
                </a:cxn>
              </a:cxnLst>
              <a:rect l="l" t="t" r="r" b="b"/>
              <a:pathLst>
                <a:path w="216000" h="27000">
                  <a:moveTo>
                    <a:pt x="0" y="0"/>
                  </a:moveTo>
                  <a:lnTo>
                    <a:pt x="216000" y="0"/>
                  </a:lnTo>
                </a:path>
              </a:pathLst>
            </a:custGeom>
            <a:grpFill/>
            <a:ln w="25400" cap="rnd">
              <a:solidFill>
                <a:schemeClr val="accent2"/>
              </a:solidFill>
              <a:prstDash val="solid"/>
              <a:round/>
            </a:ln>
          </p:spPr>
          <p:txBody>
            <a:bodyPr rtlCol="0" anchor="ctr"/>
            <a:lstStyle/>
            <a:p>
              <a:endParaRPr lang="en-US"/>
            </a:p>
          </p:txBody>
        </p:sp>
        <p:sp>
          <p:nvSpPr>
            <p:cNvPr id="144" name="Freeform 143">
              <a:extLst>
                <a:ext uri="{FF2B5EF4-FFF2-40B4-BE49-F238E27FC236}">
                  <a16:creationId xmlns:a16="http://schemas.microsoft.com/office/drawing/2014/main" id="{E64B3CF8-618A-8645-1051-328751F00851}"/>
                </a:ext>
              </a:extLst>
            </p:cNvPr>
            <p:cNvSpPr/>
            <p:nvPr/>
          </p:nvSpPr>
          <p:spPr>
            <a:xfrm>
              <a:off x="10327139" y="1440284"/>
              <a:ext cx="162000" cy="27000"/>
            </a:xfrm>
            <a:custGeom>
              <a:avLst/>
              <a:gdLst>
                <a:gd name="connsiteX0" fmla="*/ 0 w 162000"/>
                <a:gd name="connsiteY0" fmla="*/ 0 h 27000"/>
                <a:gd name="connsiteX1" fmla="*/ 162000 w 162000"/>
                <a:gd name="connsiteY1" fmla="*/ 0 h 27000"/>
              </a:gdLst>
              <a:ahLst/>
              <a:cxnLst>
                <a:cxn ang="0">
                  <a:pos x="connsiteX0" y="connsiteY0"/>
                </a:cxn>
                <a:cxn ang="0">
                  <a:pos x="connsiteX1" y="connsiteY1"/>
                </a:cxn>
              </a:cxnLst>
              <a:rect l="l" t="t" r="r" b="b"/>
              <a:pathLst>
                <a:path w="162000" h="27000">
                  <a:moveTo>
                    <a:pt x="0" y="0"/>
                  </a:moveTo>
                  <a:lnTo>
                    <a:pt x="162000" y="0"/>
                  </a:lnTo>
                </a:path>
              </a:pathLst>
            </a:custGeom>
            <a:grpFill/>
            <a:ln w="25400" cap="rnd">
              <a:solidFill>
                <a:schemeClr val="accent2"/>
              </a:solidFill>
              <a:prstDash val="solid"/>
              <a:round/>
            </a:ln>
          </p:spPr>
          <p:txBody>
            <a:bodyPr rtlCol="0" anchor="ctr"/>
            <a:lstStyle/>
            <a:p>
              <a:endParaRPr lang="en-US"/>
            </a:p>
          </p:txBody>
        </p:sp>
        <p:sp>
          <p:nvSpPr>
            <p:cNvPr id="145" name="Freeform 144">
              <a:extLst>
                <a:ext uri="{FF2B5EF4-FFF2-40B4-BE49-F238E27FC236}">
                  <a16:creationId xmlns:a16="http://schemas.microsoft.com/office/drawing/2014/main" id="{AD4CF7AD-0F51-5542-A10D-D59529757DF5}"/>
                </a:ext>
              </a:extLst>
            </p:cNvPr>
            <p:cNvSpPr/>
            <p:nvPr/>
          </p:nvSpPr>
          <p:spPr>
            <a:xfrm>
              <a:off x="10327139" y="1521284"/>
              <a:ext cx="108000" cy="27000"/>
            </a:xfrm>
            <a:custGeom>
              <a:avLst/>
              <a:gdLst>
                <a:gd name="connsiteX0" fmla="*/ 0 w 108000"/>
                <a:gd name="connsiteY0" fmla="*/ 0 h 27000"/>
                <a:gd name="connsiteX1" fmla="*/ 108000 w 108000"/>
                <a:gd name="connsiteY1" fmla="*/ 0 h 27000"/>
              </a:gdLst>
              <a:ahLst/>
              <a:cxnLst>
                <a:cxn ang="0">
                  <a:pos x="connsiteX0" y="connsiteY0"/>
                </a:cxn>
                <a:cxn ang="0">
                  <a:pos x="connsiteX1" y="connsiteY1"/>
                </a:cxn>
              </a:cxnLst>
              <a:rect l="l" t="t" r="r" b="b"/>
              <a:pathLst>
                <a:path w="108000" h="27000">
                  <a:moveTo>
                    <a:pt x="0" y="0"/>
                  </a:moveTo>
                  <a:lnTo>
                    <a:pt x="108000" y="0"/>
                  </a:lnTo>
                </a:path>
              </a:pathLst>
            </a:custGeom>
            <a:grpFill/>
            <a:ln w="25400" cap="rnd">
              <a:solidFill>
                <a:schemeClr val="accent2"/>
              </a:solidFill>
              <a:prstDash val="solid"/>
              <a:round/>
            </a:ln>
          </p:spPr>
          <p:txBody>
            <a:bodyPr rtlCol="0" anchor="ctr"/>
            <a:lstStyle/>
            <a:p>
              <a:endParaRPr lang="en-US"/>
            </a:p>
          </p:txBody>
        </p:sp>
        <p:sp>
          <p:nvSpPr>
            <p:cNvPr id="146" name="Freeform 145">
              <a:extLst>
                <a:ext uri="{FF2B5EF4-FFF2-40B4-BE49-F238E27FC236}">
                  <a16:creationId xmlns:a16="http://schemas.microsoft.com/office/drawing/2014/main" id="{5AD9357E-A8B9-5890-B3BB-3763681DEF4E}"/>
                </a:ext>
              </a:extLst>
            </p:cNvPr>
            <p:cNvSpPr/>
            <p:nvPr/>
          </p:nvSpPr>
          <p:spPr>
            <a:xfrm>
              <a:off x="10489139" y="1440284"/>
              <a:ext cx="324000" cy="324000"/>
            </a:xfrm>
            <a:custGeom>
              <a:avLst/>
              <a:gdLst>
                <a:gd name="connsiteX0" fmla="*/ 0 w 324000"/>
                <a:gd name="connsiteY0" fmla="*/ 162000 h 324000"/>
                <a:gd name="connsiteX1" fmla="*/ 162000 w 324000"/>
                <a:gd name="connsiteY1" fmla="*/ 324000 h 324000"/>
                <a:gd name="connsiteX2" fmla="*/ 324000 w 324000"/>
                <a:gd name="connsiteY2" fmla="*/ 162000 h 324000"/>
                <a:gd name="connsiteX3" fmla="*/ 162000 w 324000"/>
                <a:gd name="connsiteY3" fmla="*/ 0 h 324000"/>
                <a:gd name="connsiteX4" fmla="*/ 0 w 324000"/>
                <a:gd name="connsiteY4" fmla="*/ 162000 h 3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 h="324000">
                  <a:moveTo>
                    <a:pt x="0" y="162000"/>
                  </a:moveTo>
                  <a:cubicBezTo>
                    <a:pt x="0" y="251470"/>
                    <a:pt x="72530" y="324000"/>
                    <a:pt x="162000" y="324000"/>
                  </a:cubicBezTo>
                  <a:cubicBezTo>
                    <a:pt x="251470" y="324000"/>
                    <a:pt x="324000" y="251470"/>
                    <a:pt x="324000" y="162000"/>
                  </a:cubicBezTo>
                  <a:cubicBezTo>
                    <a:pt x="324000" y="72530"/>
                    <a:pt x="251470" y="0"/>
                    <a:pt x="162000" y="0"/>
                  </a:cubicBezTo>
                  <a:cubicBezTo>
                    <a:pt x="72530" y="0"/>
                    <a:pt x="0" y="72530"/>
                    <a:pt x="0" y="162000"/>
                  </a:cubicBezTo>
                </a:path>
              </a:pathLst>
            </a:custGeom>
            <a:grpFill/>
            <a:ln w="25400" cap="rnd">
              <a:solidFill>
                <a:schemeClr val="accent2"/>
              </a:solidFill>
              <a:prstDash val="solid"/>
              <a:round/>
            </a:ln>
          </p:spPr>
          <p:txBody>
            <a:bodyPr rtlCol="0" anchor="ctr"/>
            <a:lstStyle/>
            <a:p>
              <a:endParaRPr lang="en-US"/>
            </a:p>
          </p:txBody>
        </p:sp>
        <p:sp>
          <p:nvSpPr>
            <p:cNvPr id="147" name="Freeform 146">
              <a:extLst>
                <a:ext uri="{FF2B5EF4-FFF2-40B4-BE49-F238E27FC236}">
                  <a16:creationId xmlns:a16="http://schemas.microsoft.com/office/drawing/2014/main" id="{5B0B710C-098D-42A9-C3C1-AA473DB192D1}"/>
                </a:ext>
              </a:extLst>
            </p:cNvPr>
            <p:cNvSpPr/>
            <p:nvPr/>
          </p:nvSpPr>
          <p:spPr>
            <a:xfrm>
              <a:off x="10573891" y="1555197"/>
              <a:ext cx="149444" cy="112688"/>
            </a:xfrm>
            <a:custGeom>
              <a:avLst/>
              <a:gdLst>
                <a:gd name="connsiteX0" fmla="*/ 149445 w 149444"/>
                <a:gd name="connsiteY0" fmla="*/ 0 h 112688"/>
                <a:gd name="connsiteX1" fmla="*/ 71010 w 149444"/>
                <a:gd name="connsiteY1" fmla="*/ 104598 h 112688"/>
                <a:gd name="connsiteX2" fmla="*/ 42657 w 149444"/>
                <a:gd name="connsiteY2" fmla="*/ 108629 h 112688"/>
                <a:gd name="connsiteX3" fmla="*/ 40500 w 149444"/>
                <a:gd name="connsiteY3" fmla="*/ 106758 h 112688"/>
                <a:gd name="connsiteX4" fmla="*/ 0 w 149444"/>
                <a:gd name="connsiteY4" fmla="*/ 66258 h 11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44" h="112688">
                  <a:moveTo>
                    <a:pt x="149445" y="0"/>
                  </a:moveTo>
                  <a:lnTo>
                    <a:pt x="71010" y="104598"/>
                  </a:lnTo>
                  <a:cubicBezTo>
                    <a:pt x="64295" y="113540"/>
                    <a:pt x="51600" y="115347"/>
                    <a:pt x="42657" y="108629"/>
                  </a:cubicBezTo>
                  <a:cubicBezTo>
                    <a:pt x="41896" y="108057"/>
                    <a:pt x="41175" y="107433"/>
                    <a:pt x="40500" y="106758"/>
                  </a:cubicBezTo>
                  <a:lnTo>
                    <a:pt x="0" y="66258"/>
                  </a:lnTo>
                </a:path>
              </a:pathLst>
            </a:custGeom>
            <a:grpFill/>
            <a:ln w="25400" cap="rnd">
              <a:solidFill>
                <a:schemeClr val="accent2"/>
              </a:solidFill>
              <a:prstDash val="solid"/>
              <a:round/>
            </a:ln>
          </p:spPr>
          <p:txBody>
            <a:bodyPr rtlCol="0" anchor="ctr"/>
            <a:lstStyle/>
            <a:p>
              <a:endParaRPr lang="en-US"/>
            </a:p>
          </p:txBody>
        </p:sp>
      </p:grpSp>
    </p:spTree>
    <p:extLst>
      <p:ext uri="{BB962C8B-B14F-4D97-AF65-F5344CB8AC3E}">
        <p14:creationId xmlns:p14="http://schemas.microsoft.com/office/powerpoint/2010/main" val="2610652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DCA6ACE-E4DC-BA96-EFC6-8A674A80436D}"/>
              </a:ext>
            </a:extLst>
          </p:cNvPr>
          <p:cNvSpPr/>
          <p:nvPr/>
        </p:nvSpPr>
        <p:spPr>
          <a:xfrm>
            <a:off x="10452295" y="0"/>
            <a:ext cx="1739705" cy="13869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 Diagonal Corner of Rectangle 6">
            <a:extLst>
              <a:ext uri="{FF2B5EF4-FFF2-40B4-BE49-F238E27FC236}">
                <a16:creationId xmlns:a16="http://schemas.microsoft.com/office/drawing/2014/main" id="{C933C7AF-910D-4309-46DD-0317DCF10B95}"/>
              </a:ext>
            </a:extLst>
          </p:cNvPr>
          <p:cNvSpPr/>
          <p:nvPr/>
        </p:nvSpPr>
        <p:spPr>
          <a:xfrm flipH="1">
            <a:off x="472434" y="2596972"/>
            <a:ext cx="5332332" cy="1612190"/>
          </a:xfrm>
          <a:prstGeom prst="round2DiagRect">
            <a:avLst/>
          </a:prstGeom>
          <a:solidFill>
            <a:schemeClr val="accent6">
              <a:lumMod val="20000"/>
              <a:lumOff val="80000"/>
              <a:alpha val="3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5853411"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In-Warehouse </a:t>
            </a:r>
            <a:r>
              <a:rPr lang="en-US" b="1"/>
              <a:t>Challenges</a:t>
            </a:r>
          </a:p>
        </p:txBody>
      </p:sp>
      <p:sp>
        <p:nvSpPr>
          <p:cNvPr id="2" name="Round Diagonal Corner of Rectangle 1">
            <a:extLst>
              <a:ext uri="{FF2B5EF4-FFF2-40B4-BE49-F238E27FC236}">
                <a16:creationId xmlns:a16="http://schemas.microsoft.com/office/drawing/2014/main" id="{4C598C0D-4B28-E094-B215-A5CDB50F624D}"/>
              </a:ext>
            </a:extLst>
          </p:cNvPr>
          <p:cNvSpPr/>
          <p:nvPr/>
        </p:nvSpPr>
        <p:spPr>
          <a:xfrm>
            <a:off x="472434" y="976986"/>
            <a:ext cx="5332332" cy="1519311"/>
          </a:xfrm>
          <a:prstGeom prst="round2Diag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 Diagonal Corner of Rectangle 3">
            <a:extLst>
              <a:ext uri="{FF2B5EF4-FFF2-40B4-BE49-F238E27FC236}">
                <a16:creationId xmlns:a16="http://schemas.microsoft.com/office/drawing/2014/main" id="{AC674F7E-5AA8-3237-4CF2-775A2EDFBF3F}"/>
              </a:ext>
            </a:extLst>
          </p:cNvPr>
          <p:cNvSpPr/>
          <p:nvPr/>
        </p:nvSpPr>
        <p:spPr>
          <a:xfrm>
            <a:off x="6287582" y="976986"/>
            <a:ext cx="5332332" cy="1519311"/>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098E500-A4E5-D5A2-8163-EEEF9111F426}"/>
              </a:ext>
            </a:extLst>
          </p:cNvPr>
          <p:cNvSpPr/>
          <p:nvPr/>
        </p:nvSpPr>
        <p:spPr>
          <a:xfrm>
            <a:off x="670902" y="1155521"/>
            <a:ext cx="1143831" cy="114383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0199D5-3012-7DFA-2C2D-59889E10F8CF}"/>
              </a:ext>
            </a:extLst>
          </p:cNvPr>
          <p:cNvSpPr/>
          <p:nvPr/>
        </p:nvSpPr>
        <p:spPr>
          <a:xfrm>
            <a:off x="6508994" y="1155521"/>
            <a:ext cx="1143831" cy="114383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8">
            <a:extLst>
              <a:ext uri="{FF2B5EF4-FFF2-40B4-BE49-F238E27FC236}">
                <a16:creationId xmlns:a16="http://schemas.microsoft.com/office/drawing/2014/main" id="{F9A663DE-B0E4-5730-20C2-091EB2C6A50D}"/>
              </a:ext>
            </a:extLst>
          </p:cNvPr>
          <p:cNvSpPr>
            <a:spLocks noGrp="1"/>
          </p:cNvSpPr>
          <p:nvPr>
            <p:ph type="body" sz="quarter" idx="11"/>
          </p:nvPr>
        </p:nvSpPr>
        <p:spPr>
          <a:xfrm>
            <a:off x="2113326" y="1387419"/>
            <a:ext cx="3359006" cy="698443"/>
          </a:xfrm>
        </p:spPr>
        <p:txBody>
          <a:bodyPr>
            <a:normAutofit/>
          </a:bodyPr>
          <a:lstStyle/>
          <a:p>
            <a:pPr algn="ctr"/>
            <a:r>
              <a:rPr lang="en-US" sz="2200" b="1">
                <a:solidFill>
                  <a:schemeClr val="bg1"/>
                </a:solidFill>
              </a:rPr>
              <a:t>Growing Demands &amp; Labor Shortages</a:t>
            </a:r>
          </a:p>
        </p:txBody>
      </p:sp>
      <p:sp>
        <p:nvSpPr>
          <p:cNvPr id="12" name="Text Placeholder 8">
            <a:extLst>
              <a:ext uri="{FF2B5EF4-FFF2-40B4-BE49-F238E27FC236}">
                <a16:creationId xmlns:a16="http://schemas.microsoft.com/office/drawing/2014/main" id="{3462B639-04D9-C68C-D6DD-025B8DCFCA87}"/>
              </a:ext>
            </a:extLst>
          </p:cNvPr>
          <p:cNvSpPr txBox="1">
            <a:spLocks/>
          </p:cNvSpPr>
          <p:nvPr/>
        </p:nvSpPr>
        <p:spPr>
          <a:xfrm>
            <a:off x="7937351" y="1387419"/>
            <a:ext cx="3359006" cy="69844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rm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200" b="1">
                <a:solidFill>
                  <a:schemeClr val="bg1"/>
                </a:solidFill>
              </a:rPr>
              <a:t>Safety Risks &amp; Compliance Demands</a:t>
            </a:r>
          </a:p>
        </p:txBody>
      </p:sp>
      <p:sp>
        <p:nvSpPr>
          <p:cNvPr id="13" name="Text Placeholder 5">
            <a:extLst>
              <a:ext uri="{FF2B5EF4-FFF2-40B4-BE49-F238E27FC236}">
                <a16:creationId xmlns:a16="http://schemas.microsoft.com/office/drawing/2014/main" id="{CB12469E-BB13-68D8-0F14-FBA3F4E1D9E5}"/>
              </a:ext>
            </a:extLst>
          </p:cNvPr>
          <p:cNvSpPr txBox="1">
            <a:spLocks/>
          </p:cNvSpPr>
          <p:nvPr/>
        </p:nvSpPr>
        <p:spPr>
          <a:xfrm>
            <a:off x="624000" y="2689616"/>
            <a:ext cx="5029200" cy="1361877"/>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a:t>Escalating Operational Demands</a:t>
            </a:r>
          </a:p>
          <a:p>
            <a:pPr marL="0" indent="0" algn="ctr">
              <a:buNone/>
            </a:pPr>
            <a:r>
              <a:rPr lang="en-US" sz="1500"/>
              <a:t>As market demands intensify, pressure on warehouse operations escalates, leading to significant bottlenecks and extended turnaround times.</a:t>
            </a:r>
          </a:p>
        </p:txBody>
      </p:sp>
      <p:sp>
        <p:nvSpPr>
          <p:cNvPr id="18" name="Round Diagonal Corner of Rectangle 17">
            <a:extLst>
              <a:ext uri="{FF2B5EF4-FFF2-40B4-BE49-F238E27FC236}">
                <a16:creationId xmlns:a16="http://schemas.microsoft.com/office/drawing/2014/main" id="{CB331A74-93DE-6E97-CAA0-376B6EE232B4}"/>
              </a:ext>
            </a:extLst>
          </p:cNvPr>
          <p:cNvSpPr/>
          <p:nvPr/>
        </p:nvSpPr>
        <p:spPr>
          <a:xfrm flipH="1">
            <a:off x="472434" y="4317162"/>
            <a:ext cx="5332332" cy="1717877"/>
          </a:xfrm>
          <a:prstGeom prst="round2DiagRect">
            <a:avLst/>
          </a:prstGeom>
          <a:solidFill>
            <a:schemeClr val="accent6">
              <a:lumMod val="20000"/>
              <a:lumOff val="80000"/>
              <a:alpha val="3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5">
            <a:extLst>
              <a:ext uri="{FF2B5EF4-FFF2-40B4-BE49-F238E27FC236}">
                <a16:creationId xmlns:a16="http://schemas.microsoft.com/office/drawing/2014/main" id="{A6B9A1D7-0EE3-56F8-D1E7-608427CA8B31}"/>
              </a:ext>
            </a:extLst>
          </p:cNvPr>
          <p:cNvSpPr txBox="1">
            <a:spLocks/>
          </p:cNvSpPr>
          <p:nvPr/>
        </p:nvSpPr>
        <p:spPr>
          <a:xfrm>
            <a:off x="624000" y="4561337"/>
            <a:ext cx="5029200" cy="1193065"/>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a:t>Critical Labor Shortages</a:t>
            </a:r>
          </a:p>
          <a:p>
            <a:pPr marL="0" indent="0" algn="ctr">
              <a:buNone/>
            </a:pPr>
            <a:r>
              <a:rPr lang="en-US" sz="1500"/>
              <a:t>The widening gap in skilled workforce availability is pushing up labor costs and increasing reliance on overtime, stretching operational budgets.</a:t>
            </a:r>
          </a:p>
        </p:txBody>
      </p:sp>
      <p:sp>
        <p:nvSpPr>
          <p:cNvPr id="21" name="Round Diagonal Corner of Rectangle 20">
            <a:extLst>
              <a:ext uri="{FF2B5EF4-FFF2-40B4-BE49-F238E27FC236}">
                <a16:creationId xmlns:a16="http://schemas.microsoft.com/office/drawing/2014/main" id="{A0E09A88-3FAE-34A0-E83B-EAFE9B0EF03D}"/>
              </a:ext>
            </a:extLst>
          </p:cNvPr>
          <p:cNvSpPr/>
          <p:nvPr/>
        </p:nvSpPr>
        <p:spPr>
          <a:xfrm flipH="1">
            <a:off x="6287582" y="2596972"/>
            <a:ext cx="5332332" cy="1612190"/>
          </a:xfrm>
          <a:prstGeom prst="round2DiagRect">
            <a:avLst/>
          </a:prstGeom>
          <a:solidFill>
            <a:srgbClr val="EFF2FC">
              <a:alpha val="6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5">
            <a:extLst>
              <a:ext uri="{FF2B5EF4-FFF2-40B4-BE49-F238E27FC236}">
                <a16:creationId xmlns:a16="http://schemas.microsoft.com/office/drawing/2014/main" id="{89709287-A51C-C3AB-8488-45A52E2F3805}"/>
              </a:ext>
            </a:extLst>
          </p:cNvPr>
          <p:cNvSpPr txBox="1">
            <a:spLocks/>
          </p:cNvSpPr>
          <p:nvPr/>
        </p:nvSpPr>
        <p:spPr>
          <a:xfrm>
            <a:off x="6439148" y="2689616"/>
            <a:ext cx="5029200" cy="1361877"/>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a:t>Elevated Accident Risks</a:t>
            </a:r>
          </a:p>
          <a:p>
            <a:pPr marL="0" indent="0" algn="ctr">
              <a:buNone/>
            </a:pPr>
            <a:r>
              <a:rPr lang="en-US" sz="1500"/>
              <a:t>With statistics showing high accident rates involving forklifts, prioritizing safety in your operations is more critical than ever to protect your workforce and reduce liability.</a:t>
            </a:r>
          </a:p>
        </p:txBody>
      </p:sp>
      <p:sp>
        <p:nvSpPr>
          <p:cNvPr id="23" name="Round Diagonal Corner of Rectangle 22">
            <a:extLst>
              <a:ext uri="{FF2B5EF4-FFF2-40B4-BE49-F238E27FC236}">
                <a16:creationId xmlns:a16="http://schemas.microsoft.com/office/drawing/2014/main" id="{3F3430F9-6697-1AEF-25C3-E94E650FC041}"/>
              </a:ext>
            </a:extLst>
          </p:cNvPr>
          <p:cNvSpPr/>
          <p:nvPr/>
        </p:nvSpPr>
        <p:spPr>
          <a:xfrm flipH="1">
            <a:off x="6287582" y="4317162"/>
            <a:ext cx="5332332" cy="1717877"/>
          </a:xfrm>
          <a:prstGeom prst="round2DiagRect">
            <a:avLst/>
          </a:prstGeom>
          <a:solidFill>
            <a:srgbClr val="EFF2FC">
              <a:alpha val="6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5">
            <a:extLst>
              <a:ext uri="{FF2B5EF4-FFF2-40B4-BE49-F238E27FC236}">
                <a16:creationId xmlns:a16="http://schemas.microsoft.com/office/drawing/2014/main" id="{6882F8C9-6E15-79C9-44FC-ABE084436DE0}"/>
              </a:ext>
            </a:extLst>
          </p:cNvPr>
          <p:cNvSpPr txBox="1">
            <a:spLocks/>
          </p:cNvSpPr>
          <p:nvPr/>
        </p:nvSpPr>
        <p:spPr>
          <a:xfrm>
            <a:off x="6439148" y="4460170"/>
            <a:ext cx="5029200" cy="1193065"/>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a:t>Compliance Challenges</a:t>
            </a:r>
          </a:p>
          <a:p>
            <a:pPr marL="0" indent="0" algn="ctr">
              <a:buNone/>
            </a:pPr>
            <a:r>
              <a:rPr lang="en-US" sz="1500"/>
              <a:t>Keeping up with safety regulations is not just about avoiding fines—it's about ensuring smooth, uninterrupted operations and safeguarding your reputation.</a:t>
            </a:r>
          </a:p>
        </p:txBody>
      </p:sp>
      <p:grpSp>
        <p:nvGrpSpPr>
          <p:cNvPr id="51" name="Group 50">
            <a:extLst>
              <a:ext uri="{FF2B5EF4-FFF2-40B4-BE49-F238E27FC236}">
                <a16:creationId xmlns:a16="http://schemas.microsoft.com/office/drawing/2014/main" id="{7BEBA345-A414-C0B1-1428-E6720CEE190A}"/>
              </a:ext>
            </a:extLst>
          </p:cNvPr>
          <p:cNvGrpSpPr/>
          <p:nvPr/>
        </p:nvGrpSpPr>
        <p:grpSpPr>
          <a:xfrm>
            <a:off x="6775359" y="1431961"/>
            <a:ext cx="611100" cy="669338"/>
            <a:chOff x="6775359" y="1431961"/>
            <a:chExt cx="611100" cy="669338"/>
          </a:xfrm>
          <a:noFill/>
        </p:grpSpPr>
        <p:sp>
          <p:nvSpPr>
            <p:cNvPr id="44" name="Freeform 43">
              <a:extLst>
                <a:ext uri="{FF2B5EF4-FFF2-40B4-BE49-F238E27FC236}">
                  <a16:creationId xmlns:a16="http://schemas.microsoft.com/office/drawing/2014/main" id="{4E22CBA0-03DF-14EB-85A0-92F25F299056}"/>
                </a:ext>
              </a:extLst>
            </p:cNvPr>
            <p:cNvSpPr/>
            <p:nvPr/>
          </p:nvSpPr>
          <p:spPr>
            <a:xfrm>
              <a:off x="6862659" y="1519281"/>
              <a:ext cx="436500" cy="465640"/>
            </a:xfrm>
            <a:custGeom>
              <a:avLst/>
              <a:gdLst>
                <a:gd name="connsiteX0" fmla="*/ 417090 w 436500"/>
                <a:gd name="connsiteY0" fmla="*/ 37840 h 465640"/>
                <a:gd name="connsiteX1" fmla="*/ 218250 w 436500"/>
                <a:gd name="connsiteY1" fmla="*/ 10 h 465640"/>
                <a:gd name="connsiteX2" fmla="*/ 19410 w 436500"/>
                <a:gd name="connsiteY2" fmla="*/ 37840 h 465640"/>
                <a:gd name="connsiteX3" fmla="*/ 0 w 436500"/>
                <a:gd name="connsiteY3" fmla="*/ 66300 h 465640"/>
                <a:gd name="connsiteX4" fmla="*/ 0 w 436500"/>
                <a:gd name="connsiteY4" fmla="*/ 220937 h 465640"/>
                <a:gd name="connsiteX5" fmla="*/ 172185 w 436500"/>
                <a:gd name="connsiteY5" fmla="*/ 453126 h 465640"/>
                <a:gd name="connsiteX6" fmla="*/ 195465 w 436500"/>
                <a:gd name="connsiteY6" fmla="*/ 461507 h 465640"/>
                <a:gd name="connsiteX7" fmla="*/ 240977 w 436500"/>
                <a:gd name="connsiteY7" fmla="*/ 461507 h 465640"/>
                <a:gd name="connsiteX8" fmla="*/ 264257 w 436500"/>
                <a:gd name="connsiteY8" fmla="*/ 453126 h 465640"/>
                <a:gd name="connsiteX9" fmla="*/ 436500 w 436500"/>
                <a:gd name="connsiteY9" fmla="*/ 220937 h 465640"/>
                <a:gd name="connsiteX10" fmla="*/ 436500 w 436500"/>
                <a:gd name="connsiteY10" fmla="*/ 66300 h 465640"/>
                <a:gd name="connsiteX11" fmla="*/ 417090 w 436500"/>
                <a:gd name="connsiteY11" fmla="*/ 37840 h 46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6500" h="465640">
                  <a:moveTo>
                    <a:pt x="417090" y="37840"/>
                  </a:moveTo>
                  <a:cubicBezTo>
                    <a:pt x="353897" y="12435"/>
                    <a:pt x="286359" y="-414"/>
                    <a:pt x="218250" y="10"/>
                  </a:cubicBezTo>
                  <a:cubicBezTo>
                    <a:pt x="150142" y="-414"/>
                    <a:pt x="82604" y="12435"/>
                    <a:pt x="19410" y="37840"/>
                  </a:cubicBezTo>
                  <a:cubicBezTo>
                    <a:pt x="7783" y="42533"/>
                    <a:pt x="124" y="53763"/>
                    <a:pt x="0" y="66300"/>
                  </a:cubicBezTo>
                  <a:lnTo>
                    <a:pt x="0" y="220937"/>
                  </a:lnTo>
                  <a:cubicBezTo>
                    <a:pt x="2633" y="326920"/>
                    <a:pt x="71534" y="419830"/>
                    <a:pt x="172185" y="453126"/>
                  </a:cubicBezTo>
                  <a:lnTo>
                    <a:pt x="195465" y="461507"/>
                  </a:lnTo>
                  <a:cubicBezTo>
                    <a:pt x="210134" y="467019"/>
                    <a:pt x="226308" y="467019"/>
                    <a:pt x="240977" y="461507"/>
                  </a:cubicBezTo>
                  <a:lnTo>
                    <a:pt x="264257" y="453126"/>
                  </a:lnTo>
                  <a:cubicBezTo>
                    <a:pt x="364931" y="419850"/>
                    <a:pt x="433858" y="326934"/>
                    <a:pt x="436500" y="220937"/>
                  </a:cubicBezTo>
                  <a:lnTo>
                    <a:pt x="436500" y="66300"/>
                  </a:lnTo>
                  <a:cubicBezTo>
                    <a:pt x="436375" y="53763"/>
                    <a:pt x="428716" y="42533"/>
                    <a:pt x="417090" y="37840"/>
                  </a:cubicBezTo>
                  <a:close/>
                </a:path>
              </a:pathLst>
            </a:custGeom>
            <a:grpFill/>
            <a:ln w="28972" cap="rnd">
              <a:solidFill>
                <a:schemeClr val="accent2"/>
              </a:solidFill>
              <a:prstDash val="solid"/>
              <a:round/>
            </a:ln>
          </p:spPr>
          <p:txBody>
            <a:bodyPr rtlCol="0" anchor="ctr"/>
            <a:lstStyle/>
            <a:p>
              <a:endParaRPr lang="en-US"/>
            </a:p>
          </p:txBody>
        </p:sp>
        <p:sp>
          <p:nvSpPr>
            <p:cNvPr id="45" name="Freeform 44">
              <a:extLst>
                <a:ext uri="{FF2B5EF4-FFF2-40B4-BE49-F238E27FC236}">
                  <a16:creationId xmlns:a16="http://schemas.microsoft.com/office/drawing/2014/main" id="{7FA29123-7923-BC71-0F85-54C51232C596}"/>
                </a:ext>
              </a:extLst>
            </p:cNvPr>
            <p:cNvSpPr/>
            <p:nvPr/>
          </p:nvSpPr>
          <p:spPr>
            <a:xfrm>
              <a:off x="6862659" y="1519699"/>
              <a:ext cx="198345" cy="185105"/>
            </a:xfrm>
            <a:custGeom>
              <a:avLst/>
              <a:gdLst>
                <a:gd name="connsiteX0" fmla="*/ 0 w 198345"/>
                <a:gd name="connsiteY0" fmla="*/ 185105 h 185105"/>
                <a:gd name="connsiteX1" fmla="*/ 198346 w 198345"/>
                <a:gd name="connsiteY1" fmla="*/ 0 h 185105"/>
              </a:gdLst>
              <a:ahLst/>
              <a:cxnLst>
                <a:cxn ang="0">
                  <a:pos x="connsiteX0" y="connsiteY0"/>
                </a:cxn>
                <a:cxn ang="0">
                  <a:pos x="connsiteX1" y="connsiteY1"/>
                </a:cxn>
              </a:cxnLst>
              <a:rect l="l" t="t" r="r" b="b"/>
              <a:pathLst>
                <a:path w="198345" h="185105">
                  <a:moveTo>
                    <a:pt x="0" y="185105"/>
                  </a:moveTo>
                  <a:lnTo>
                    <a:pt x="198346" y="0"/>
                  </a:lnTo>
                </a:path>
              </a:pathLst>
            </a:custGeom>
            <a:grpFill/>
            <a:ln w="28972" cap="rnd">
              <a:solidFill>
                <a:schemeClr val="accent2"/>
              </a:solidFill>
              <a:prstDash val="solid"/>
              <a:round/>
            </a:ln>
          </p:spPr>
          <p:txBody>
            <a:bodyPr rtlCol="0" anchor="ctr"/>
            <a:lstStyle/>
            <a:p>
              <a:endParaRPr lang="en-US"/>
            </a:p>
          </p:txBody>
        </p:sp>
        <p:sp>
          <p:nvSpPr>
            <p:cNvPr id="46" name="Freeform 45">
              <a:extLst>
                <a:ext uri="{FF2B5EF4-FFF2-40B4-BE49-F238E27FC236}">
                  <a16:creationId xmlns:a16="http://schemas.microsoft.com/office/drawing/2014/main" id="{8BA2C804-4AAD-7273-8D5C-C6C3452C59D0}"/>
                </a:ext>
              </a:extLst>
            </p:cNvPr>
            <p:cNvSpPr/>
            <p:nvPr/>
          </p:nvSpPr>
          <p:spPr>
            <a:xfrm>
              <a:off x="6879711" y="1531484"/>
              <a:ext cx="316753" cy="295626"/>
            </a:xfrm>
            <a:custGeom>
              <a:avLst/>
              <a:gdLst>
                <a:gd name="connsiteX0" fmla="*/ 0 w 316753"/>
                <a:gd name="connsiteY0" fmla="*/ 295627 h 295626"/>
                <a:gd name="connsiteX1" fmla="*/ 316754 w 316753"/>
                <a:gd name="connsiteY1" fmla="*/ 0 h 295626"/>
              </a:gdLst>
              <a:ahLst/>
              <a:cxnLst>
                <a:cxn ang="0">
                  <a:pos x="connsiteX0" y="connsiteY0"/>
                </a:cxn>
                <a:cxn ang="0">
                  <a:pos x="connsiteX1" y="connsiteY1"/>
                </a:cxn>
              </a:cxnLst>
              <a:rect l="l" t="t" r="r" b="b"/>
              <a:pathLst>
                <a:path w="316753" h="295626">
                  <a:moveTo>
                    <a:pt x="0" y="295627"/>
                  </a:moveTo>
                  <a:lnTo>
                    <a:pt x="316754" y="0"/>
                  </a:lnTo>
                </a:path>
              </a:pathLst>
            </a:custGeom>
            <a:grpFill/>
            <a:ln w="28972" cap="rnd">
              <a:solidFill>
                <a:schemeClr val="accent2"/>
              </a:solidFill>
              <a:prstDash val="solid"/>
              <a:round/>
            </a:ln>
          </p:spPr>
          <p:txBody>
            <a:bodyPr rtlCol="0" anchor="ctr"/>
            <a:lstStyle/>
            <a:p>
              <a:endParaRPr lang="en-US"/>
            </a:p>
          </p:txBody>
        </p:sp>
        <p:sp>
          <p:nvSpPr>
            <p:cNvPr id="47" name="Freeform 46">
              <a:extLst>
                <a:ext uri="{FF2B5EF4-FFF2-40B4-BE49-F238E27FC236}">
                  <a16:creationId xmlns:a16="http://schemas.microsoft.com/office/drawing/2014/main" id="{DD455F6D-6A11-9009-8808-E054298475A2}"/>
                </a:ext>
              </a:extLst>
            </p:cNvPr>
            <p:cNvSpPr/>
            <p:nvPr/>
          </p:nvSpPr>
          <p:spPr>
            <a:xfrm>
              <a:off x="6937096" y="1575484"/>
              <a:ext cx="360316" cy="336279"/>
            </a:xfrm>
            <a:custGeom>
              <a:avLst/>
              <a:gdLst>
                <a:gd name="connsiteX0" fmla="*/ 0 w 360316"/>
                <a:gd name="connsiteY0" fmla="*/ 336280 h 336279"/>
                <a:gd name="connsiteX1" fmla="*/ 360316 w 360316"/>
                <a:gd name="connsiteY1" fmla="*/ 0 h 336279"/>
              </a:gdLst>
              <a:ahLst/>
              <a:cxnLst>
                <a:cxn ang="0">
                  <a:pos x="connsiteX0" y="connsiteY0"/>
                </a:cxn>
                <a:cxn ang="0">
                  <a:pos x="connsiteX1" y="connsiteY1"/>
                </a:cxn>
              </a:cxnLst>
              <a:rect l="l" t="t" r="r" b="b"/>
              <a:pathLst>
                <a:path w="360316" h="336279">
                  <a:moveTo>
                    <a:pt x="0" y="336280"/>
                  </a:moveTo>
                  <a:lnTo>
                    <a:pt x="360316" y="0"/>
                  </a:lnTo>
                </a:path>
              </a:pathLst>
            </a:custGeom>
            <a:grpFill/>
            <a:ln w="28972" cap="rnd">
              <a:solidFill>
                <a:schemeClr val="accent2"/>
              </a:solidFill>
              <a:prstDash val="solid"/>
              <a:round/>
            </a:ln>
          </p:spPr>
          <p:txBody>
            <a:bodyPr rtlCol="0" anchor="ctr"/>
            <a:lstStyle/>
            <a:p>
              <a:endParaRPr lang="en-US"/>
            </a:p>
          </p:txBody>
        </p:sp>
        <p:sp>
          <p:nvSpPr>
            <p:cNvPr id="48" name="Freeform 47">
              <a:extLst>
                <a:ext uri="{FF2B5EF4-FFF2-40B4-BE49-F238E27FC236}">
                  <a16:creationId xmlns:a16="http://schemas.microsoft.com/office/drawing/2014/main" id="{F1520346-30C1-1943-E618-3BF23C4A442B}"/>
                </a:ext>
              </a:extLst>
            </p:cNvPr>
            <p:cNvSpPr/>
            <p:nvPr/>
          </p:nvSpPr>
          <p:spPr>
            <a:xfrm>
              <a:off x="7024484" y="1712079"/>
              <a:ext cx="274674" cy="256370"/>
            </a:xfrm>
            <a:custGeom>
              <a:avLst/>
              <a:gdLst>
                <a:gd name="connsiteX0" fmla="*/ 0 w 274674"/>
                <a:gd name="connsiteY0" fmla="*/ 256371 h 256370"/>
                <a:gd name="connsiteX1" fmla="*/ 274675 w 274674"/>
                <a:gd name="connsiteY1" fmla="*/ 0 h 256370"/>
              </a:gdLst>
              <a:ahLst/>
              <a:cxnLst>
                <a:cxn ang="0">
                  <a:pos x="connsiteX0" y="connsiteY0"/>
                </a:cxn>
                <a:cxn ang="0">
                  <a:pos x="connsiteX1" y="connsiteY1"/>
                </a:cxn>
              </a:cxnLst>
              <a:rect l="l" t="t" r="r" b="b"/>
              <a:pathLst>
                <a:path w="274674" h="256370">
                  <a:moveTo>
                    <a:pt x="0" y="256371"/>
                  </a:moveTo>
                  <a:lnTo>
                    <a:pt x="274675" y="0"/>
                  </a:lnTo>
                </a:path>
              </a:pathLst>
            </a:custGeom>
            <a:grpFill/>
            <a:ln w="28972" cap="rnd">
              <a:solidFill>
                <a:schemeClr val="accent2"/>
              </a:solidFill>
              <a:prstDash val="solid"/>
              <a:round/>
            </a:ln>
          </p:spPr>
          <p:txBody>
            <a:bodyPr rtlCol="0" anchor="ctr"/>
            <a:lstStyle/>
            <a:p>
              <a:endParaRPr lang="en-US"/>
            </a:p>
          </p:txBody>
        </p:sp>
        <p:sp>
          <p:nvSpPr>
            <p:cNvPr id="49" name="Freeform 48">
              <a:extLst>
                <a:ext uri="{FF2B5EF4-FFF2-40B4-BE49-F238E27FC236}">
                  <a16:creationId xmlns:a16="http://schemas.microsoft.com/office/drawing/2014/main" id="{4B5F4B8F-CC6F-5FA2-28DA-82E6201F95B2}"/>
                </a:ext>
              </a:extLst>
            </p:cNvPr>
            <p:cNvSpPr/>
            <p:nvPr/>
          </p:nvSpPr>
          <p:spPr>
            <a:xfrm>
              <a:off x="6775359" y="1431961"/>
              <a:ext cx="611100" cy="669338"/>
            </a:xfrm>
            <a:custGeom>
              <a:avLst/>
              <a:gdLst>
                <a:gd name="connsiteX0" fmla="*/ 0 w 611100"/>
                <a:gd name="connsiteY0" fmla="*/ 95333 h 669338"/>
                <a:gd name="connsiteX1" fmla="*/ 0 w 611100"/>
                <a:gd name="connsiteY1" fmla="*/ 317570 h 669338"/>
                <a:gd name="connsiteX2" fmla="*/ 239173 w 611100"/>
                <a:gd name="connsiteY2" fmla="*/ 651289 h 669338"/>
                <a:gd name="connsiteX3" fmla="*/ 271794 w 611100"/>
                <a:gd name="connsiteY3" fmla="*/ 663336 h 669338"/>
                <a:gd name="connsiteX4" fmla="*/ 339306 w 611100"/>
                <a:gd name="connsiteY4" fmla="*/ 663336 h 669338"/>
                <a:gd name="connsiteX5" fmla="*/ 371927 w 611100"/>
                <a:gd name="connsiteY5" fmla="*/ 651289 h 669338"/>
                <a:gd name="connsiteX6" fmla="*/ 611100 w 611100"/>
                <a:gd name="connsiteY6" fmla="*/ 317570 h 669338"/>
                <a:gd name="connsiteX7" fmla="*/ 611100 w 611100"/>
                <a:gd name="connsiteY7" fmla="*/ 95333 h 669338"/>
                <a:gd name="connsiteX8" fmla="*/ 583921 w 611100"/>
                <a:gd name="connsiteY8" fmla="*/ 54419 h 669338"/>
                <a:gd name="connsiteX9" fmla="*/ 305550 w 611100"/>
                <a:gd name="connsiteY9" fmla="*/ 31 h 669338"/>
                <a:gd name="connsiteX10" fmla="*/ 27179 w 611100"/>
                <a:gd name="connsiteY10" fmla="*/ 54419 h 669338"/>
                <a:gd name="connsiteX11" fmla="*/ 0 w 611100"/>
                <a:gd name="connsiteY11" fmla="*/ 95333 h 66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100" h="669338">
                  <a:moveTo>
                    <a:pt x="0" y="95333"/>
                  </a:moveTo>
                  <a:lnTo>
                    <a:pt x="0" y="317570"/>
                  </a:lnTo>
                  <a:cubicBezTo>
                    <a:pt x="1752" y="467991"/>
                    <a:pt x="97290" y="601298"/>
                    <a:pt x="239173" y="651289"/>
                  </a:cubicBezTo>
                  <a:lnTo>
                    <a:pt x="271794" y="663336"/>
                  </a:lnTo>
                  <a:cubicBezTo>
                    <a:pt x="293587" y="671339"/>
                    <a:pt x="317513" y="671339"/>
                    <a:pt x="339306" y="663336"/>
                  </a:cubicBezTo>
                  <a:lnTo>
                    <a:pt x="371927" y="651289"/>
                  </a:lnTo>
                  <a:cubicBezTo>
                    <a:pt x="513810" y="601298"/>
                    <a:pt x="609348" y="467991"/>
                    <a:pt x="611100" y="317570"/>
                  </a:cubicBezTo>
                  <a:lnTo>
                    <a:pt x="611100" y="95333"/>
                  </a:lnTo>
                  <a:cubicBezTo>
                    <a:pt x="611039" y="77486"/>
                    <a:pt x="600350" y="61392"/>
                    <a:pt x="583921" y="54419"/>
                  </a:cubicBezTo>
                  <a:cubicBezTo>
                    <a:pt x="495765" y="17641"/>
                    <a:pt x="401065" y="-862"/>
                    <a:pt x="305550" y="31"/>
                  </a:cubicBezTo>
                  <a:cubicBezTo>
                    <a:pt x="210036" y="-862"/>
                    <a:pt x="115334" y="17641"/>
                    <a:pt x="27179" y="54419"/>
                  </a:cubicBezTo>
                  <a:cubicBezTo>
                    <a:pt x="10751" y="61392"/>
                    <a:pt x="60" y="77486"/>
                    <a:pt x="0" y="95333"/>
                  </a:cubicBezTo>
                  <a:close/>
                </a:path>
              </a:pathLst>
            </a:custGeom>
            <a:grpFill/>
            <a:ln w="28972" cap="rnd">
              <a:solidFill>
                <a:schemeClr val="accent2"/>
              </a:solidFill>
              <a:prstDash val="solid"/>
              <a:round/>
            </a:ln>
          </p:spPr>
          <p:txBody>
            <a:bodyPr rtlCol="0" anchor="ctr"/>
            <a:lstStyle/>
            <a:p>
              <a:endParaRPr lang="en-US"/>
            </a:p>
          </p:txBody>
        </p:sp>
      </p:grpSp>
      <p:grpSp>
        <p:nvGrpSpPr>
          <p:cNvPr id="50" name="Group 49">
            <a:extLst>
              <a:ext uri="{FF2B5EF4-FFF2-40B4-BE49-F238E27FC236}">
                <a16:creationId xmlns:a16="http://schemas.microsoft.com/office/drawing/2014/main" id="{BD02D65F-92CA-E37A-5484-76C4E31A57C9}"/>
              </a:ext>
            </a:extLst>
          </p:cNvPr>
          <p:cNvGrpSpPr/>
          <p:nvPr/>
        </p:nvGrpSpPr>
        <p:grpSpPr>
          <a:xfrm>
            <a:off x="882009" y="1376970"/>
            <a:ext cx="669299" cy="669300"/>
            <a:chOff x="882009" y="1376970"/>
            <a:chExt cx="669299" cy="669300"/>
          </a:xfrm>
          <a:noFill/>
        </p:grpSpPr>
        <p:sp>
          <p:nvSpPr>
            <p:cNvPr id="32" name="Freeform 31">
              <a:extLst>
                <a:ext uri="{FF2B5EF4-FFF2-40B4-BE49-F238E27FC236}">
                  <a16:creationId xmlns:a16="http://schemas.microsoft.com/office/drawing/2014/main" id="{D4C02294-6F32-CFE3-AE76-FD2824BF8EE5}"/>
                </a:ext>
              </a:extLst>
            </p:cNvPr>
            <p:cNvSpPr/>
            <p:nvPr/>
          </p:nvSpPr>
          <p:spPr>
            <a:xfrm>
              <a:off x="910993" y="1871670"/>
              <a:ext cx="87300" cy="145500"/>
            </a:xfrm>
            <a:custGeom>
              <a:avLst/>
              <a:gdLst>
                <a:gd name="connsiteX0" fmla="*/ 87300 w 87300"/>
                <a:gd name="connsiteY0" fmla="*/ 145500 h 145500"/>
                <a:gd name="connsiteX1" fmla="*/ 87300 w 87300"/>
                <a:gd name="connsiteY1" fmla="*/ 14550 h 145500"/>
                <a:gd name="connsiteX2" fmla="*/ 72750 w 87300"/>
                <a:gd name="connsiteY2" fmla="*/ 0 h 145500"/>
                <a:gd name="connsiteX3" fmla="*/ 14550 w 87300"/>
                <a:gd name="connsiteY3" fmla="*/ 0 h 145500"/>
                <a:gd name="connsiteX4" fmla="*/ 0 w 87300"/>
                <a:gd name="connsiteY4" fmla="*/ 14550 h 145500"/>
                <a:gd name="connsiteX5" fmla="*/ 0 w 87300"/>
                <a:gd name="connsiteY5" fmla="*/ 145500 h 14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300" h="145500">
                  <a:moveTo>
                    <a:pt x="87300" y="145500"/>
                  </a:moveTo>
                  <a:lnTo>
                    <a:pt x="87300" y="14550"/>
                  </a:lnTo>
                  <a:cubicBezTo>
                    <a:pt x="87300" y="6515"/>
                    <a:pt x="80786" y="0"/>
                    <a:pt x="72750" y="0"/>
                  </a:cubicBezTo>
                  <a:lnTo>
                    <a:pt x="14550" y="0"/>
                  </a:lnTo>
                  <a:cubicBezTo>
                    <a:pt x="6514" y="0"/>
                    <a:pt x="0" y="6515"/>
                    <a:pt x="0" y="14550"/>
                  </a:cubicBezTo>
                  <a:lnTo>
                    <a:pt x="0" y="145500"/>
                  </a:lnTo>
                </a:path>
              </a:pathLst>
            </a:custGeom>
            <a:grpFill/>
            <a:ln w="28972" cap="rnd">
              <a:solidFill>
                <a:schemeClr val="accent6"/>
              </a:solidFill>
              <a:prstDash val="solid"/>
              <a:round/>
            </a:ln>
          </p:spPr>
          <p:txBody>
            <a:bodyPr rtlCol="0" anchor="ctr"/>
            <a:lstStyle/>
            <a:p>
              <a:endParaRPr lang="en-US"/>
            </a:p>
          </p:txBody>
        </p:sp>
        <p:sp>
          <p:nvSpPr>
            <p:cNvPr id="38" name="Freeform 37">
              <a:extLst>
                <a:ext uri="{FF2B5EF4-FFF2-40B4-BE49-F238E27FC236}">
                  <a16:creationId xmlns:a16="http://schemas.microsoft.com/office/drawing/2014/main" id="{EC4A4111-92D1-3DEA-6687-1F75871EA44A}"/>
                </a:ext>
              </a:extLst>
            </p:cNvPr>
            <p:cNvSpPr/>
            <p:nvPr/>
          </p:nvSpPr>
          <p:spPr>
            <a:xfrm>
              <a:off x="1085593" y="1726170"/>
              <a:ext cx="87300" cy="291000"/>
            </a:xfrm>
            <a:custGeom>
              <a:avLst/>
              <a:gdLst>
                <a:gd name="connsiteX0" fmla="*/ 87300 w 87300"/>
                <a:gd name="connsiteY0" fmla="*/ 291000 h 291000"/>
                <a:gd name="connsiteX1" fmla="*/ 87300 w 87300"/>
                <a:gd name="connsiteY1" fmla="*/ 14550 h 291000"/>
                <a:gd name="connsiteX2" fmla="*/ 72750 w 87300"/>
                <a:gd name="connsiteY2" fmla="*/ 0 h 291000"/>
                <a:gd name="connsiteX3" fmla="*/ 14550 w 87300"/>
                <a:gd name="connsiteY3" fmla="*/ 0 h 291000"/>
                <a:gd name="connsiteX4" fmla="*/ 0 w 87300"/>
                <a:gd name="connsiteY4" fmla="*/ 14550 h 291000"/>
                <a:gd name="connsiteX5" fmla="*/ 0 w 87300"/>
                <a:gd name="connsiteY5" fmla="*/ 291000 h 2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300" h="291000">
                  <a:moveTo>
                    <a:pt x="87300" y="291000"/>
                  </a:moveTo>
                  <a:lnTo>
                    <a:pt x="87300" y="14550"/>
                  </a:lnTo>
                  <a:cubicBezTo>
                    <a:pt x="87300" y="6515"/>
                    <a:pt x="80785" y="0"/>
                    <a:pt x="72750" y="0"/>
                  </a:cubicBezTo>
                  <a:lnTo>
                    <a:pt x="14550" y="0"/>
                  </a:lnTo>
                  <a:cubicBezTo>
                    <a:pt x="6514" y="0"/>
                    <a:pt x="0" y="6515"/>
                    <a:pt x="0" y="14550"/>
                  </a:cubicBezTo>
                  <a:lnTo>
                    <a:pt x="0" y="291000"/>
                  </a:lnTo>
                </a:path>
              </a:pathLst>
            </a:custGeom>
            <a:grpFill/>
            <a:ln w="28972" cap="rnd">
              <a:solidFill>
                <a:schemeClr val="accent6"/>
              </a:solidFill>
              <a:prstDash val="solid"/>
              <a:round/>
            </a:ln>
          </p:spPr>
          <p:txBody>
            <a:bodyPr rtlCol="0" anchor="ctr"/>
            <a:lstStyle/>
            <a:p>
              <a:endParaRPr lang="en-US"/>
            </a:p>
          </p:txBody>
        </p:sp>
        <p:sp>
          <p:nvSpPr>
            <p:cNvPr id="39" name="Freeform 38">
              <a:extLst>
                <a:ext uri="{FF2B5EF4-FFF2-40B4-BE49-F238E27FC236}">
                  <a16:creationId xmlns:a16="http://schemas.microsoft.com/office/drawing/2014/main" id="{BFBAA694-D97E-9026-3BE8-F653F1F1EE58}"/>
                </a:ext>
              </a:extLst>
            </p:cNvPr>
            <p:cNvSpPr/>
            <p:nvPr/>
          </p:nvSpPr>
          <p:spPr>
            <a:xfrm>
              <a:off x="1260193" y="1784370"/>
              <a:ext cx="87300" cy="232800"/>
            </a:xfrm>
            <a:custGeom>
              <a:avLst/>
              <a:gdLst>
                <a:gd name="connsiteX0" fmla="*/ 87300 w 87300"/>
                <a:gd name="connsiteY0" fmla="*/ 232800 h 232800"/>
                <a:gd name="connsiteX1" fmla="*/ 87300 w 87300"/>
                <a:gd name="connsiteY1" fmla="*/ 14550 h 232800"/>
                <a:gd name="connsiteX2" fmla="*/ 72750 w 87300"/>
                <a:gd name="connsiteY2" fmla="*/ 0 h 232800"/>
                <a:gd name="connsiteX3" fmla="*/ 14550 w 87300"/>
                <a:gd name="connsiteY3" fmla="*/ 0 h 232800"/>
                <a:gd name="connsiteX4" fmla="*/ 0 w 87300"/>
                <a:gd name="connsiteY4" fmla="*/ 14550 h 232800"/>
                <a:gd name="connsiteX5" fmla="*/ 0 w 87300"/>
                <a:gd name="connsiteY5" fmla="*/ 232800 h 23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300" h="232800">
                  <a:moveTo>
                    <a:pt x="87300" y="232800"/>
                  </a:moveTo>
                  <a:lnTo>
                    <a:pt x="87300" y="14550"/>
                  </a:lnTo>
                  <a:cubicBezTo>
                    <a:pt x="87300" y="6515"/>
                    <a:pt x="80785" y="0"/>
                    <a:pt x="72750" y="0"/>
                  </a:cubicBezTo>
                  <a:lnTo>
                    <a:pt x="14550" y="0"/>
                  </a:lnTo>
                  <a:cubicBezTo>
                    <a:pt x="6515" y="0"/>
                    <a:pt x="0" y="6515"/>
                    <a:pt x="0" y="14550"/>
                  </a:cubicBezTo>
                  <a:lnTo>
                    <a:pt x="0" y="232800"/>
                  </a:lnTo>
                </a:path>
              </a:pathLst>
            </a:custGeom>
            <a:grpFill/>
            <a:ln w="28972" cap="rnd">
              <a:solidFill>
                <a:schemeClr val="accent6"/>
              </a:solidFill>
              <a:prstDash val="solid"/>
              <a:round/>
            </a:ln>
          </p:spPr>
          <p:txBody>
            <a:bodyPr rtlCol="0" anchor="ctr"/>
            <a:lstStyle/>
            <a:p>
              <a:endParaRPr lang="en-US"/>
            </a:p>
          </p:txBody>
        </p:sp>
        <p:sp>
          <p:nvSpPr>
            <p:cNvPr id="40" name="Freeform 39">
              <a:extLst>
                <a:ext uri="{FF2B5EF4-FFF2-40B4-BE49-F238E27FC236}">
                  <a16:creationId xmlns:a16="http://schemas.microsoft.com/office/drawing/2014/main" id="{8B428DF6-0E41-15E6-559D-DEB191378355}"/>
                </a:ext>
              </a:extLst>
            </p:cNvPr>
            <p:cNvSpPr/>
            <p:nvPr/>
          </p:nvSpPr>
          <p:spPr>
            <a:xfrm>
              <a:off x="1434793" y="1580670"/>
              <a:ext cx="87300" cy="436500"/>
            </a:xfrm>
            <a:custGeom>
              <a:avLst/>
              <a:gdLst>
                <a:gd name="connsiteX0" fmla="*/ 87300 w 87300"/>
                <a:gd name="connsiteY0" fmla="*/ 436500 h 436500"/>
                <a:gd name="connsiteX1" fmla="*/ 87300 w 87300"/>
                <a:gd name="connsiteY1" fmla="*/ 14550 h 436500"/>
                <a:gd name="connsiteX2" fmla="*/ 72750 w 87300"/>
                <a:gd name="connsiteY2" fmla="*/ 0 h 436500"/>
                <a:gd name="connsiteX3" fmla="*/ 14550 w 87300"/>
                <a:gd name="connsiteY3" fmla="*/ 0 h 436500"/>
                <a:gd name="connsiteX4" fmla="*/ 0 w 87300"/>
                <a:gd name="connsiteY4" fmla="*/ 14550 h 436500"/>
                <a:gd name="connsiteX5" fmla="*/ 0 w 87300"/>
                <a:gd name="connsiteY5" fmla="*/ 436500 h 43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300" h="436500">
                  <a:moveTo>
                    <a:pt x="87300" y="436500"/>
                  </a:moveTo>
                  <a:lnTo>
                    <a:pt x="87300" y="14550"/>
                  </a:lnTo>
                  <a:cubicBezTo>
                    <a:pt x="87300" y="6514"/>
                    <a:pt x="80785" y="0"/>
                    <a:pt x="72750" y="0"/>
                  </a:cubicBezTo>
                  <a:lnTo>
                    <a:pt x="14550" y="0"/>
                  </a:lnTo>
                  <a:cubicBezTo>
                    <a:pt x="6515" y="0"/>
                    <a:pt x="0" y="6514"/>
                    <a:pt x="0" y="14550"/>
                  </a:cubicBezTo>
                  <a:lnTo>
                    <a:pt x="0" y="436500"/>
                  </a:lnTo>
                </a:path>
              </a:pathLst>
            </a:custGeom>
            <a:grpFill/>
            <a:ln w="28972" cap="rnd">
              <a:solidFill>
                <a:schemeClr val="accent6"/>
              </a:solidFill>
              <a:prstDash val="solid"/>
              <a:round/>
            </a:ln>
          </p:spPr>
          <p:txBody>
            <a:bodyPr rtlCol="0" anchor="ctr"/>
            <a:lstStyle/>
            <a:p>
              <a:endParaRPr lang="en-US"/>
            </a:p>
          </p:txBody>
        </p:sp>
        <p:sp>
          <p:nvSpPr>
            <p:cNvPr id="41" name="Freeform 40">
              <a:extLst>
                <a:ext uri="{FF2B5EF4-FFF2-40B4-BE49-F238E27FC236}">
                  <a16:creationId xmlns:a16="http://schemas.microsoft.com/office/drawing/2014/main" id="{360B1CDC-A93B-57A1-EAFC-4968F447B930}"/>
                </a:ext>
              </a:extLst>
            </p:cNvPr>
            <p:cNvSpPr/>
            <p:nvPr/>
          </p:nvSpPr>
          <p:spPr>
            <a:xfrm>
              <a:off x="954643" y="1376970"/>
              <a:ext cx="538350" cy="291000"/>
            </a:xfrm>
            <a:custGeom>
              <a:avLst/>
              <a:gdLst>
                <a:gd name="connsiteX0" fmla="*/ 538350 w 538350"/>
                <a:gd name="connsiteY0" fmla="*/ 0 h 291000"/>
                <a:gd name="connsiteX1" fmla="*/ 374808 w 538350"/>
                <a:gd name="connsiteY1" fmla="*/ 176230 h 291000"/>
                <a:gd name="connsiteX2" fmla="*/ 313698 w 538350"/>
                <a:gd name="connsiteY2" fmla="*/ 191856 h 291000"/>
                <a:gd name="connsiteX3" fmla="*/ 205475 w 538350"/>
                <a:gd name="connsiteY3" fmla="*/ 155743 h 291000"/>
                <a:gd name="connsiteX4" fmla="*/ 149807 w 538350"/>
                <a:gd name="connsiteY4" fmla="*/ 166248 h 291000"/>
                <a:gd name="connsiteX5" fmla="*/ 0 w 538350"/>
                <a:gd name="connsiteY5" fmla="*/ 291000 h 2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350" h="291000">
                  <a:moveTo>
                    <a:pt x="538350" y="0"/>
                  </a:moveTo>
                  <a:lnTo>
                    <a:pt x="374808" y="176230"/>
                  </a:lnTo>
                  <a:cubicBezTo>
                    <a:pt x="359272" y="192982"/>
                    <a:pt x="335369" y="199094"/>
                    <a:pt x="313698" y="191856"/>
                  </a:cubicBezTo>
                  <a:lnTo>
                    <a:pt x="205475" y="155743"/>
                  </a:lnTo>
                  <a:cubicBezTo>
                    <a:pt x="186352" y="149368"/>
                    <a:pt x="165292" y="153342"/>
                    <a:pt x="149807" y="166248"/>
                  </a:cubicBezTo>
                  <a:lnTo>
                    <a:pt x="0" y="291000"/>
                  </a:lnTo>
                </a:path>
              </a:pathLst>
            </a:custGeom>
            <a:grpFill/>
            <a:ln w="28972" cap="rnd">
              <a:solidFill>
                <a:schemeClr val="accent6"/>
              </a:solidFill>
              <a:prstDash val="solid"/>
              <a:round/>
            </a:ln>
          </p:spPr>
          <p:txBody>
            <a:bodyPr rtlCol="0" anchor="ctr"/>
            <a:lstStyle/>
            <a:p>
              <a:endParaRPr lang="en-US"/>
            </a:p>
          </p:txBody>
        </p:sp>
        <p:sp>
          <p:nvSpPr>
            <p:cNvPr id="42" name="Freeform 41">
              <a:extLst>
                <a:ext uri="{FF2B5EF4-FFF2-40B4-BE49-F238E27FC236}">
                  <a16:creationId xmlns:a16="http://schemas.microsoft.com/office/drawing/2014/main" id="{892A00EC-6180-C914-B95A-7E5BE688916F}"/>
                </a:ext>
              </a:extLst>
            </p:cNvPr>
            <p:cNvSpPr/>
            <p:nvPr/>
          </p:nvSpPr>
          <p:spPr>
            <a:xfrm>
              <a:off x="1376709" y="1376970"/>
              <a:ext cx="116400" cy="116400"/>
            </a:xfrm>
            <a:custGeom>
              <a:avLst/>
              <a:gdLst>
                <a:gd name="connsiteX0" fmla="*/ 0 w 116400"/>
                <a:gd name="connsiteY0" fmla="*/ 0 h 116400"/>
                <a:gd name="connsiteX1" fmla="*/ 116400 w 116400"/>
                <a:gd name="connsiteY1" fmla="*/ 0 h 116400"/>
                <a:gd name="connsiteX2" fmla="*/ 116400 w 116400"/>
                <a:gd name="connsiteY2" fmla="*/ 116400 h 116400"/>
              </a:gdLst>
              <a:ahLst/>
              <a:cxnLst>
                <a:cxn ang="0">
                  <a:pos x="connsiteX0" y="connsiteY0"/>
                </a:cxn>
                <a:cxn ang="0">
                  <a:pos x="connsiteX1" y="connsiteY1"/>
                </a:cxn>
                <a:cxn ang="0">
                  <a:pos x="connsiteX2" y="connsiteY2"/>
                </a:cxn>
              </a:cxnLst>
              <a:rect l="l" t="t" r="r" b="b"/>
              <a:pathLst>
                <a:path w="116400" h="116400">
                  <a:moveTo>
                    <a:pt x="0" y="0"/>
                  </a:moveTo>
                  <a:lnTo>
                    <a:pt x="116400" y="0"/>
                  </a:lnTo>
                  <a:lnTo>
                    <a:pt x="116400" y="116400"/>
                  </a:lnTo>
                </a:path>
              </a:pathLst>
            </a:custGeom>
            <a:grpFill/>
            <a:ln w="28972" cap="rnd">
              <a:solidFill>
                <a:schemeClr val="accent6"/>
              </a:solidFill>
              <a:prstDash val="solid"/>
              <a:round/>
            </a:ln>
          </p:spPr>
          <p:txBody>
            <a:bodyPr rtlCol="0" anchor="ctr"/>
            <a:lstStyle/>
            <a:p>
              <a:endParaRPr lang="en-US"/>
            </a:p>
          </p:txBody>
        </p:sp>
        <p:sp>
          <p:nvSpPr>
            <p:cNvPr id="31" name="Freeform 30">
              <a:extLst>
                <a:ext uri="{FF2B5EF4-FFF2-40B4-BE49-F238E27FC236}">
                  <a16:creationId xmlns:a16="http://schemas.microsoft.com/office/drawing/2014/main" id="{26607D39-9B5E-AF8D-0554-E66287F6C01D}"/>
                </a:ext>
              </a:extLst>
            </p:cNvPr>
            <p:cNvSpPr/>
            <p:nvPr/>
          </p:nvSpPr>
          <p:spPr>
            <a:xfrm>
              <a:off x="882009" y="2017170"/>
              <a:ext cx="669299" cy="29100"/>
            </a:xfrm>
            <a:custGeom>
              <a:avLst/>
              <a:gdLst>
                <a:gd name="connsiteX0" fmla="*/ 0 w 669299"/>
                <a:gd name="connsiteY0" fmla="*/ 0 h 29100"/>
                <a:gd name="connsiteX1" fmla="*/ 669300 w 669299"/>
                <a:gd name="connsiteY1" fmla="*/ 0 h 29100"/>
              </a:gdLst>
              <a:ahLst/>
              <a:cxnLst>
                <a:cxn ang="0">
                  <a:pos x="connsiteX0" y="connsiteY0"/>
                </a:cxn>
                <a:cxn ang="0">
                  <a:pos x="connsiteX1" y="connsiteY1"/>
                </a:cxn>
              </a:cxnLst>
              <a:rect l="l" t="t" r="r" b="b"/>
              <a:pathLst>
                <a:path w="669299" h="29100">
                  <a:moveTo>
                    <a:pt x="0" y="0"/>
                  </a:moveTo>
                  <a:lnTo>
                    <a:pt x="669300" y="0"/>
                  </a:lnTo>
                </a:path>
              </a:pathLst>
            </a:custGeom>
            <a:grpFill/>
            <a:ln w="28972" cap="rnd">
              <a:solidFill>
                <a:schemeClr val="accent6"/>
              </a:solidFill>
              <a:prstDash val="solid"/>
              <a:round/>
            </a:ln>
          </p:spPr>
          <p:txBody>
            <a:bodyPr rtlCol="0" anchor="ctr"/>
            <a:lstStyle/>
            <a:p>
              <a:endParaRPr lang="en-US"/>
            </a:p>
          </p:txBody>
        </p:sp>
      </p:grpSp>
    </p:spTree>
    <p:extLst>
      <p:ext uri="{BB962C8B-B14F-4D97-AF65-F5344CB8AC3E}">
        <p14:creationId xmlns:p14="http://schemas.microsoft.com/office/powerpoint/2010/main" val="1231233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DCA6ACE-E4DC-BA96-EFC6-8A674A80436D}"/>
              </a:ext>
            </a:extLst>
          </p:cNvPr>
          <p:cNvSpPr/>
          <p:nvPr/>
        </p:nvSpPr>
        <p:spPr>
          <a:xfrm>
            <a:off x="10452295" y="0"/>
            <a:ext cx="1739705" cy="13869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 Diagonal Corner of Rectangle 6">
            <a:extLst>
              <a:ext uri="{FF2B5EF4-FFF2-40B4-BE49-F238E27FC236}">
                <a16:creationId xmlns:a16="http://schemas.microsoft.com/office/drawing/2014/main" id="{C933C7AF-910D-4309-46DD-0317DCF10B95}"/>
              </a:ext>
            </a:extLst>
          </p:cNvPr>
          <p:cNvSpPr/>
          <p:nvPr/>
        </p:nvSpPr>
        <p:spPr>
          <a:xfrm flipH="1">
            <a:off x="472434" y="2596972"/>
            <a:ext cx="5332332" cy="1612190"/>
          </a:xfrm>
          <a:prstGeom prst="round2DiagRect">
            <a:avLst/>
          </a:prstGeom>
          <a:solidFill>
            <a:srgbClr val="EFF2FC">
              <a:alpha val="6513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5853411"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In-Warehouse </a:t>
            </a:r>
            <a:r>
              <a:rPr lang="en-US" b="1"/>
              <a:t>Challenges</a:t>
            </a:r>
          </a:p>
        </p:txBody>
      </p:sp>
      <p:sp>
        <p:nvSpPr>
          <p:cNvPr id="2" name="Round Diagonal Corner of Rectangle 1">
            <a:extLst>
              <a:ext uri="{FF2B5EF4-FFF2-40B4-BE49-F238E27FC236}">
                <a16:creationId xmlns:a16="http://schemas.microsoft.com/office/drawing/2014/main" id="{4C598C0D-4B28-E094-B215-A5CDB50F624D}"/>
              </a:ext>
            </a:extLst>
          </p:cNvPr>
          <p:cNvSpPr/>
          <p:nvPr/>
        </p:nvSpPr>
        <p:spPr>
          <a:xfrm>
            <a:off x="472434" y="976986"/>
            <a:ext cx="5332332" cy="1519311"/>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 Diagonal Corner of Rectangle 3">
            <a:extLst>
              <a:ext uri="{FF2B5EF4-FFF2-40B4-BE49-F238E27FC236}">
                <a16:creationId xmlns:a16="http://schemas.microsoft.com/office/drawing/2014/main" id="{AC674F7E-5AA8-3237-4CF2-775A2EDFBF3F}"/>
              </a:ext>
            </a:extLst>
          </p:cNvPr>
          <p:cNvSpPr/>
          <p:nvPr/>
        </p:nvSpPr>
        <p:spPr>
          <a:xfrm>
            <a:off x="6287582" y="976986"/>
            <a:ext cx="5332332" cy="1519311"/>
          </a:xfrm>
          <a:prstGeom prst="round2Diag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098E500-A4E5-D5A2-8163-EEEF9111F426}"/>
              </a:ext>
            </a:extLst>
          </p:cNvPr>
          <p:cNvSpPr/>
          <p:nvPr/>
        </p:nvSpPr>
        <p:spPr>
          <a:xfrm>
            <a:off x="670902" y="1155521"/>
            <a:ext cx="1143831" cy="114383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0199D5-3012-7DFA-2C2D-59889E10F8CF}"/>
              </a:ext>
            </a:extLst>
          </p:cNvPr>
          <p:cNvSpPr/>
          <p:nvPr/>
        </p:nvSpPr>
        <p:spPr>
          <a:xfrm>
            <a:off x="6508994" y="1155521"/>
            <a:ext cx="1143831" cy="114383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8">
            <a:extLst>
              <a:ext uri="{FF2B5EF4-FFF2-40B4-BE49-F238E27FC236}">
                <a16:creationId xmlns:a16="http://schemas.microsoft.com/office/drawing/2014/main" id="{F9A663DE-B0E4-5730-20C2-091EB2C6A50D}"/>
              </a:ext>
            </a:extLst>
          </p:cNvPr>
          <p:cNvSpPr>
            <a:spLocks noGrp="1"/>
          </p:cNvSpPr>
          <p:nvPr>
            <p:ph type="body" sz="quarter" idx="11"/>
          </p:nvPr>
        </p:nvSpPr>
        <p:spPr>
          <a:xfrm>
            <a:off x="2113326" y="1178240"/>
            <a:ext cx="3359006" cy="1066415"/>
          </a:xfrm>
        </p:spPr>
        <p:txBody>
          <a:bodyPr>
            <a:normAutofit/>
          </a:bodyPr>
          <a:lstStyle/>
          <a:p>
            <a:pPr algn="ctr"/>
            <a:r>
              <a:rPr lang="en-US" sz="2200" b="1">
                <a:solidFill>
                  <a:schemeClr val="bg1"/>
                </a:solidFill>
              </a:rPr>
              <a:t>Operational Inefficiencies &amp; Technological Barriers</a:t>
            </a:r>
          </a:p>
        </p:txBody>
      </p:sp>
      <p:sp>
        <p:nvSpPr>
          <p:cNvPr id="12" name="Text Placeholder 8">
            <a:extLst>
              <a:ext uri="{FF2B5EF4-FFF2-40B4-BE49-F238E27FC236}">
                <a16:creationId xmlns:a16="http://schemas.microsoft.com/office/drawing/2014/main" id="{3462B639-04D9-C68C-D6DD-025B8DCFCA87}"/>
              </a:ext>
            </a:extLst>
          </p:cNvPr>
          <p:cNvSpPr txBox="1">
            <a:spLocks/>
          </p:cNvSpPr>
          <p:nvPr/>
        </p:nvSpPr>
        <p:spPr>
          <a:xfrm>
            <a:off x="7937351" y="1387419"/>
            <a:ext cx="3359006" cy="698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200" b="1">
                <a:solidFill>
                  <a:schemeClr val="bg1"/>
                </a:solidFill>
              </a:rPr>
              <a:t>Balancing Cost, Productivity, and Safety</a:t>
            </a:r>
          </a:p>
        </p:txBody>
      </p:sp>
      <p:sp>
        <p:nvSpPr>
          <p:cNvPr id="13" name="Text Placeholder 5">
            <a:extLst>
              <a:ext uri="{FF2B5EF4-FFF2-40B4-BE49-F238E27FC236}">
                <a16:creationId xmlns:a16="http://schemas.microsoft.com/office/drawing/2014/main" id="{CB12469E-BB13-68D8-0F14-FBA3F4E1D9E5}"/>
              </a:ext>
            </a:extLst>
          </p:cNvPr>
          <p:cNvSpPr txBox="1">
            <a:spLocks/>
          </p:cNvSpPr>
          <p:nvPr/>
        </p:nvSpPr>
        <p:spPr>
          <a:xfrm>
            <a:off x="872292" y="2689616"/>
            <a:ext cx="4532616" cy="1361877"/>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a:t>Reducing Manual Processes</a:t>
            </a:r>
          </a:p>
          <a:p>
            <a:pPr marL="0" indent="0" algn="ctr">
              <a:buNone/>
            </a:pPr>
            <a:r>
              <a:rPr lang="en-US" sz="1500"/>
              <a:t>Reliance on manual operations not only slows you down but also introduces errors that can affect critical decisions and operational visibility.</a:t>
            </a:r>
          </a:p>
        </p:txBody>
      </p:sp>
      <p:sp>
        <p:nvSpPr>
          <p:cNvPr id="18" name="Round Diagonal Corner of Rectangle 17">
            <a:extLst>
              <a:ext uri="{FF2B5EF4-FFF2-40B4-BE49-F238E27FC236}">
                <a16:creationId xmlns:a16="http://schemas.microsoft.com/office/drawing/2014/main" id="{CB331A74-93DE-6E97-CAA0-376B6EE232B4}"/>
              </a:ext>
            </a:extLst>
          </p:cNvPr>
          <p:cNvSpPr/>
          <p:nvPr/>
        </p:nvSpPr>
        <p:spPr>
          <a:xfrm flipH="1">
            <a:off x="472434" y="4317162"/>
            <a:ext cx="5332332" cy="1717877"/>
          </a:xfrm>
          <a:prstGeom prst="round2DiagRect">
            <a:avLst/>
          </a:prstGeom>
          <a:solidFill>
            <a:srgbClr val="EFF2FC">
              <a:alpha val="6513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5">
            <a:extLst>
              <a:ext uri="{FF2B5EF4-FFF2-40B4-BE49-F238E27FC236}">
                <a16:creationId xmlns:a16="http://schemas.microsoft.com/office/drawing/2014/main" id="{A6B9A1D7-0EE3-56F8-D1E7-608427CA8B31}"/>
              </a:ext>
            </a:extLst>
          </p:cNvPr>
          <p:cNvSpPr txBox="1">
            <a:spLocks/>
          </p:cNvSpPr>
          <p:nvPr/>
        </p:nvSpPr>
        <p:spPr>
          <a:xfrm>
            <a:off x="624000" y="4561337"/>
            <a:ext cx="5029200" cy="1193065"/>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a:t>Integrating Disparate Systems</a:t>
            </a:r>
          </a:p>
          <a:p>
            <a:pPr marL="0" indent="0" algn="ctr">
              <a:buNone/>
            </a:pPr>
            <a:r>
              <a:rPr lang="en-US" sz="1500"/>
              <a:t>The lack of seamless data integration across platforms can hinder real-time decision-making and obscure a clear view of your operations.</a:t>
            </a:r>
          </a:p>
        </p:txBody>
      </p:sp>
      <p:sp>
        <p:nvSpPr>
          <p:cNvPr id="21" name="Round Diagonal Corner of Rectangle 20">
            <a:extLst>
              <a:ext uri="{FF2B5EF4-FFF2-40B4-BE49-F238E27FC236}">
                <a16:creationId xmlns:a16="http://schemas.microsoft.com/office/drawing/2014/main" id="{A0E09A88-3FAE-34A0-E83B-EAFE9B0EF03D}"/>
              </a:ext>
            </a:extLst>
          </p:cNvPr>
          <p:cNvSpPr/>
          <p:nvPr/>
        </p:nvSpPr>
        <p:spPr>
          <a:xfrm flipH="1">
            <a:off x="6287582" y="2596972"/>
            <a:ext cx="5332332" cy="1612190"/>
          </a:xfrm>
          <a:prstGeom prst="round2DiagRect">
            <a:avLst/>
          </a:prstGeom>
          <a:solidFill>
            <a:schemeClr val="accent6">
              <a:lumMod val="20000"/>
              <a:lumOff val="80000"/>
              <a:alpha val="3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5">
            <a:extLst>
              <a:ext uri="{FF2B5EF4-FFF2-40B4-BE49-F238E27FC236}">
                <a16:creationId xmlns:a16="http://schemas.microsoft.com/office/drawing/2014/main" id="{89709287-A51C-C3AB-8488-45A52E2F3805}"/>
              </a:ext>
            </a:extLst>
          </p:cNvPr>
          <p:cNvSpPr txBox="1">
            <a:spLocks/>
          </p:cNvSpPr>
          <p:nvPr/>
        </p:nvSpPr>
        <p:spPr>
          <a:xfrm>
            <a:off x="6439148" y="2689616"/>
            <a:ext cx="5029200" cy="1361877"/>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a:t>Elevated Accident Risks</a:t>
            </a:r>
          </a:p>
          <a:p>
            <a:pPr marL="0" indent="0" algn="ctr">
              <a:buNone/>
            </a:pPr>
            <a:r>
              <a:rPr lang="en-US" sz="1500"/>
              <a:t>With statistics showing high accident rates involving forklifts, prioritizing safety in your operations is more critical than ever to protect your workforce and reduce liability.</a:t>
            </a:r>
          </a:p>
        </p:txBody>
      </p:sp>
      <p:sp>
        <p:nvSpPr>
          <p:cNvPr id="23" name="Round Diagonal Corner of Rectangle 22">
            <a:extLst>
              <a:ext uri="{FF2B5EF4-FFF2-40B4-BE49-F238E27FC236}">
                <a16:creationId xmlns:a16="http://schemas.microsoft.com/office/drawing/2014/main" id="{3F3430F9-6697-1AEF-25C3-E94E650FC041}"/>
              </a:ext>
            </a:extLst>
          </p:cNvPr>
          <p:cNvSpPr/>
          <p:nvPr/>
        </p:nvSpPr>
        <p:spPr>
          <a:xfrm flipH="1">
            <a:off x="6287582" y="4317162"/>
            <a:ext cx="5332332" cy="1717877"/>
          </a:xfrm>
          <a:prstGeom prst="round2DiagRect">
            <a:avLst/>
          </a:prstGeom>
          <a:solidFill>
            <a:schemeClr val="accent6">
              <a:lumMod val="20000"/>
              <a:lumOff val="80000"/>
              <a:alpha val="3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5">
            <a:extLst>
              <a:ext uri="{FF2B5EF4-FFF2-40B4-BE49-F238E27FC236}">
                <a16:creationId xmlns:a16="http://schemas.microsoft.com/office/drawing/2014/main" id="{6882F8C9-6E15-79C9-44FC-ABE084436DE0}"/>
              </a:ext>
            </a:extLst>
          </p:cNvPr>
          <p:cNvSpPr txBox="1">
            <a:spLocks/>
          </p:cNvSpPr>
          <p:nvPr/>
        </p:nvSpPr>
        <p:spPr>
          <a:xfrm>
            <a:off x="6439148" y="4460170"/>
            <a:ext cx="5029200" cy="1193065"/>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a:t>Compliance Challenges</a:t>
            </a:r>
          </a:p>
          <a:p>
            <a:pPr marL="0" indent="0" algn="ctr">
              <a:buNone/>
            </a:pPr>
            <a:r>
              <a:rPr lang="en-US" sz="1500"/>
              <a:t>Keeping up with safety regulations is not just about avoiding fines—it's about ensuring smooth, uninterrupted operations and safeguarding your reputation.</a:t>
            </a:r>
          </a:p>
        </p:txBody>
      </p:sp>
      <p:grpSp>
        <p:nvGrpSpPr>
          <p:cNvPr id="56" name="Group 55">
            <a:extLst>
              <a:ext uri="{FF2B5EF4-FFF2-40B4-BE49-F238E27FC236}">
                <a16:creationId xmlns:a16="http://schemas.microsoft.com/office/drawing/2014/main" id="{5DAFB701-3DCE-1C67-56EE-2B418C923A5A}"/>
              </a:ext>
            </a:extLst>
          </p:cNvPr>
          <p:cNvGrpSpPr/>
          <p:nvPr/>
        </p:nvGrpSpPr>
        <p:grpSpPr>
          <a:xfrm>
            <a:off x="899650" y="1371579"/>
            <a:ext cx="675097" cy="776330"/>
            <a:chOff x="899650" y="1356589"/>
            <a:chExt cx="675097" cy="776330"/>
          </a:xfrm>
          <a:noFill/>
        </p:grpSpPr>
        <p:sp>
          <p:nvSpPr>
            <p:cNvPr id="20" name="Freeform 19">
              <a:extLst>
                <a:ext uri="{FF2B5EF4-FFF2-40B4-BE49-F238E27FC236}">
                  <a16:creationId xmlns:a16="http://schemas.microsoft.com/office/drawing/2014/main" id="{C33D2080-A4FE-5621-E8AA-978E9FD804D9}"/>
                </a:ext>
              </a:extLst>
            </p:cNvPr>
            <p:cNvSpPr/>
            <p:nvPr/>
          </p:nvSpPr>
          <p:spPr>
            <a:xfrm>
              <a:off x="899650" y="1356589"/>
              <a:ext cx="675097" cy="776330"/>
            </a:xfrm>
            <a:custGeom>
              <a:avLst/>
              <a:gdLst>
                <a:gd name="connsiteX0" fmla="*/ 337542 w 675097"/>
                <a:gd name="connsiteY0" fmla="*/ 0 h 776330"/>
                <a:gd name="connsiteX1" fmla="*/ 543843 w 675097"/>
                <a:gd name="connsiteY1" fmla="*/ 59744 h 776330"/>
                <a:gd name="connsiteX2" fmla="*/ 588229 w 675097"/>
                <a:gd name="connsiteY2" fmla="*/ 524766 h 776330"/>
                <a:gd name="connsiteX3" fmla="*/ 337542 w 675097"/>
                <a:gd name="connsiteY3" fmla="*/ 776331 h 776330"/>
                <a:gd name="connsiteX4" fmla="*/ 86854 w 675097"/>
                <a:gd name="connsiteY4" fmla="*/ 524766 h 776330"/>
                <a:gd name="connsiteX5" fmla="*/ 131240 w 675097"/>
                <a:gd name="connsiteY5" fmla="*/ 59744 h 776330"/>
                <a:gd name="connsiteX6" fmla="*/ 337542 w 675097"/>
                <a:gd name="connsiteY6" fmla="*/ 0 h 776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5097" h="776330">
                  <a:moveTo>
                    <a:pt x="337542" y="0"/>
                  </a:moveTo>
                  <a:cubicBezTo>
                    <a:pt x="410591" y="-107"/>
                    <a:pt x="482155" y="20618"/>
                    <a:pt x="543843" y="59744"/>
                  </a:cubicBezTo>
                  <a:cubicBezTo>
                    <a:pt x="704172" y="161376"/>
                    <a:pt x="715986" y="371289"/>
                    <a:pt x="588229" y="524766"/>
                  </a:cubicBezTo>
                  <a:cubicBezTo>
                    <a:pt x="512520" y="616096"/>
                    <a:pt x="428609" y="700305"/>
                    <a:pt x="337542" y="776331"/>
                  </a:cubicBezTo>
                  <a:cubicBezTo>
                    <a:pt x="246476" y="700305"/>
                    <a:pt x="162563" y="616096"/>
                    <a:pt x="86854" y="524766"/>
                  </a:cubicBezTo>
                  <a:cubicBezTo>
                    <a:pt x="-40869" y="371289"/>
                    <a:pt x="-29089" y="161376"/>
                    <a:pt x="131240" y="59744"/>
                  </a:cubicBezTo>
                  <a:cubicBezTo>
                    <a:pt x="192928" y="20618"/>
                    <a:pt x="264493" y="-107"/>
                    <a:pt x="337542" y="0"/>
                  </a:cubicBezTo>
                  <a:close/>
                </a:path>
              </a:pathLst>
            </a:custGeom>
            <a:grpFill/>
            <a:ln w="28575" cap="rnd">
              <a:solidFill>
                <a:schemeClr val="accent2"/>
              </a:solidFill>
              <a:prstDash val="solid"/>
              <a:round/>
            </a:ln>
          </p:spPr>
          <p:txBody>
            <a:bodyPr rtlCol="0" anchor="ctr"/>
            <a:lstStyle/>
            <a:p>
              <a:endParaRPr lang="en-US"/>
            </a:p>
          </p:txBody>
        </p:sp>
        <p:sp>
          <p:nvSpPr>
            <p:cNvPr id="25" name="Freeform 24">
              <a:extLst>
                <a:ext uri="{FF2B5EF4-FFF2-40B4-BE49-F238E27FC236}">
                  <a16:creationId xmlns:a16="http://schemas.microsoft.com/office/drawing/2014/main" id="{9A3ACB8F-D1FE-1846-EDCD-31B281A58397}"/>
                </a:ext>
              </a:extLst>
            </p:cNvPr>
            <p:cNvSpPr/>
            <p:nvPr/>
          </p:nvSpPr>
          <p:spPr>
            <a:xfrm>
              <a:off x="1034671" y="1592965"/>
              <a:ext cx="405042" cy="135014"/>
            </a:xfrm>
            <a:custGeom>
              <a:avLst/>
              <a:gdLst>
                <a:gd name="connsiteX0" fmla="*/ 16877 w 405042"/>
                <a:gd name="connsiteY0" fmla="*/ 0 h 135014"/>
                <a:gd name="connsiteX1" fmla="*/ 388165 w 405042"/>
                <a:gd name="connsiteY1" fmla="*/ 0 h 135014"/>
                <a:gd name="connsiteX2" fmla="*/ 405042 w 405042"/>
                <a:gd name="connsiteY2" fmla="*/ 16877 h 135014"/>
                <a:gd name="connsiteX3" fmla="*/ 405042 w 405042"/>
                <a:gd name="connsiteY3" fmla="*/ 118137 h 135014"/>
                <a:gd name="connsiteX4" fmla="*/ 388165 w 405042"/>
                <a:gd name="connsiteY4" fmla="*/ 135014 h 135014"/>
                <a:gd name="connsiteX5" fmla="*/ 16877 w 405042"/>
                <a:gd name="connsiteY5" fmla="*/ 135014 h 135014"/>
                <a:gd name="connsiteX6" fmla="*/ 0 w 405042"/>
                <a:gd name="connsiteY6" fmla="*/ 118137 h 135014"/>
                <a:gd name="connsiteX7" fmla="*/ 0 w 405042"/>
                <a:gd name="connsiteY7" fmla="*/ 16877 h 135014"/>
                <a:gd name="connsiteX8" fmla="*/ 16877 w 405042"/>
                <a:gd name="connsiteY8" fmla="*/ 0 h 135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042" h="135014">
                  <a:moveTo>
                    <a:pt x="16877" y="0"/>
                  </a:moveTo>
                  <a:lnTo>
                    <a:pt x="388165" y="0"/>
                  </a:lnTo>
                  <a:cubicBezTo>
                    <a:pt x="388165" y="0"/>
                    <a:pt x="405042" y="0"/>
                    <a:pt x="405042" y="16877"/>
                  </a:cubicBezTo>
                  <a:lnTo>
                    <a:pt x="405042" y="118137"/>
                  </a:lnTo>
                  <a:cubicBezTo>
                    <a:pt x="405042" y="118137"/>
                    <a:pt x="405042" y="135014"/>
                    <a:pt x="388165" y="135014"/>
                  </a:cubicBezTo>
                  <a:lnTo>
                    <a:pt x="16877" y="135014"/>
                  </a:lnTo>
                  <a:cubicBezTo>
                    <a:pt x="16877" y="135014"/>
                    <a:pt x="0" y="135014"/>
                    <a:pt x="0" y="118137"/>
                  </a:cubicBezTo>
                  <a:lnTo>
                    <a:pt x="0" y="16877"/>
                  </a:lnTo>
                  <a:cubicBezTo>
                    <a:pt x="0" y="16877"/>
                    <a:pt x="0" y="0"/>
                    <a:pt x="16877" y="0"/>
                  </a:cubicBezTo>
                </a:path>
              </a:pathLst>
            </a:custGeom>
            <a:grpFill/>
            <a:ln w="28575" cap="rnd">
              <a:solidFill>
                <a:schemeClr val="accent2"/>
              </a:solidFill>
              <a:prstDash val="solid"/>
              <a:round/>
            </a:ln>
          </p:spPr>
          <p:txBody>
            <a:bodyPr rtlCol="0" anchor="ctr"/>
            <a:lstStyle/>
            <a:p>
              <a:endParaRPr lang="en-US"/>
            </a:p>
          </p:txBody>
        </p:sp>
        <p:sp>
          <p:nvSpPr>
            <p:cNvPr id="26" name="Freeform 25">
              <a:extLst>
                <a:ext uri="{FF2B5EF4-FFF2-40B4-BE49-F238E27FC236}">
                  <a16:creationId xmlns:a16="http://schemas.microsoft.com/office/drawing/2014/main" id="{0C2E6D5E-874D-3E00-8B54-89E9A2B95EF3}"/>
                </a:ext>
              </a:extLst>
            </p:cNvPr>
            <p:cNvSpPr/>
            <p:nvPr/>
          </p:nvSpPr>
          <p:spPr>
            <a:xfrm>
              <a:off x="1102178" y="1727979"/>
              <a:ext cx="33753" cy="168767"/>
            </a:xfrm>
            <a:custGeom>
              <a:avLst/>
              <a:gdLst>
                <a:gd name="connsiteX0" fmla="*/ 0 w 33753"/>
                <a:gd name="connsiteY0" fmla="*/ 0 h 168767"/>
                <a:gd name="connsiteX1" fmla="*/ 0 w 33753"/>
                <a:gd name="connsiteY1" fmla="*/ 168768 h 168767"/>
              </a:gdLst>
              <a:ahLst/>
              <a:cxnLst>
                <a:cxn ang="0">
                  <a:pos x="connsiteX0" y="connsiteY0"/>
                </a:cxn>
                <a:cxn ang="0">
                  <a:pos x="connsiteX1" y="connsiteY1"/>
                </a:cxn>
              </a:cxnLst>
              <a:rect l="l" t="t" r="r" b="b"/>
              <a:pathLst>
                <a:path w="33753" h="168767">
                  <a:moveTo>
                    <a:pt x="0" y="0"/>
                  </a:moveTo>
                  <a:lnTo>
                    <a:pt x="0" y="168768"/>
                  </a:lnTo>
                </a:path>
              </a:pathLst>
            </a:custGeom>
            <a:grpFill/>
            <a:ln w="28575" cap="rnd">
              <a:solidFill>
                <a:schemeClr val="accent2"/>
              </a:solidFill>
              <a:prstDash val="solid"/>
              <a:round/>
            </a:ln>
          </p:spPr>
          <p:txBody>
            <a:bodyPr rtlCol="0" anchor="ctr"/>
            <a:lstStyle/>
            <a:p>
              <a:endParaRPr lang="en-US"/>
            </a:p>
          </p:txBody>
        </p:sp>
        <p:sp>
          <p:nvSpPr>
            <p:cNvPr id="27" name="Freeform 26">
              <a:extLst>
                <a:ext uri="{FF2B5EF4-FFF2-40B4-BE49-F238E27FC236}">
                  <a16:creationId xmlns:a16="http://schemas.microsoft.com/office/drawing/2014/main" id="{A75EED5F-3A5A-E823-C4C4-AED2880D71C3}"/>
                </a:ext>
              </a:extLst>
            </p:cNvPr>
            <p:cNvSpPr/>
            <p:nvPr/>
          </p:nvSpPr>
          <p:spPr>
            <a:xfrm>
              <a:off x="1372206" y="1727979"/>
              <a:ext cx="33753" cy="168767"/>
            </a:xfrm>
            <a:custGeom>
              <a:avLst/>
              <a:gdLst>
                <a:gd name="connsiteX0" fmla="*/ 0 w 33753"/>
                <a:gd name="connsiteY0" fmla="*/ 0 h 168767"/>
                <a:gd name="connsiteX1" fmla="*/ 0 w 33753"/>
                <a:gd name="connsiteY1" fmla="*/ 168768 h 168767"/>
              </a:gdLst>
              <a:ahLst/>
              <a:cxnLst>
                <a:cxn ang="0">
                  <a:pos x="connsiteX0" y="connsiteY0"/>
                </a:cxn>
                <a:cxn ang="0">
                  <a:pos x="connsiteX1" y="connsiteY1"/>
                </a:cxn>
              </a:cxnLst>
              <a:rect l="l" t="t" r="r" b="b"/>
              <a:pathLst>
                <a:path w="33753" h="168767">
                  <a:moveTo>
                    <a:pt x="0" y="0"/>
                  </a:moveTo>
                  <a:lnTo>
                    <a:pt x="0" y="168768"/>
                  </a:lnTo>
                </a:path>
              </a:pathLst>
            </a:custGeom>
            <a:grpFill/>
            <a:ln w="28575" cap="rnd">
              <a:solidFill>
                <a:schemeClr val="accent2"/>
              </a:solidFill>
              <a:prstDash val="solid"/>
              <a:round/>
            </a:ln>
          </p:spPr>
          <p:txBody>
            <a:bodyPr rtlCol="0" anchor="ctr"/>
            <a:lstStyle/>
            <a:p>
              <a:endParaRPr lang="en-US"/>
            </a:p>
          </p:txBody>
        </p:sp>
        <p:sp>
          <p:nvSpPr>
            <p:cNvPr id="52" name="Freeform 51">
              <a:extLst>
                <a:ext uri="{FF2B5EF4-FFF2-40B4-BE49-F238E27FC236}">
                  <a16:creationId xmlns:a16="http://schemas.microsoft.com/office/drawing/2014/main" id="{84C0009E-C63C-764D-18C7-D37B8AF98B4E}"/>
                </a:ext>
              </a:extLst>
            </p:cNvPr>
            <p:cNvSpPr/>
            <p:nvPr/>
          </p:nvSpPr>
          <p:spPr>
            <a:xfrm>
              <a:off x="1068424" y="1491705"/>
              <a:ext cx="67507" cy="67507"/>
            </a:xfrm>
            <a:custGeom>
              <a:avLst/>
              <a:gdLst>
                <a:gd name="connsiteX0" fmla="*/ 0 w 67507"/>
                <a:gd name="connsiteY0" fmla="*/ 33754 h 67507"/>
                <a:gd name="connsiteX1" fmla="*/ 33754 w 67507"/>
                <a:gd name="connsiteY1" fmla="*/ 67507 h 67507"/>
                <a:gd name="connsiteX2" fmla="*/ 67507 w 67507"/>
                <a:gd name="connsiteY2" fmla="*/ 33754 h 67507"/>
                <a:gd name="connsiteX3" fmla="*/ 33754 w 67507"/>
                <a:gd name="connsiteY3" fmla="*/ 0 h 67507"/>
                <a:gd name="connsiteX4" fmla="*/ 0 w 67507"/>
                <a:gd name="connsiteY4" fmla="*/ 33754 h 67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07" h="67507">
                  <a:moveTo>
                    <a:pt x="0" y="33754"/>
                  </a:moveTo>
                  <a:cubicBezTo>
                    <a:pt x="0" y="52395"/>
                    <a:pt x="15112" y="67507"/>
                    <a:pt x="33754" y="67507"/>
                  </a:cubicBezTo>
                  <a:cubicBezTo>
                    <a:pt x="52395" y="67507"/>
                    <a:pt x="67507" y="52395"/>
                    <a:pt x="67507" y="33754"/>
                  </a:cubicBezTo>
                  <a:cubicBezTo>
                    <a:pt x="67507" y="15112"/>
                    <a:pt x="52395" y="0"/>
                    <a:pt x="33754" y="0"/>
                  </a:cubicBezTo>
                  <a:cubicBezTo>
                    <a:pt x="15112" y="0"/>
                    <a:pt x="0" y="15112"/>
                    <a:pt x="0" y="33754"/>
                  </a:cubicBezTo>
                </a:path>
              </a:pathLst>
            </a:custGeom>
            <a:grpFill/>
            <a:ln w="28575" cap="rnd">
              <a:solidFill>
                <a:schemeClr val="accent2"/>
              </a:solidFill>
              <a:prstDash val="solid"/>
              <a:round/>
            </a:ln>
          </p:spPr>
          <p:txBody>
            <a:bodyPr rtlCol="0" anchor="ctr"/>
            <a:lstStyle/>
            <a:p>
              <a:endParaRPr lang="en-US"/>
            </a:p>
          </p:txBody>
        </p:sp>
        <p:sp>
          <p:nvSpPr>
            <p:cNvPr id="53" name="Freeform 52">
              <a:extLst>
                <a:ext uri="{FF2B5EF4-FFF2-40B4-BE49-F238E27FC236}">
                  <a16:creationId xmlns:a16="http://schemas.microsoft.com/office/drawing/2014/main" id="{3A65C65B-F2BC-7EB5-A92B-D5902199614F}"/>
                </a:ext>
              </a:extLst>
            </p:cNvPr>
            <p:cNvSpPr/>
            <p:nvPr/>
          </p:nvSpPr>
          <p:spPr>
            <a:xfrm>
              <a:off x="1338452" y="1491705"/>
              <a:ext cx="67507" cy="67507"/>
            </a:xfrm>
            <a:custGeom>
              <a:avLst/>
              <a:gdLst>
                <a:gd name="connsiteX0" fmla="*/ 0 w 67507"/>
                <a:gd name="connsiteY0" fmla="*/ 33754 h 67507"/>
                <a:gd name="connsiteX1" fmla="*/ 33754 w 67507"/>
                <a:gd name="connsiteY1" fmla="*/ 67507 h 67507"/>
                <a:gd name="connsiteX2" fmla="*/ 67507 w 67507"/>
                <a:gd name="connsiteY2" fmla="*/ 33754 h 67507"/>
                <a:gd name="connsiteX3" fmla="*/ 33754 w 67507"/>
                <a:gd name="connsiteY3" fmla="*/ 0 h 67507"/>
                <a:gd name="connsiteX4" fmla="*/ 0 w 67507"/>
                <a:gd name="connsiteY4" fmla="*/ 33754 h 67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07" h="67507">
                  <a:moveTo>
                    <a:pt x="0" y="33754"/>
                  </a:moveTo>
                  <a:cubicBezTo>
                    <a:pt x="0" y="52395"/>
                    <a:pt x="15111" y="67507"/>
                    <a:pt x="33754" y="67507"/>
                  </a:cubicBezTo>
                  <a:cubicBezTo>
                    <a:pt x="52396" y="67507"/>
                    <a:pt x="67507" y="52395"/>
                    <a:pt x="67507" y="33754"/>
                  </a:cubicBezTo>
                  <a:cubicBezTo>
                    <a:pt x="67507" y="15112"/>
                    <a:pt x="52396" y="0"/>
                    <a:pt x="33754" y="0"/>
                  </a:cubicBezTo>
                  <a:cubicBezTo>
                    <a:pt x="15111" y="0"/>
                    <a:pt x="0" y="15112"/>
                    <a:pt x="0" y="33754"/>
                  </a:cubicBezTo>
                </a:path>
              </a:pathLst>
            </a:custGeom>
            <a:grpFill/>
            <a:ln w="28575" cap="rnd">
              <a:solidFill>
                <a:schemeClr val="accent2"/>
              </a:solidFill>
              <a:prstDash val="solid"/>
              <a:round/>
            </a:ln>
          </p:spPr>
          <p:txBody>
            <a:bodyPr rtlCol="0" anchor="ctr"/>
            <a:lstStyle/>
            <a:p>
              <a:endParaRPr lang="en-US"/>
            </a:p>
          </p:txBody>
        </p:sp>
        <p:sp>
          <p:nvSpPr>
            <p:cNvPr id="54" name="Freeform 53">
              <a:extLst>
                <a:ext uri="{FF2B5EF4-FFF2-40B4-BE49-F238E27FC236}">
                  <a16:creationId xmlns:a16="http://schemas.microsoft.com/office/drawing/2014/main" id="{95D258BC-9FAD-EEA2-4EDE-83CEA9BA918F}"/>
                </a:ext>
              </a:extLst>
            </p:cNvPr>
            <p:cNvSpPr/>
            <p:nvPr/>
          </p:nvSpPr>
          <p:spPr>
            <a:xfrm>
              <a:off x="1102178" y="1559212"/>
              <a:ext cx="33753" cy="33753"/>
            </a:xfrm>
            <a:custGeom>
              <a:avLst/>
              <a:gdLst>
                <a:gd name="connsiteX0" fmla="*/ 0 w 33753"/>
                <a:gd name="connsiteY0" fmla="*/ 0 h 33753"/>
                <a:gd name="connsiteX1" fmla="*/ 0 w 33753"/>
                <a:gd name="connsiteY1" fmla="*/ 33754 h 33753"/>
              </a:gdLst>
              <a:ahLst/>
              <a:cxnLst>
                <a:cxn ang="0">
                  <a:pos x="connsiteX0" y="connsiteY0"/>
                </a:cxn>
                <a:cxn ang="0">
                  <a:pos x="connsiteX1" y="connsiteY1"/>
                </a:cxn>
              </a:cxnLst>
              <a:rect l="l" t="t" r="r" b="b"/>
              <a:pathLst>
                <a:path w="33753" h="33753">
                  <a:moveTo>
                    <a:pt x="0" y="0"/>
                  </a:moveTo>
                  <a:lnTo>
                    <a:pt x="0" y="33754"/>
                  </a:lnTo>
                </a:path>
              </a:pathLst>
            </a:custGeom>
            <a:grpFill/>
            <a:ln w="28575" cap="rnd">
              <a:solidFill>
                <a:schemeClr val="accent2"/>
              </a:solidFill>
              <a:prstDash val="solid"/>
              <a:round/>
            </a:ln>
          </p:spPr>
          <p:txBody>
            <a:bodyPr rtlCol="0" anchor="ctr"/>
            <a:lstStyle/>
            <a:p>
              <a:endParaRPr lang="en-US"/>
            </a:p>
          </p:txBody>
        </p:sp>
        <p:sp>
          <p:nvSpPr>
            <p:cNvPr id="55" name="Freeform 54">
              <a:extLst>
                <a:ext uri="{FF2B5EF4-FFF2-40B4-BE49-F238E27FC236}">
                  <a16:creationId xmlns:a16="http://schemas.microsoft.com/office/drawing/2014/main" id="{D86B7C54-85B4-D083-E413-733EAFB1AA6F}"/>
                </a:ext>
              </a:extLst>
            </p:cNvPr>
            <p:cNvSpPr/>
            <p:nvPr/>
          </p:nvSpPr>
          <p:spPr>
            <a:xfrm>
              <a:off x="1372206" y="1559212"/>
              <a:ext cx="33753" cy="33753"/>
            </a:xfrm>
            <a:custGeom>
              <a:avLst/>
              <a:gdLst>
                <a:gd name="connsiteX0" fmla="*/ 0 w 33753"/>
                <a:gd name="connsiteY0" fmla="*/ 0 h 33753"/>
                <a:gd name="connsiteX1" fmla="*/ 0 w 33753"/>
                <a:gd name="connsiteY1" fmla="*/ 33754 h 33753"/>
              </a:gdLst>
              <a:ahLst/>
              <a:cxnLst>
                <a:cxn ang="0">
                  <a:pos x="connsiteX0" y="connsiteY0"/>
                </a:cxn>
                <a:cxn ang="0">
                  <a:pos x="connsiteX1" y="connsiteY1"/>
                </a:cxn>
              </a:cxnLst>
              <a:rect l="l" t="t" r="r" b="b"/>
              <a:pathLst>
                <a:path w="33753" h="33753">
                  <a:moveTo>
                    <a:pt x="0" y="0"/>
                  </a:moveTo>
                  <a:lnTo>
                    <a:pt x="0" y="33754"/>
                  </a:lnTo>
                </a:path>
              </a:pathLst>
            </a:custGeom>
            <a:grpFill/>
            <a:ln w="28575" cap="rnd">
              <a:solidFill>
                <a:schemeClr val="accent2"/>
              </a:solidFill>
              <a:prstDash val="solid"/>
              <a:round/>
            </a:ln>
          </p:spPr>
          <p:txBody>
            <a:bodyPr rtlCol="0" anchor="ctr"/>
            <a:lstStyle/>
            <a:p>
              <a:endParaRPr lang="en-US"/>
            </a:p>
          </p:txBody>
        </p:sp>
        <p:sp>
          <p:nvSpPr>
            <p:cNvPr id="28" name="Freeform 27">
              <a:extLst>
                <a:ext uri="{FF2B5EF4-FFF2-40B4-BE49-F238E27FC236}">
                  <a16:creationId xmlns:a16="http://schemas.microsoft.com/office/drawing/2014/main" id="{93FC8A1F-7255-389C-CF84-D36047F4EE32}"/>
                </a:ext>
              </a:extLst>
            </p:cNvPr>
            <p:cNvSpPr/>
            <p:nvPr/>
          </p:nvSpPr>
          <p:spPr>
            <a:xfrm>
              <a:off x="1039632" y="1592965"/>
              <a:ext cx="130052" cy="130052"/>
            </a:xfrm>
            <a:custGeom>
              <a:avLst/>
              <a:gdLst>
                <a:gd name="connsiteX0" fmla="*/ 0 w 130052"/>
                <a:gd name="connsiteY0" fmla="*/ 130052 h 130052"/>
                <a:gd name="connsiteX1" fmla="*/ 130052 w 130052"/>
                <a:gd name="connsiteY1" fmla="*/ 0 h 130052"/>
              </a:gdLst>
              <a:ahLst/>
              <a:cxnLst>
                <a:cxn ang="0">
                  <a:pos x="connsiteX0" y="connsiteY0"/>
                </a:cxn>
                <a:cxn ang="0">
                  <a:pos x="connsiteX1" y="connsiteY1"/>
                </a:cxn>
              </a:cxnLst>
              <a:rect l="l" t="t" r="r" b="b"/>
              <a:pathLst>
                <a:path w="130052" h="130052">
                  <a:moveTo>
                    <a:pt x="0" y="130052"/>
                  </a:moveTo>
                  <a:lnTo>
                    <a:pt x="130052" y="0"/>
                  </a:lnTo>
                </a:path>
              </a:pathLst>
            </a:custGeom>
            <a:grpFill/>
            <a:ln w="28575" cap="rnd">
              <a:solidFill>
                <a:schemeClr val="accent2"/>
              </a:solidFill>
              <a:prstDash val="solid"/>
              <a:round/>
            </a:ln>
          </p:spPr>
          <p:txBody>
            <a:bodyPr rtlCol="0" anchor="ctr"/>
            <a:lstStyle/>
            <a:p>
              <a:endParaRPr lang="en-US"/>
            </a:p>
          </p:txBody>
        </p:sp>
        <p:sp>
          <p:nvSpPr>
            <p:cNvPr id="29" name="Freeform 28">
              <a:extLst>
                <a:ext uri="{FF2B5EF4-FFF2-40B4-BE49-F238E27FC236}">
                  <a16:creationId xmlns:a16="http://schemas.microsoft.com/office/drawing/2014/main" id="{B47A130F-15BE-8248-102C-67092109D310}"/>
                </a:ext>
              </a:extLst>
            </p:cNvPr>
            <p:cNvSpPr/>
            <p:nvPr/>
          </p:nvSpPr>
          <p:spPr>
            <a:xfrm>
              <a:off x="1304699" y="1597961"/>
              <a:ext cx="130052" cy="130018"/>
            </a:xfrm>
            <a:custGeom>
              <a:avLst/>
              <a:gdLst>
                <a:gd name="connsiteX0" fmla="*/ 0 w 130052"/>
                <a:gd name="connsiteY0" fmla="*/ 130018 h 130018"/>
                <a:gd name="connsiteX1" fmla="*/ 130052 w 130052"/>
                <a:gd name="connsiteY1" fmla="*/ 0 h 130018"/>
              </a:gdLst>
              <a:ahLst/>
              <a:cxnLst>
                <a:cxn ang="0">
                  <a:pos x="connsiteX0" y="connsiteY0"/>
                </a:cxn>
                <a:cxn ang="0">
                  <a:pos x="connsiteX1" y="connsiteY1"/>
                </a:cxn>
              </a:cxnLst>
              <a:rect l="l" t="t" r="r" b="b"/>
              <a:pathLst>
                <a:path w="130052" h="130018">
                  <a:moveTo>
                    <a:pt x="0" y="130018"/>
                  </a:moveTo>
                  <a:lnTo>
                    <a:pt x="130052" y="0"/>
                  </a:lnTo>
                </a:path>
              </a:pathLst>
            </a:custGeom>
            <a:grpFill/>
            <a:ln w="28575" cap="rnd">
              <a:solidFill>
                <a:schemeClr val="accent2"/>
              </a:solidFill>
              <a:prstDash val="solid"/>
              <a:round/>
            </a:ln>
          </p:spPr>
          <p:txBody>
            <a:bodyPr rtlCol="0" anchor="ctr"/>
            <a:lstStyle/>
            <a:p>
              <a:endParaRPr lang="en-US"/>
            </a:p>
          </p:txBody>
        </p:sp>
        <p:sp>
          <p:nvSpPr>
            <p:cNvPr id="43" name="Freeform 42">
              <a:extLst>
                <a:ext uri="{FF2B5EF4-FFF2-40B4-BE49-F238E27FC236}">
                  <a16:creationId xmlns:a16="http://schemas.microsoft.com/office/drawing/2014/main" id="{7D23D373-F1D4-642B-3ABC-ED05750B2040}"/>
                </a:ext>
              </a:extLst>
            </p:cNvPr>
            <p:cNvSpPr/>
            <p:nvPr/>
          </p:nvSpPr>
          <p:spPr>
            <a:xfrm>
              <a:off x="1169685" y="1592965"/>
              <a:ext cx="135014" cy="135014"/>
            </a:xfrm>
            <a:custGeom>
              <a:avLst/>
              <a:gdLst>
                <a:gd name="connsiteX0" fmla="*/ 0 w 135014"/>
                <a:gd name="connsiteY0" fmla="*/ 135014 h 135014"/>
                <a:gd name="connsiteX1" fmla="*/ 135014 w 135014"/>
                <a:gd name="connsiteY1" fmla="*/ 0 h 135014"/>
              </a:gdLst>
              <a:ahLst/>
              <a:cxnLst>
                <a:cxn ang="0">
                  <a:pos x="connsiteX0" y="connsiteY0"/>
                </a:cxn>
                <a:cxn ang="0">
                  <a:pos x="connsiteX1" y="connsiteY1"/>
                </a:cxn>
              </a:cxnLst>
              <a:rect l="l" t="t" r="r" b="b"/>
              <a:pathLst>
                <a:path w="135014" h="135014">
                  <a:moveTo>
                    <a:pt x="0" y="135014"/>
                  </a:moveTo>
                  <a:lnTo>
                    <a:pt x="135014" y="0"/>
                  </a:lnTo>
                </a:path>
              </a:pathLst>
            </a:custGeom>
            <a:grpFill/>
            <a:ln w="28575" cap="rnd">
              <a:solidFill>
                <a:schemeClr val="accent2"/>
              </a:solidFill>
              <a:prstDash val="solid"/>
              <a:round/>
            </a:ln>
          </p:spPr>
          <p:txBody>
            <a:bodyPr rtlCol="0" anchor="ctr"/>
            <a:lstStyle/>
            <a:p>
              <a:endParaRPr lang="en-US"/>
            </a:p>
          </p:txBody>
        </p:sp>
      </p:grpSp>
      <p:grpSp>
        <p:nvGrpSpPr>
          <p:cNvPr id="75" name="Group 74">
            <a:extLst>
              <a:ext uri="{FF2B5EF4-FFF2-40B4-BE49-F238E27FC236}">
                <a16:creationId xmlns:a16="http://schemas.microsoft.com/office/drawing/2014/main" id="{F5C8ABC5-4572-0A72-F4D1-8169E1ED5448}"/>
              </a:ext>
            </a:extLst>
          </p:cNvPr>
          <p:cNvGrpSpPr/>
          <p:nvPr/>
        </p:nvGrpSpPr>
        <p:grpSpPr>
          <a:xfrm>
            <a:off x="6752273" y="1370648"/>
            <a:ext cx="732045" cy="732045"/>
            <a:chOff x="6752273" y="1355658"/>
            <a:chExt cx="732045" cy="732045"/>
          </a:xfrm>
          <a:noFill/>
        </p:grpSpPr>
        <p:sp>
          <p:nvSpPr>
            <p:cNvPr id="61" name="Freeform 60">
              <a:extLst>
                <a:ext uri="{FF2B5EF4-FFF2-40B4-BE49-F238E27FC236}">
                  <a16:creationId xmlns:a16="http://schemas.microsoft.com/office/drawing/2014/main" id="{180F7D28-BEA6-9FAD-46F1-D168339B89ED}"/>
                </a:ext>
              </a:extLst>
            </p:cNvPr>
            <p:cNvSpPr/>
            <p:nvPr/>
          </p:nvSpPr>
          <p:spPr>
            <a:xfrm>
              <a:off x="7102381" y="1705767"/>
              <a:ext cx="381937" cy="381936"/>
            </a:xfrm>
            <a:custGeom>
              <a:avLst/>
              <a:gdLst>
                <a:gd name="connsiteX0" fmla="*/ 0 w 381937"/>
                <a:gd name="connsiteY0" fmla="*/ 190968 h 381936"/>
                <a:gd name="connsiteX1" fmla="*/ 190969 w 381937"/>
                <a:gd name="connsiteY1" fmla="*/ 381937 h 381936"/>
                <a:gd name="connsiteX2" fmla="*/ 381937 w 381937"/>
                <a:gd name="connsiteY2" fmla="*/ 190968 h 381936"/>
                <a:gd name="connsiteX3" fmla="*/ 190969 w 381937"/>
                <a:gd name="connsiteY3" fmla="*/ 0 h 381936"/>
                <a:gd name="connsiteX4" fmla="*/ 0 w 381937"/>
                <a:gd name="connsiteY4" fmla="*/ 190968 h 381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937" h="381936">
                  <a:moveTo>
                    <a:pt x="0" y="190968"/>
                  </a:moveTo>
                  <a:cubicBezTo>
                    <a:pt x="0" y="296437"/>
                    <a:pt x="85500" y="381937"/>
                    <a:pt x="190969" y="381937"/>
                  </a:cubicBezTo>
                  <a:cubicBezTo>
                    <a:pt x="296437" y="381937"/>
                    <a:pt x="381937" y="296437"/>
                    <a:pt x="381937" y="190968"/>
                  </a:cubicBezTo>
                  <a:cubicBezTo>
                    <a:pt x="381937" y="85500"/>
                    <a:pt x="296437" y="0"/>
                    <a:pt x="190969" y="0"/>
                  </a:cubicBezTo>
                  <a:cubicBezTo>
                    <a:pt x="85500" y="0"/>
                    <a:pt x="0" y="85500"/>
                    <a:pt x="0" y="190968"/>
                  </a:cubicBezTo>
                </a:path>
              </a:pathLst>
            </a:custGeom>
            <a:grpFill/>
            <a:ln w="31750" cap="rnd">
              <a:solidFill>
                <a:schemeClr val="accent6"/>
              </a:solidFill>
              <a:prstDash val="solid"/>
              <a:round/>
            </a:ln>
          </p:spPr>
          <p:txBody>
            <a:bodyPr rtlCol="0" anchor="ctr"/>
            <a:lstStyle/>
            <a:p>
              <a:endParaRPr lang="en-US"/>
            </a:p>
          </p:txBody>
        </p:sp>
        <p:sp>
          <p:nvSpPr>
            <p:cNvPr id="58" name="Freeform 57">
              <a:extLst>
                <a:ext uri="{FF2B5EF4-FFF2-40B4-BE49-F238E27FC236}">
                  <a16:creationId xmlns:a16="http://schemas.microsoft.com/office/drawing/2014/main" id="{E2C3E0B1-1363-4177-B98B-DD72265BE6C1}"/>
                </a:ext>
              </a:extLst>
            </p:cNvPr>
            <p:cNvSpPr/>
            <p:nvPr/>
          </p:nvSpPr>
          <p:spPr>
            <a:xfrm>
              <a:off x="7233701" y="1801220"/>
              <a:ext cx="119323" cy="190968"/>
            </a:xfrm>
            <a:custGeom>
              <a:avLst/>
              <a:gdLst>
                <a:gd name="connsiteX0" fmla="*/ 107391 w 119323"/>
                <a:gd name="connsiteY0" fmla="*/ 0 h 190968"/>
                <a:gd name="connsiteX1" fmla="*/ 42685 w 119323"/>
                <a:gd name="connsiteY1" fmla="*/ 0 h 190968"/>
                <a:gd name="connsiteX2" fmla="*/ 0 w 119323"/>
                <a:gd name="connsiteY2" fmla="*/ 42742 h 190968"/>
                <a:gd name="connsiteX3" fmla="*/ 26771 w 119323"/>
                <a:gd name="connsiteY3" fmla="*/ 82339 h 190968"/>
                <a:gd name="connsiteX4" fmla="*/ 92464 w 119323"/>
                <a:gd name="connsiteY4" fmla="*/ 108597 h 190968"/>
                <a:gd name="connsiteX5" fmla="*/ 116258 w 119323"/>
                <a:gd name="connsiteY5" fmla="*/ 164118 h 190968"/>
                <a:gd name="connsiteX6" fmla="*/ 76550 w 119323"/>
                <a:gd name="connsiteY6" fmla="*/ 190969 h 190968"/>
                <a:gd name="connsiteX7" fmla="*/ 11907 w 119323"/>
                <a:gd name="connsiteY7" fmla="*/ 190969 h 19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323" h="190968">
                  <a:moveTo>
                    <a:pt x="107391" y="0"/>
                  </a:moveTo>
                  <a:lnTo>
                    <a:pt x="42685" y="0"/>
                  </a:lnTo>
                  <a:cubicBezTo>
                    <a:pt x="19094" y="16"/>
                    <a:pt x="-16" y="19154"/>
                    <a:pt x="0" y="42742"/>
                  </a:cubicBezTo>
                  <a:cubicBezTo>
                    <a:pt x="13" y="60168"/>
                    <a:pt x="10608" y="75837"/>
                    <a:pt x="26771" y="82339"/>
                  </a:cubicBezTo>
                  <a:lnTo>
                    <a:pt x="92464" y="108597"/>
                  </a:lnTo>
                  <a:cubicBezTo>
                    <a:pt x="114365" y="117360"/>
                    <a:pt x="125018" y="142217"/>
                    <a:pt x="116258" y="164118"/>
                  </a:cubicBezTo>
                  <a:cubicBezTo>
                    <a:pt x="109762" y="180354"/>
                    <a:pt x="94033" y="190988"/>
                    <a:pt x="76550" y="190969"/>
                  </a:cubicBezTo>
                  <a:lnTo>
                    <a:pt x="11907" y="190969"/>
                  </a:lnTo>
                </a:path>
              </a:pathLst>
            </a:custGeom>
            <a:grpFill/>
            <a:ln w="31750" cap="rnd">
              <a:solidFill>
                <a:schemeClr val="accent6"/>
              </a:solidFill>
              <a:prstDash val="solid"/>
              <a:round/>
            </a:ln>
          </p:spPr>
          <p:txBody>
            <a:bodyPr rtlCol="0" anchor="ctr"/>
            <a:lstStyle/>
            <a:p>
              <a:endParaRPr lang="en-US"/>
            </a:p>
          </p:txBody>
        </p:sp>
        <p:sp>
          <p:nvSpPr>
            <p:cNvPr id="59" name="Freeform 58">
              <a:extLst>
                <a:ext uri="{FF2B5EF4-FFF2-40B4-BE49-F238E27FC236}">
                  <a16:creationId xmlns:a16="http://schemas.microsoft.com/office/drawing/2014/main" id="{4730C5E3-F544-36FE-1ECB-F1B076048CE4}"/>
                </a:ext>
              </a:extLst>
            </p:cNvPr>
            <p:cNvSpPr/>
            <p:nvPr/>
          </p:nvSpPr>
          <p:spPr>
            <a:xfrm>
              <a:off x="7293350" y="1992220"/>
              <a:ext cx="31828" cy="31828"/>
            </a:xfrm>
            <a:custGeom>
              <a:avLst/>
              <a:gdLst>
                <a:gd name="connsiteX0" fmla="*/ 0 w 31828"/>
                <a:gd name="connsiteY0" fmla="*/ 31828 h 31828"/>
                <a:gd name="connsiteX1" fmla="*/ 0 w 31828"/>
                <a:gd name="connsiteY1" fmla="*/ 0 h 31828"/>
              </a:gdLst>
              <a:ahLst/>
              <a:cxnLst>
                <a:cxn ang="0">
                  <a:pos x="connsiteX0" y="connsiteY0"/>
                </a:cxn>
                <a:cxn ang="0">
                  <a:pos x="connsiteX1" y="connsiteY1"/>
                </a:cxn>
              </a:cxnLst>
              <a:rect l="l" t="t" r="r" b="b"/>
              <a:pathLst>
                <a:path w="31828" h="31828">
                  <a:moveTo>
                    <a:pt x="0" y="31828"/>
                  </a:moveTo>
                  <a:lnTo>
                    <a:pt x="0" y="0"/>
                  </a:lnTo>
                </a:path>
              </a:pathLst>
            </a:custGeom>
            <a:grpFill/>
            <a:ln w="31750" cap="rnd">
              <a:solidFill>
                <a:schemeClr val="accent6"/>
              </a:solidFill>
              <a:prstDash val="solid"/>
              <a:round/>
            </a:ln>
          </p:spPr>
          <p:txBody>
            <a:bodyPr rtlCol="0" anchor="ctr"/>
            <a:lstStyle/>
            <a:p>
              <a:endParaRPr lang="en-US"/>
            </a:p>
          </p:txBody>
        </p:sp>
        <p:sp>
          <p:nvSpPr>
            <p:cNvPr id="60" name="Freeform 59">
              <a:extLst>
                <a:ext uri="{FF2B5EF4-FFF2-40B4-BE49-F238E27FC236}">
                  <a16:creationId xmlns:a16="http://schemas.microsoft.com/office/drawing/2014/main" id="{EDB918F6-8710-04CE-FF65-8DC1570A0FE4}"/>
                </a:ext>
              </a:extLst>
            </p:cNvPr>
            <p:cNvSpPr/>
            <p:nvPr/>
          </p:nvSpPr>
          <p:spPr>
            <a:xfrm>
              <a:off x="7293350" y="1769423"/>
              <a:ext cx="31828" cy="31828"/>
            </a:xfrm>
            <a:custGeom>
              <a:avLst/>
              <a:gdLst>
                <a:gd name="connsiteX0" fmla="*/ 0 w 31828"/>
                <a:gd name="connsiteY0" fmla="*/ 31828 h 31828"/>
                <a:gd name="connsiteX1" fmla="*/ 0 w 31828"/>
                <a:gd name="connsiteY1" fmla="*/ 0 h 31828"/>
              </a:gdLst>
              <a:ahLst/>
              <a:cxnLst>
                <a:cxn ang="0">
                  <a:pos x="connsiteX0" y="connsiteY0"/>
                </a:cxn>
                <a:cxn ang="0">
                  <a:pos x="connsiteX1" y="connsiteY1"/>
                </a:cxn>
              </a:cxnLst>
              <a:rect l="l" t="t" r="r" b="b"/>
              <a:pathLst>
                <a:path w="31828" h="31828">
                  <a:moveTo>
                    <a:pt x="0" y="31828"/>
                  </a:moveTo>
                  <a:lnTo>
                    <a:pt x="0" y="0"/>
                  </a:lnTo>
                </a:path>
              </a:pathLst>
            </a:custGeom>
            <a:grpFill/>
            <a:ln w="31750" cap="rnd">
              <a:solidFill>
                <a:schemeClr val="accent6"/>
              </a:solidFill>
              <a:prstDash val="solid"/>
              <a:round/>
            </a:ln>
          </p:spPr>
          <p:txBody>
            <a:bodyPr rtlCol="0" anchor="ctr"/>
            <a:lstStyle/>
            <a:p>
              <a:endParaRPr lang="en-US"/>
            </a:p>
          </p:txBody>
        </p:sp>
        <p:sp>
          <p:nvSpPr>
            <p:cNvPr id="74" name="Round Same-side Corner of Rectangle 73">
              <a:extLst>
                <a:ext uri="{FF2B5EF4-FFF2-40B4-BE49-F238E27FC236}">
                  <a16:creationId xmlns:a16="http://schemas.microsoft.com/office/drawing/2014/main" id="{FF6196E4-004B-AA20-C3F4-ECFF85C82B94}"/>
                </a:ext>
              </a:extLst>
            </p:cNvPr>
            <p:cNvSpPr/>
            <p:nvPr/>
          </p:nvSpPr>
          <p:spPr>
            <a:xfrm>
              <a:off x="6753760" y="1419283"/>
              <a:ext cx="636561" cy="156805"/>
            </a:xfrm>
            <a:prstGeom prst="round2SameRect">
              <a:avLst/>
            </a:prstGeom>
            <a:grp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a:extLst>
                <a:ext uri="{FF2B5EF4-FFF2-40B4-BE49-F238E27FC236}">
                  <a16:creationId xmlns:a16="http://schemas.microsoft.com/office/drawing/2014/main" id="{98B23032-F297-1CBC-EB0D-0C4D9BEED005}"/>
                </a:ext>
              </a:extLst>
            </p:cNvPr>
            <p:cNvSpPr/>
            <p:nvPr/>
          </p:nvSpPr>
          <p:spPr>
            <a:xfrm>
              <a:off x="6752273" y="1419283"/>
              <a:ext cx="636561" cy="509249"/>
            </a:xfrm>
            <a:custGeom>
              <a:avLst/>
              <a:gdLst>
                <a:gd name="connsiteX0" fmla="*/ 286453 w 636561"/>
                <a:gd name="connsiteY0" fmla="*/ 509249 h 509249"/>
                <a:gd name="connsiteX1" fmla="*/ 31828 w 636561"/>
                <a:gd name="connsiteY1" fmla="*/ 509249 h 509249"/>
                <a:gd name="connsiteX2" fmla="*/ 0 w 636561"/>
                <a:gd name="connsiteY2" fmla="*/ 477421 h 509249"/>
                <a:gd name="connsiteX3" fmla="*/ 0 w 636561"/>
                <a:gd name="connsiteY3" fmla="*/ 31828 h 509249"/>
                <a:gd name="connsiteX4" fmla="*/ 31828 w 636561"/>
                <a:gd name="connsiteY4" fmla="*/ 0 h 509249"/>
                <a:gd name="connsiteX5" fmla="*/ 604734 w 636561"/>
                <a:gd name="connsiteY5" fmla="*/ 0 h 509249"/>
                <a:gd name="connsiteX6" fmla="*/ 636562 w 636561"/>
                <a:gd name="connsiteY6" fmla="*/ 31828 h 509249"/>
                <a:gd name="connsiteX7" fmla="*/ 636562 w 636561"/>
                <a:gd name="connsiteY7" fmla="*/ 238711 h 50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61" h="509249">
                  <a:moveTo>
                    <a:pt x="286453" y="509249"/>
                  </a:moveTo>
                  <a:lnTo>
                    <a:pt x="31828" y="509249"/>
                  </a:lnTo>
                  <a:cubicBezTo>
                    <a:pt x="14250" y="509249"/>
                    <a:pt x="0" y="495000"/>
                    <a:pt x="0" y="477421"/>
                  </a:cubicBezTo>
                  <a:lnTo>
                    <a:pt x="0" y="31828"/>
                  </a:lnTo>
                  <a:cubicBezTo>
                    <a:pt x="0" y="14250"/>
                    <a:pt x="14250" y="0"/>
                    <a:pt x="31828" y="0"/>
                  </a:cubicBezTo>
                  <a:lnTo>
                    <a:pt x="604734" y="0"/>
                  </a:lnTo>
                  <a:cubicBezTo>
                    <a:pt x="622312" y="0"/>
                    <a:pt x="636562" y="14250"/>
                    <a:pt x="636562" y="31828"/>
                  </a:cubicBezTo>
                  <a:lnTo>
                    <a:pt x="636562" y="238711"/>
                  </a:lnTo>
                </a:path>
              </a:pathLst>
            </a:custGeom>
            <a:grpFill/>
            <a:ln w="31750" cap="rnd">
              <a:solidFill>
                <a:schemeClr val="accent6"/>
              </a:solidFill>
              <a:prstDash val="solid"/>
              <a:round/>
            </a:ln>
          </p:spPr>
          <p:txBody>
            <a:bodyPr rtlCol="0" anchor="ctr"/>
            <a:lstStyle/>
            <a:p>
              <a:endParaRPr lang="en-US"/>
            </a:p>
          </p:txBody>
        </p:sp>
        <p:sp>
          <p:nvSpPr>
            <p:cNvPr id="63" name="Freeform 62">
              <a:extLst>
                <a:ext uri="{FF2B5EF4-FFF2-40B4-BE49-F238E27FC236}">
                  <a16:creationId xmlns:a16="http://schemas.microsoft.com/office/drawing/2014/main" id="{D03A4A85-EEAB-2D4B-0869-D0B579BEAFA0}"/>
                </a:ext>
              </a:extLst>
            </p:cNvPr>
            <p:cNvSpPr/>
            <p:nvPr/>
          </p:nvSpPr>
          <p:spPr>
            <a:xfrm>
              <a:off x="6911413" y="1355658"/>
              <a:ext cx="31828" cy="159140"/>
            </a:xfrm>
            <a:custGeom>
              <a:avLst/>
              <a:gdLst>
                <a:gd name="connsiteX0" fmla="*/ 0 w 31828"/>
                <a:gd name="connsiteY0" fmla="*/ 0 h 159140"/>
                <a:gd name="connsiteX1" fmla="*/ 0 w 31828"/>
                <a:gd name="connsiteY1" fmla="*/ 159140 h 159140"/>
              </a:gdLst>
              <a:ahLst/>
              <a:cxnLst>
                <a:cxn ang="0">
                  <a:pos x="connsiteX0" y="connsiteY0"/>
                </a:cxn>
                <a:cxn ang="0">
                  <a:pos x="connsiteX1" y="connsiteY1"/>
                </a:cxn>
              </a:cxnLst>
              <a:rect l="l" t="t" r="r" b="b"/>
              <a:pathLst>
                <a:path w="31828" h="159140">
                  <a:moveTo>
                    <a:pt x="0" y="0"/>
                  </a:moveTo>
                  <a:lnTo>
                    <a:pt x="0" y="159140"/>
                  </a:lnTo>
                </a:path>
              </a:pathLst>
            </a:custGeom>
            <a:grpFill/>
            <a:ln w="31750" cap="rnd">
              <a:solidFill>
                <a:schemeClr val="accent6"/>
              </a:solidFill>
              <a:prstDash val="solid"/>
              <a:round/>
            </a:ln>
          </p:spPr>
          <p:txBody>
            <a:bodyPr rtlCol="0" anchor="ctr"/>
            <a:lstStyle/>
            <a:p>
              <a:endParaRPr lang="en-US"/>
            </a:p>
          </p:txBody>
        </p:sp>
        <p:sp>
          <p:nvSpPr>
            <p:cNvPr id="64" name="Freeform 63">
              <a:extLst>
                <a:ext uri="{FF2B5EF4-FFF2-40B4-BE49-F238E27FC236}">
                  <a16:creationId xmlns:a16="http://schemas.microsoft.com/office/drawing/2014/main" id="{6C7D6F32-9A0C-BE5F-6C2C-FFDE267EA05C}"/>
                </a:ext>
              </a:extLst>
            </p:cNvPr>
            <p:cNvSpPr/>
            <p:nvPr/>
          </p:nvSpPr>
          <p:spPr>
            <a:xfrm>
              <a:off x="7229694" y="1355658"/>
              <a:ext cx="31828" cy="159140"/>
            </a:xfrm>
            <a:custGeom>
              <a:avLst/>
              <a:gdLst>
                <a:gd name="connsiteX0" fmla="*/ 0 w 31828"/>
                <a:gd name="connsiteY0" fmla="*/ 0 h 159140"/>
                <a:gd name="connsiteX1" fmla="*/ 0 w 31828"/>
                <a:gd name="connsiteY1" fmla="*/ 159140 h 159140"/>
              </a:gdLst>
              <a:ahLst/>
              <a:cxnLst>
                <a:cxn ang="0">
                  <a:pos x="connsiteX0" y="connsiteY0"/>
                </a:cxn>
                <a:cxn ang="0">
                  <a:pos x="connsiteX1" y="connsiteY1"/>
                </a:cxn>
              </a:cxnLst>
              <a:rect l="l" t="t" r="r" b="b"/>
              <a:pathLst>
                <a:path w="31828" h="159140">
                  <a:moveTo>
                    <a:pt x="0" y="0"/>
                  </a:moveTo>
                  <a:lnTo>
                    <a:pt x="0" y="159140"/>
                  </a:lnTo>
                </a:path>
              </a:pathLst>
            </a:custGeom>
            <a:grpFill/>
            <a:ln w="31750" cap="rnd">
              <a:solidFill>
                <a:schemeClr val="accent6"/>
              </a:solidFill>
              <a:prstDash val="solid"/>
              <a:round/>
            </a:ln>
          </p:spPr>
          <p:txBody>
            <a:bodyPr rtlCol="0" anchor="ctr"/>
            <a:lstStyle/>
            <a:p>
              <a:endParaRPr lang="en-US"/>
            </a:p>
          </p:txBody>
        </p:sp>
        <p:sp>
          <p:nvSpPr>
            <p:cNvPr id="65" name="Freeform 64">
              <a:extLst>
                <a:ext uri="{FF2B5EF4-FFF2-40B4-BE49-F238E27FC236}">
                  <a16:creationId xmlns:a16="http://schemas.microsoft.com/office/drawing/2014/main" id="{5A778C6A-C1D4-F447-CCE6-C8B5D6DA7AF6}"/>
                </a:ext>
              </a:extLst>
            </p:cNvPr>
            <p:cNvSpPr/>
            <p:nvPr/>
          </p:nvSpPr>
          <p:spPr>
            <a:xfrm>
              <a:off x="6752273" y="1578455"/>
              <a:ext cx="636561" cy="31828"/>
            </a:xfrm>
            <a:custGeom>
              <a:avLst/>
              <a:gdLst>
                <a:gd name="connsiteX0" fmla="*/ 0 w 636561"/>
                <a:gd name="connsiteY0" fmla="*/ 0 h 31828"/>
                <a:gd name="connsiteX1" fmla="*/ 636562 w 636561"/>
                <a:gd name="connsiteY1" fmla="*/ 0 h 31828"/>
              </a:gdLst>
              <a:ahLst/>
              <a:cxnLst>
                <a:cxn ang="0">
                  <a:pos x="connsiteX0" y="connsiteY0"/>
                </a:cxn>
                <a:cxn ang="0">
                  <a:pos x="connsiteX1" y="connsiteY1"/>
                </a:cxn>
              </a:cxnLst>
              <a:rect l="l" t="t" r="r" b="b"/>
              <a:pathLst>
                <a:path w="636561" h="31828">
                  <a:moveTo>
                    <a:pt x="0" y="0"/>
                  </a:moveTo>
                  <a:lnTo>
                    <a:pt x="636562" y="0"/>
                  </a:lnTo>
                </a:path>
              </a:pathLst>
            </a:custGeom>
            <a:grpFill/>
            <a:ln w="31750" cap="rnd">
              <a:solidFill>
                <a:schemeClr val="accent6"/>
              </a:solidFill>
              <a:prstDash val="solid"/>
              <a:round/>
            </a:ln>
          </p:spPr>
          <p:txBody>
            <a:bodyPr rtlCol="0" anchor="ctr"/>
            <a:lstStyle/>
            <a:p>
              <a:endParaRPr lang="en-US"/>
            </a:p>
          </p:txBody>
        </p:sp>
      </p:grpSp>
    </p:spTree>
    <p:extLst>
      <p:ext uri="{BB962C8B-B14F-4D97-AF65-F5344CB8AC3E}">
        <p14:creationId xmlns:p14="http://schemas.microsoft.com/office/powerpoint/2010/main" val="2248840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9214007"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Inaction: </a:t>
            </a:r>
            <a:r>
              <a:rPr lang="en-US"/>
              <a:t>What’s at stake?</a:t>
            </a:r>
            <a:endParaRPr lang="en-US" b="1"/>
          </a:p>
        </p:txBody>
      </p:sp>
      <p:sp>
        <p:nvSpPr>
          <p:cNvPr id="2" name="TextBox 1">
            <a:extLst>
              <a:ext uri="{FF2B5EF4-FFF2-40B4-BE49-F238E27FC236}">
                <a16:creationId xmlns:a16="http://schemas.microsoft.com/office/drawing/2014/main" id="{E53E59B1-CA8A-BDCF-8401-E815E07F36C3}"/>
              </a:ext>
            </a:extLst>
          </p:cNvPr>
          <p:cNvSpPr txBox="1"/>
          <p:nvPr/>
        </p:nvSpPr>
        <p:spPr>
          <a:xfrm>
            <a:off x="380840" y="807894"/>
            <a:ext cx="11039475" cy="338554"/>
          </a:xfrm>
          <a:prstGeom prst="rect">
            <a:avLst/>
          </a:prstGeom>
          <a:noFill/>
        </p:spPr>
        <p:txBody>
          <a:bodyPr wrap="square">
            <a:spAutoFit/>
          </a:bodyPr>
          <a:lstStyle/>
          <a:p>
            <a:r>
              <a:rPr lang="en-US" sz="1600">
                <a:latin typeface="Century Gothic" panose="020B0502020202020204" pitchFamily="34" charset="0"/>
              </a:rPr>
              <a:t>Ignoring these challenges not only hampers efficiency but also exposes your operations to significant risks. </a:t>
            </a:r>
          </a:p>
        </p:txBody>
      </p:sp>
      <p:sp>
        <p:nvSpPr>
          <p:cNvPr id="97" name="Freeform: Shape 9">
            <a:extLst>
              <a:ext uri="{FF2B5EF4-FFF2-40B4-BE49-F238E27FC236}">
                <a16:creationId xmlns:a16="http://schemas.microsoft.com/office/drawing/2014/main" id="{59D8CFAC-9EF5-D7FB-39F6-1102DF0A4D8E}"/>
              </a:ext>
            </a:extLst>
          </p:cNvPr>
          <p:cNvSpPr/>
          <p:nvPr/>
        </p:nvSpPr>
        <p:spPr>
          <a:xfrm>
            <a:off x="7021489" y="1850685"/>
            <a:ext cx="138901" cy="124591"/>
          </a:xfrm>
          <a:custGeom>
            <a:avLst/>
            <a:gdLst>
              <a:gd name="connsiteX0" fmla="*/ 108524 w 158028"/>
              <a:gd name="connsiteY0" fmla="*/ 0 h 141748"/>
              <a:gd name="connsiteX1" fmla="*/ 124802 w 158028"/>
              <a:gd name="connsiteY1" fmla="*/ 8823 h 141748"/>
              <a:gd name="connsiteX2" fmla="*/ 155811 w 158028"/>
              <a:gd name="connsiteY2" fmla="*/ 60597 h 141748"/>
              <a:gd name="connsiteX3" fmla="*/ 155811 w 158028"/>
              <a:gd name="connsiteY3" fmla="*/ 78242 h 141748"/>
              <a:gd name="connsiteX4" fmla="*/ 126257 w 158028"/>
              <a:gd name="connsiteY4" fmla="*/ 131470 h 141748"/>
              <a:gd name="connsiteX5" fmla="*/ 110024 w 158028"/>
              <a:gd name="connsiteY5" fmla="*/ 140293 h 141748"/>
              <a:gd name="connsiteX6" fmla="*/ 49459 w 158028"/>
              <a:gd name="connsiteY6" fmla="*/ 141748 h 141748"/>
              <a:gd name="connsiteX7" fmla="*/ 33227 w 158028"/>
              <a:gd name="connsiteY7" fmla="*/ 132925 h 141748"/>
              <a:gd name="connsiteX8" fmla="*/ 2217 w 158028"/>
              <a:gd name="connsiteY8" fmla="*/ 81248 h 141748"/>
              <a:gd name="connsiteX9" fmla="*/ 2217 w 158028"/>
              <a:gd name="connsiteY9" fmla="*/ 63505 h 141748"/>
              <a:gd name="connsiteX10" fmla="*/ 31726 w 158028"/>
              <a:gd name="connsiteY10" fmla="*/ 10374 h 141748"/>
              <a:gd name="connsiteX11" fmla="*/ 48004 w 158028"/>
              <a:gd name="connsiteY11" fmla="*/ 1454 h 141748"/>
              <a:gd name="connsiteX12" fmla="*/ 108524 w 158028"/>
              <a:gd name="connsiteY12" fmla="*/ 0 h 141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028" h="141748">
                <a:moveTo>
                  <a:pt x="108524" y="0"/>
                </a:moveTo>
                <a:cubicBezTo>
                  <a:pt x="115935" y="0"/>
                  <a:pt x="121846" y="2909"/>
                  <a:pt x="124802" y="8823"/>
                </a:cubicBezTo>
                <a:lnTo>
                  <a:pt x="155811" y="60597"/>
                </a:lnTo>
                <a:cubicBezTo>
                  <a:pt x="158767" y="64960"/>
                  <a:pt x="158767" y="72328"/>
                  <a:pt x="155811" y="78242"/>
                </a:cubicBezTo>
                <a:lnTo>
                  <a:pt x="126257" y="131470"/>
                </a:lnTo>
                <a:cubicBezTo>
                  <a:pt x="123301" y="137385"/>
                  <a:pt x="117390" y="140293"/>
                  <a:pt x="110024" y="140293"/>
                </a:cubicBezTo>
                <a:lnTo>
                  <a:pt x="49459" y="141748"/>
                </a:lnTo>
                <a:cubicBezTo>
                  <a:pt x="42093" y="141748"/>
                  <a:pt x="36182" y="138839"/>
                  <a:pt x="33227" y="132925"/>
                </a:cubicBezTo>
                <a:lnTo>
                  <a:pt x="2217" y="81248"/>
                </a:lnTo>
                <a:cubicBezTo>
                  <a:pt x="-739" y="76788"/>
                  <a:pt x="-739" y="69420"/>
                  <a:pt x="2217" y="63505"/>
                </a:cubicBezTo>
                <a:lnTo>
                  <a:pt x="31726" y="10374"/>
                </a:lnTo>
                <a:cubicBezTo>
                  <a:pt x="36182" y="4460"/>
                  <a:pt x="42093" y="1454"/>
                  <a:pt x="48004" y="1454"/>
                </a:cubicBezTo>
                <a:lnTo>
                  <a:pt x="108524" y="0"/>
                </a:lnTo>
                <a:close/>
              </a:path>
            </a:pathLst>
          </a:custGeom>
          <a:solidFill>
            <a:schemeClr val="accent6">
              <a:lumMod val="20000"/>
              <a:lumOff val="80000"/>
              <a:alpha val="65482"/>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98" name="Freeform: Shape 10">
            <a:extLst>
              <a:ext uri="{FF2B5EF4-FFF2-40B4-BE49-F238E27FC236}">
                <a16:creationId xmlns:a16="http://schemas.microsoft.com/office/drawing/2014/main" id="{010FE98E-25EF-FF3D-748A-625C0219CD1F}"/>
              </a:ext>
            </a:extLst>
          </p:cNvPr>
          <p:cNvSpPr/>
          <p:nvPr/>
        </p:nvSpPr>
        <p:spPr>
          <a:xfrm>
            <a:off x="5142598" y="1876646"/>
            <a:ext cx="223290" cy="202485"/>
          </a:xfrm>
          <a:custGeom>
            <a:avLst/>
            <a:gdLst>
              <a:gd name="connsiteX0" fmla="*/ 78226 w 254039"/>
              <a:gd name="connsiteY0" fmla="*/ 0 h 230368"/>
              <a:gd name="connsiteX1" fmla="*/ 175731 w 254039"/>
              <a:gd name="connsiteY1" fmla="*/ 0 h 230368"/>
              <a:gd name="connsiteX2" fmla="*/ 200880 w 254039"/>
              <a:gd name="connsiteY2" fmla="*/ 14802 h 230368"/>
              <a:gd name="connsiteX3" fmla="*/ 249590 w 254039"/>
              <a:gd name="connsiteY3" fmla="*/ 100450 h 230368"/>
              <a:gd name="connsiteX4" fmla="*/ 249590 w 254039"/>
              <a:gd name="connsiteY4" fmla="*/ 129986 h 230368"/>
              <a:gd name="connsiteX5" fmla="*/ 200880 w 254039"/>
              <a:gd name="connsiteY5" fmla="*/ 215633 h 230368"/>
              <a:gd name="connsiteX6" fmla="*/ 175731 w 254039"/>
              <a:gd name="connsiteY6" fmla="*/ 230368 h 230368"/>
              <a:gd name="connsiteX7" fmla="*/ 78226 w 254039"/>
              <a:gd name="connsiteY7" fmla="*/ 230368 h 230368"/>
              <a:gd name="connsiteX8" fmla="*/ 53160 w 254039"/>
              <a:gd name="connsiteY8" fmla="*/ 215633 h 230368"/>
              <a:gd name="connsiteX9" fmla="*/ 4449 w 254039"/>
              <a:gd name="connsiteY9" fmla="*/ 129986 h 230368"/>
              <a:gd name="connsiteX10" fmla="*/ 4449 w 254039"/>
              <a:gd name="connsiteY10" fmla="*/ 100450 h 230368"/>
              <a:gd name="connsiteX11" fmla="*/ 53160 w 254039"/>
              <a:gd name="connsiteY11" fmla="*/ 14802 h 230368"/>
              <a:gd name="connsiteX12" fmla="*/ 78226 w 254039"/>
              <a:gd name="connsiteY12" fmla="*/ 0 h 230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4039" h="230368">
                <a:moveTo>
                  <a:pt x="78226" y="0"/>
                </a:moveTo>
                <a:lnTo>
                  <a:pt x="175731" y="0"/>
                </a:lnTo>
                <a:cubicBezTo>
                  <a:pt x="186091" y="0"/>
                  <a:pt x="194947" y="5921"/>
                  <a:pt x="200880" y="14802"/>
                </a:cubicBezTo>
                <a:lnTo>
                  <a:pt x="249590" y="100450"/>
                </a:lnTo>
                <a:cubicBezTo>
                  <a:pt x="255523" y="109263"/>
                  <a:pt x="255523" y="121105"/>
                  <a:pt x="249590" y="129986"/>
                </a:cubicBezTo>
                <a:lnTo>
                  <a:pt x="200880" y="215633"/>
                </a:lnTo>
                <a:cubicBezTo>
                  <a:pt x="196451" y="224514"/>
                  <a:pt x="186091" y="230368"/>
                  <a:pt x="175731" y="230368"/>
                </a:cubicBezTo>
                <a:lnTo>
                  <a:pt x="78226" y="230368"/>
                </a:lnTo>
                <a:cubicBezTo>
                  <a:pt x="67949" y="230368"/>
                  <a:pt x="59092" y="224514"/>
                  <a:pt x="53160" y="215633"/>
                </a:cubicBezTo>
                <a:lnTo>
                  <a:pt x="4449" y="129986"/>
                </a:lnTo>
                <a:cubicBezTo>
                  <a:pt x="-1483" y="121105"/>
                  <a:pt x="-1483" y="109263"/>
                  <a:pt x="4449" y="100450"/>
                </a:cubicBezTo>
                <a:lnTo>
                  <a:pt x="53160" y="14802"/>
                </a:lnTo>
                <a:cubicBezTo>
                  <a:pt x="57588" y="5921"/>
                  <a:pt x="67949" y="0"/>
                  <a:pt x="78226" y="0"/>
                </a:cubicBezTo>
                <a:close/>
              </a:path>
            </a:pathLst>
          </a:custGeom>
          <a:solidFill>
            <a:srgbClr val="B3D1CA">
              <a:alpha val="47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99" name="Freeform: Shape 11">
            <a:extLst>
              <a:ext uri="{FF2B5EF4-FFF2-40B4-BE49-F238E27FC236}">
                <a16:creationId xmlns:a16="http://schemas.microsoft.com/office/drawing/2014/main" id="{7C8EAEF3-649C-042F-79FB-FCCF59C20505}"/>
              </a:ext>
            </a:extLst>
          </p:cNvPr>
          <p:cNvSpPr/>
          <p:nvPr/>
        </p:nvSpPr>
        <p:spPr>
          <a:xfrm>
            <a:off x="4961497" y="1877947"/>
            <a:ext cx="141150" cy="124602"/>
          </a:xfrm>
          <a:custGeom>
            <a:avLst/>
            <a:gdLst>
              <a:gd name="connsiteX0" fmla="*/ 49484 w 160587"/>
              <a:gd name="connsiteY0" fmla="*/ 0 h 141760"/>
              <a:gd name="connsiteX1" fmla="*/ 110059 w 160587"/>
              <a:gd name="connsiteY1" fmla="*/ 0 h 141760"/>
              <a:gd name="connsiteX2" fmla="*/ 126268 w 160587"/>
              <a:gd name="connsiteY2" fmla="*/ 8881 h 141760"/>
              <a:gd name="connsiteX3" fmla="*/ 157266 w 160587"/>
              <a:gd name="connsiteY3" fmla="*/ 62033 h 141760"/>
              <a:gd name="connsiteX4" fmla="*/ 157266 w 160587"/>
              <a:gd name="connsiteY4" fmla="*/ 79727 h 141760"/>
              <a:gd name="connsiteX5" fmla="*/ 126268 w 160587"/>
              <a:gd name="connsiteY5" fmla="*/ 132946 h 141760"/>
              <a:gd name="connsiteX6" fmla="*/ 110059 w 160587"/>
              <a:gd name="connsiteY6" fmla="*/ 141760 h 141760"/>
              <a:gd name="connsiteX7" fmla="*/ 49484 w 160587"/>
              <a:gd name="connsiteY7" fmla="*/ 141760 h 141760"/>
              <a:gd name="connsiteX8" fmla="*/ 33275 w 160587"/>
              <a:gd name="connsiteY8" fmla="*/ 132946 h 141760"/>
              <a:gd name="connsiteX9" fmla="*/ 2194 w 160587"/>
              <a:gd name="connsiteY9" fmla="*/ 79727 h 141760"/>
              <a:gd name="connsiteX10" fmla="*/ 2194 w 160587"/>
              <a:gd name="connsiteY10" fmla="*/ 62033 h 141760"/>
              <a:gd name="connsiteX11" fmla="*/ 33275 w 160587"/>
              <a:gd name="connsiteY11" fmla="*/ 8881 h 141760"/>
              <a:gd name="connsiteX12" fmla="*/ 49484 w 160587"/>
              <a:gd name="connsiteY12" fmla="*/ 0 h 141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0587" h="141760">
                <a:moveTo>
                  <a:pt x="49484" y="0"/>
                </a:moveTo>
                <a:lnTo>
                  <a:pt x="110059" y="0"/>
                </a:lnTo>
                <a:cubicBezTo>
                  <a:pt x="117412" y="0"/>
                  <a:pt x="123344" y="2961"/>
                  <a:pt x="126268" y="8881"/>
                </a:cubicBezTo>
                <a:lnTo>
                  <a:pt x="157266" y="62033"/>
                </a:lnTo>
                <a:cubicBezTo>
                  <a:pt x="161694" y="67953"/>
                  <a:pt x="161694" y="73874"/>
                  <a:pt x="157266" y="79727"/>
                </a:cubicBezTo>
                <a:lnTo>
                  <a:pt x="126268" y="132946"/>
                </a:lnTo>
                <a:cubicBezTo>
                  <a:pt x="123344" y="138799"/>
                  <a:pt x="115908" y="141760"/>
                  <a:pt x="110059" y="141760"/>
                </a:cubicBezTo>
                <a:lnTo>
                  <a:pt x="49484" y="141760"/>
                </a:lnTo>
                <a:cubicBezTo>
                  <a:pt x="42131" y="141760"/>
                  <a:pt x="36199" y="138799"/>
                  <a:pt x="33275" y="132946"/>
                </a:cubicBezTo>
                <a:lnTo>
                  <a:pt x="2194" y="79727"/>
                </a:lnTo>
                <a:cubicBezTo>
                  <a:pt x="-731" y="75287"/>
                  <a:pt x="-731" y="67953"/>
                  <a:pt x="2194" y="62033"/>
                </a:cubicBezTo>
                <a:lnTo>
                  <a:pt x="33275" y="8881"/>
                </a:lnTo>
                <a:cubicBezTo>
                  <a:pt x="36199" y="2961"/>
                  <a:pt x="43552" y="0"/>
                  <a:pt x="49484" y="0"/>
                </a:cubicBezTo>
                <a:close/>
              </a:path>
            </a:pathLst>
          </a:custGeom>
          <a:solidFill>
            <a:srgbClr val="B3D1CA">
              <a:alpha val="47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00" name="Freeform: Shape 12">
            <a:extLst>
              <a:ext uri="{FF2B5EF4-FFF2-40B4-BE49-F238E27FC236}">
                <a16:creationId xmlns:a16="http://schemas.microsoft.com/office/drawing/2014/main" id="{191490C5-8A71-2822-2744-9D6CC99E52C6}"/>
              </a:ext>
            </a:extLst>
          </p:cNvPr>
          <p:cNvSpPr/>
          <p:nvPr/>
        </p:nvSpPr>
        <p:spPr>
          <a:xfrm>
            <a:off x="5372700" y="1958433"/>
            <a:ext cx="327757" cy="294678"/>
          </a:xfrm>
          <a:custGeom>
            <a:avLst/>
            <a:gdLst>
              <a:gd name="connsiteX0" fmla="*/ 114800 w 372891"/>
              <a:gd name="connsiteY0" fmla="*/ 0 h 335257"/>
              <a:gd name="connsiteX1" fmla="*/ 258091 w 372891"/>
              <a:gd name="connsiteY1" fmla="*/ 0 h 335257"/>
              <a:gd name="connsiteX2" fmla="*/ 295021 w 372891"/>
              <a:gd name="connsiteY2" fmla="*/ 22135 h 335257"/>
              <a:gd name="connsiteX3" fmla="*/ 367377 w 372891"/>
              <a:gd name="connsiteY3" fmla="*/ 146200 h 335257"/>
              <a:gd name="connsiteX4" fmla="*/ 367377 w 372891"/>
              <a:gd name="connsiteY4" fmla="*/ 189057 h 335257"/>
              <a:gd name="connsiteX5" fmla="*/ 295021 w 372891"/>
              <a:gd name="connsiteY5" fmla="*/ 313122 h 335257"/>
              <a:gd name="connsiteX6" fmla="*/ 258091 w 372891"/>
              <a:gd name="connsiteY6" fmla="*/ 335257 h 335257"/>
              <a:gd name="connsiteX7" fmla="*/ 114800 w 372891"/>
              <a:gd name="connsiteY7" fmla="*/ 335257 h 335257"/>
              <a:gd name="connsiteX8" fmla="*/ 77870 w 372891"/>
              <a:gd name="connsiteY8" fmla="*/ 313122 h 335257"/>
              <a:gd name="connsiteX9" fmla="*/ 5514 w 372891"/>
              <a:gd name="connsiteY9" fmla="*/ 189057 h 335257"/>
              <a:gd name="connsiteX10" fmla="*/ 5514 w 372891"/>
              <a:gd name="connsiteY10" fmla="*/ 146200 h 335257"/>
              <a:gd name="connsiteX11" fmla="*/ 77870 w 372891"/>
              <a:gd name="connsiteY11" fmla="*/ 22135 h 335257"/>
              <a:gd name="connsiteX12" fmla="*/ 114800 w 372891"/>
              <a:gd name="connsiteY12" fmla="*/ 0 h 33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2891" h="335257">
                <a:moveTo>
                  <a:pt x="114800" y="0"/>
                </a:moveTo>
                <a:lnTo>
                  <a:pt x="258091" y="0"/>
                </a:lnTo>
                <a:cubicBezTo>
                  <a:pt x="272797" y="0"/>
                  <a:pt x="287585" y="8881"/>
                  <a:pt x="295021" y="22135"/>
                </a:cubicBezTo>
                <a:lnTo>
                  <a:pt x="367377" y="146200"/>
                </a:lnTo>
                <a:cubicBezTo>
                  <a:pt x="374730" y="159521"/>
                  <a:pt x="374730" y="175736"/>
                  <a:pt x="367377" y="189057"/>
                </a:cubicBezTo>
                <a:lnTo>
                  <a:pt x="295021" y="313122"/>
                </a:lnTo>
                <a:cubicBezTo>
                  <a:pt x="287585" y="326376"/>
                  <a:pt x="272797" y="335257"/>
                  <a:pt x="258091" y="335257"/>
                </a:cubicBezTo>
                <a:lnTo>
                  <a:pt x="114800" y="335257"/>
                </a:lnTo>
                <a:cubicBezTo>
                  <a:pt x="100011" y="335257"/>
                  <a:pt x="85306" y="326376"/>
                  <a:pt x="77870" y="313122"/>
                </a:cubicBezTo>
                <a:lnTo>
                  <a:pt x="5514" y="189057"/>
                </a:lnTo>
                <a:cubicBezTo>
                  <a:pt x="-1838" y="175736"/>
                  <a:pt x="-1838" y="159521"/>
                  <a:pt x="5514" y="146200"/>
                </a:cubicBezTo>
                <a:lnTo>
                  <a:pt x="77870" y="22135"/>
                </a:lnTo>
                <a:cubicBezTo>
                  <a:pt x="85306" y="8881"/>
                  <a:pt x="100011" y="0"/>
                  <a:pt x="114800" y="0"/>
                </a:cubicBezTo>
                <a:close/>
              </a:path>
            </a:pathLst>
          </a:custGeom>
          <a:solidFill>
            <a:srgbClr val="B3D1CA">
              <a:alpha val="47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01" name="Freeform: Shape 13">
            <a:extLst>
              <a:ext uri="{FF2B5EF4-FFF2-40B4-BE49-F238E27FC236}">
                <a16:creationId xmlns:a16="http://schemas.microsoft.com/office/drawing/2014/main" id="{49BD67DA-7D58-BD99-550B-E08210AC3280}"/>
              </a:ext>
            </a:extLst>
          </p:cNvPr>
          <p:cNvSpPr/>
          <p:nvPr/>
        </p:nvSpPr>
        <p:spPr>
          <a:xfrm>
            <a:off x="7062054" y="2019420"/>
            <a:ext cx="221340" cy="202566"/>
          </a:xfrm>
          <a:custGeom>
            <a:avLst/>
            <a:gdLst>
              <a:gd name="connsiteX0" fmla="*/ 173181 w 251820"/>
              <a:gd name="connsiteY0" fmla="*/ 0 h 230461"/>
              <a:gd name="connsiteX1" fmla="*/ 198280 w 251820"/>
              <a:gd name="connsiteY1" fmla="*/ 14834 h 230461"/>
              <a:gd name="connsiteX2" fmla="*/ 248478 w 251820"/>
              <a:gd name="connsiteY2" fmla="*/ 98991 h 230461"/>
              <a:gd name="connsiteX3" fmla="*/ 248478 w 251820"/>
              <a:gd name="connsiteY3" fmla="*/ 128562 h 230461"/>
              <a:gd name="connsiteX4" fmla="*/ 201235 w 251820"/>
              <a:gd name="connsiteY4" fmla="*/ 214173 h 230461"/>
              <a:gd name="connsiteX5" fmla="*/ 176136 w 251820"/>
              <a:gd name="connsiteY5" fmla="*/ 228910 h 230461"/>
              <a:gd name="connsiteX6" fmla="*/ 78651 w 251820"/>
              <a:gd name="connsiteY6" fmla="*/ 230461 h 230461"/>
              <a:gd name="connsiteX7" fmla="*/ 53552 w 251820"/>
              <a:gd name="connsiteY7" fmla="*/ 215627 h 230461"/>
              <a:gd name="connsiteX8" fmla="*/ 3308 w 251820"/>
              <a:gd name="connsiteY8" fmla="*/ 131471 h 230461"/>
              <a:gd name="connsiteX9" fmla="*/ 3308 w 251820"/>
              <a:gd name="connsiteY9" fmla="*/ 101899 h 230461"/>
              <a:gd name="connsiteX10" fmla="*/ 50596 w 251820"/>
              <a:gd name="connsiteY10" fmla="*/ 16289 h 230461"/>
              <a:gd name="connsiteX11" fmla="*/ 75695 w 251820"/>
              <a:gd name="connsiteY11" fmla="*/ 1454 h 230461"/>
              <a:gd name="connsiteX12" fmla="*/ 173181 w 251820"/>
              <a:gd name="connsiteY12" fmla="*/ 0 h 23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820" h="230461">
                <a:moveTo>
                  <a:pt x="173181" y="0"/>
                </a:moveTo>
                <a:cubicBezTo>
                  <a:pt x="183502" y="0"/>
                  <a:pt x="192369" y="5914"/>
                  <a:pt x="198280" y="14834"/>
                </a:cubicBezTo>
                <a:lnTo>
                  <a:pt x="248478" y="98991"/>
                </a:lnTo>
                <a:cubicBezTo>
                  <a:pt x="252934" y="107814"/>
                  <a:pt x="252934" y="119642"/>
                  <a:pt x="248478" y="128562"/>
                </a:cubicBezTo>
                <a:lnTo>
                  <a:pt x="201235" y="214173"/>
                </a:lnTo>
                <a:cubicBezTo>
                  <a:pt x="195324" y="224547"/>
                  <a:pt x="186458" y="230461"/>
                  <a:pt x="176136" y="228910"/>
                </a:cubicBezTo>
                <a:lnTo>
                  <a:pt x="78651" y="230461"/>
                </a:lnTo>
                <a:cubicBezTo>
                  <a:pt x="68329" y="230461"/>
                  <a:pt x="59463" y="224547"/>
                  <a:pt x="53552" y="215627"/>
                </a:cubicBezTo>
                <a:lnTo>
                  <a:pt x="3308" y="131471"/>
                </a:lnTo>
                <a:cubicBezTo>
                  <a:pt x="-1102" y="122648"/>
                  <a:pt x="-1102" y="110819"/>
                  <a:pt x="3308" y="101899"/>
                </a:cubicBezTo>
                <a:lnTo>
                  <a:pt x="50596" y="16289"/>
                </a:lnTo>
                <a:cubicBezTo>
                  <a:pt x="55007" y="7369"/>
                  <a:pt x="65374" y="1454"/>
                  <a:pt x="75695" y="1454"/>
                </a:cubicBezTo>
                <a:lnTo>
                  <a:pt x="173181" y="0"/>
                </a:lnTo>
                <a:close/>
              </a:path>
            </a:pathLst>
          </a:custGeom>
          <a:solidFill>
            <a:schemeClr val="accent6">
              <a:lumMod val="20000"/>
              <a:lumOff val="80000"/>
              <a:alpha val="65482"/>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02" name="Freeform: Shape 14">
            <a:extLst>
              <a:ext uri="{FF2B5EF4-FFF2-40B4-BE49-F238E27FC236}">
                <a16:creationId xmlns:a16="http://schemas.microsoft.com/office/drawing/2014/main" id="{126D392B-FCA7-4449-DF06-5750F8FD45A9}"/>
              </a:ext>
            </a:extLst>
          </p:cNvPr>
          <p:cNvSpPr/>
          <p:nvPr/>
        </p:nvSpPr>
        <p:spPr>
          <a:xfrm>
            <a:off x="5656633" y="2122005"/>
            <a:ext cx="472854" cy="425785"/>
          </a:xfrm>
          <a:custGeom>
            <a:avLst/>
            <a:gdLst>
              <a:gd name="connsiteX0" fmla="*/ 165412 w 537969"/>
              <a:gd name="connsiteY0" fmla="*/ 0 h 484418"/>
              <a:gd name="connsiteX1" fmla="*/ 373623 w 537969"/>
              <a:gd name="connsiteY1" fmla="*/ 0 h 484418"/>
              <a:gd name="connsiteX2" fmla="*/ 426846 w 537969"/>
              <a:gd name="connsiteY2" fmla="*/ 31016 h 484418"/>
              <a:gd name="connsiteX3" fmla="*/ 530199 w 537969"/>
              <a:gd name="connsiteY3" fmla="*/ 211193 h 484418"/>
              <a:gd name="connsiteX4" fmla="*/ 530199 w 537969"/>
              <a:gd name="connsiteY4" fmla="*/ 273225 h 484418"/>
              <a:gd name="connsiteX5" fmla="*/ 426846 w 537969"/>
              <a:gd name="connsiteY5" fmla="*/ 453402 h 484418"/>
              <a:gd name="connsiteX6" fmla="*/ 373623 w 537969"/>
              <a:gd name="connsiteY6" fmla="*/ 484418 h 484418"/>
              <a:gd name="connsiteX7" fmla="*/ 165412 w 537969"/>
              <a:gd name="connsiteY7" fmla="*/ 484418 h 484418"/>
              <a:gd name="connsiteX8" fmla="*/ 112273 w 537969"/>
              <a:gd name="connsiteY8" fmla="*/ 453402 h 484418"/>
              <a:gd name="connsiteX9" fmla="*/ 8836 w 537969"/>
              <a:gd name="connsiteY9" fmla="*/ 273225 h 484418"/>
              <a:gd name="connsiteX10" fmla="*/ 8836 w 537969"/>
              <a:gd name="connsiteY10" fmla="*/ 211193 h 484418"/>
              <a:gd name="connsiteX11" fmla="*/ 112273 w 537969"/>
              <a:gd name="connsiteY11" fmla="*/ 31016 h 484418"/>
              <a:gd name="connsiteX12" fmla="*/ 165412 w 537969"/>
              <a:gd name="connsiteY12" fmla="*/ 0 h 484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69" h="484418">
                <a:moveTo>
                  <a:pt x="165412" y="0"/>
                </a:moveTo>
                <a:lnTo>
                  <a:pt x="373623" y="0"/>
                </a:lnTo>
                <a:cubicBezTo>
                  <a:pt x="395764" y="0"/>
                  <a:pt x="414981" y="11774"/>
                  <a:pt x="426846" y="31016"/>
                </a:cubicBezTo>
                <a:lnTo>
                  <a:pt x="530199" y="211193"/>
                </a:lnTo>
                <a:cubicBezTo>
                  <a:pt x="540560" y="230368"/>
                  <a:pt x="540560" y="253983"/>
                  <a:pt x="530199" y="273225"/>
                </a:cubicBezTo>
                <a:lnTo>
                  <a:pt x="426846" y="453402"/>
                </a:lnTo>
                <a:cubicBezTo>
                  <a:pt x="416485" y="472577"/>
                  <a:pt x="395764" y="484418"/>
                  <a:pt x="373623" y="484418"/>
                </a:cubicBezTo>
                <a:lnTo>
                  <a:pt x="165412" y="484418"/>
                </a:lnTo>
                <a:cubicBezTo>
                  <a:pt x="143271" y="484418"/>
                  <a:pt x="124054" y="472577"/>
                  <a:pt x="112273" y="453402"/>
                </a:cubicBezTo>
                <a:lnTo>
                  <a:pt x="8836" y="273225"/>
                </a:lnTo>
                <a:cubicBezTo>
                  <a:pt x="-2945" y="253983"/>
                  <a:pt x="-2945" y="230368"/>
                  <a:pt x="8836" y="211193"/>
                </a:cubicBezTo>
                <a:lnTo>
                  <a:pt x="112273" y="31016"/>
                </a:lnTo>
                <a:cubicBezTo>
                  <a:pt x="122550" y="11774"/>
                  <a:pt x="143271" y="0"/>
                  <a:pt x="165412" y="0"/>
                </a:cubicBezTo>
                <a:close/>
              </a:path>
            </a:pathLst>
          </a:custGeom>
          <a:solidFill>
            <a:srgbClr val="B3D1CA">
              <a:alpha val="47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03" name="Freeform: Shape 15">
            <a:extLst>
              <a:ext uri="{FF2B5EF4-FFF2-40B4-BE49-F238E27FC236}">
                <a16:creationId xmlns:a16="http://schemas.microsoft.com/office/drawing/2014/main" id="{9DB263F4-7DAF-5230-5357-ABDEA52E9533}"/>
              </a:ext>
            </a:extLst>
          </p:cNvPr>
          <p:cNvSpPr/>
          <p:nvPr/>
        </p:nvSpPr>
        <p:spPr>
          <a:xfrm>
            <a:off x="7044530" y="2283003"/>
            <a:ext cx="326469" cy="294603"/>
          </a:xfrm>
          <a:custGeom>
            <a:avLst/>
            <a:gdLst>
              <a:gd name="connsiteX0" fmla="*/ 255139 w 371426"/>
              <a:gd name="connsiteY0" fmla="*/ 0 h 335172"/>
              <a:gd name="connsiteX1" fmla="*/ 292060 w 371426"/>
              <a:gd name="connsiteY1" fmla="*/ 20651 h 335172"/>
              <a:gd name="connsiteX2" fmla="*/ 365902 w 371426"/>
              <a:gd name="connsiteY2" fmla="*/ 143202 h 335172"/>
              <a:gd name="connsiteX3" fmla="*/ 365902 w 371426"/>
              <a:gd name="connsiteY3" fmla="*/ 186056 h 335172"/>
              <a:gd name="connsiteX4" fmla="*/ 296470 w 371426"/>
              <a:gd name="connsiteY4" fmla="*/ 311612 h 335172"/>
              <a:gd name="connsiteX5" fmla="*/ 259549 w 371426"/>
              <a:gd name="connsiteY5" fmla="*/ 333717 h 335172"/>
              <a:gd name="connsiteX6" fmla="*/ 116321 w 371426"/>
              <a:gd name="connsiteY6" fmla="*/ 335172 h 335172"/>
              <a:gd name="connsiteX7" fmla="*/ 79401 w 371426"/>
              <a:gd name="connsiteY7" fmla="*/ 314520 h 335172"/>
              <a:gd name="connsiteX8" fmla="*/ 5559 w 371426"/>
              <a:gd name="connsiteY8" fmla="*/ 191970 h 335172"/>
              <a:gd name="connsiteX9" fmla="*/ 5559 w 371426"/>
              <a:gd name="connsiteY9" fmla="*/ 149116 h 335172"/>
              <a:gd name="connsiteX10" fmla="*/ 74945 w 371426"/>
              <a:gd name="connsiteY10" fmla="*/ 23560 h 335172"/>
              <a:gd name="connsiteX11" fmla="*/ 111866 w 371426"/>
              <a:gd name="connsiteY11" fmla="*/ 1454 h 335172"/>
              <a:gd name="connsiteX12" fmla="*/ 255139 w 371426"/>
              <a:gd name="connsiteY12" fmla="*/ 0 h 335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426" h="335172">
                <a:moveTo>
                  <a:pt x="255139" y="0"/>
                </a:moveTo>
                <a:cubicBezTo>
                  <a:pt x="269916" y="0"/>
                  <a:pt x="284648" y="7368"/>
                  <a:pt x="292060" y="20651"/>
                </a:cubicBezTo>
                <a:lnTo>
                  <a:pt x="365902" y="143202"/>
                </a:lnTo>
                <a:cubicBezTo>
                  <a:pt x="373268" y="156484"/>
                  <a:pt x="373268" y="172773"/>
                  <a:pt x="365902" y="186056"/>
                </a:cubicBezTo>
                <a:lnTo>
                  <a:pt x="296470" y="311612"/>
                </a:lnTo>
                <a:cubicBezTo>
                  <a:pt x="289104" y="324895"/>
                  <a:pt x="274327" y="333717"/>
                  <a:pt x="259549" y="333717"/>
                </a:cubicBezTo>
                <a:lnTo>
                  <a:pt x="116321" y="335172"/>
                </a:lnTo>
                <a:cubicBezTo>
                  <a:pt x="101544" y="335172"/>
                  <a:pt x="86767" y="327803"/>
                  <a:pt x="79401" y="314520"/>
                </a:cubicBezTo>
                <a:lnTo>
                  <a:pt x="5559" y="191970"/>
                </a:lnTo>
                <a:cubicBezTo>
                  <a:pt x="-1853" y="178687"/>
                  <a:pt x="-1853" y="162399"/>
                  <a:pt x="5559" y="149116"/>
                </a:cubicBezTo>
                <a:lnTo>
                  <a:pt x="74945" y="23560"/>
                </a:lnTo>
                <a:cubicBezTo>
                  <a:pt x="82356" y="10277"/>
                  <a:pt x="97088" y="1454"/>
                  <a:pt x="111866" y="1454"/>
                </a:cubicBezTo>
                <a:lnTo>
                  <a:pt x="255139" y="0"/>
                </a:lnTo>
                <a:close/>
              </a:path>
            </a:pathLst>
          </a:custGeom>
          <a:solidFill>
            <a:schemeClr val="accent6">
              <a:lumMod val="20000"/>
              <a:lumOff val="80000"/>
              <a:alpha val="65482"/>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04" name="Freeform: Shape 16">
            <a:extLst>
              <a:ext uri="{FF2B5EF4-FFF2-40B4-BE49-F238E27FC236}">
                <a16:creationId xmlns:a16="http://schemas.microsoft.com/office/drawing/2014/main" id="{C9F3185B-D979-E508-848F-8DBAE1AA3271}"/>
              </a:ext>
            </a:extLst>
          </p:cNvPr>
          <p:cNvSpPr/>
          <p:nvPr/>
        </p:nvSpPr>
        <p:spPr>
          <a:xfrm>
            <a:off x="5866612" y="2546488"/>
            <a:ext cx="676959" cy="607512"/>
          </a:xfrm>
          <a:custGeom>
            <a:avLst/>
            <a:gdLst>
              <a:gd name="connsiteX0" fmla="*/ 236661 w 770181"/>
              <a:gd name="connsiteY0" fmla="*/ 0 h 691170"/>
              <a:gd name="connsiteX1" fmla="*/ 533521 w 770181"/>
              <a:gd name="connsiteY1" fmla="*/ 0 h 691170"/>
              <a:gd name="connsiteX2" fmla="*/ 610305 w 770181"/>
              <a:gd name="connsiteY2" fmla="*/ 44270 h 691170"/>
              <a:gd name="connsiteX3" fmla="*/ 758025 w 770181"/>
              <a:gd name="connsiteY3" fmla="*/ 301281 h 691170"/>
              <a:gd name="connsiteX4" fmla="*/ 758025 w 770181"/>
              <a:gd name="connsiteY4" fmla="*/ 389889 h 691170"/>
              <a:gd name="connsiteX5" fmla="*/ 610305 w 770181"/>
              <a:gd name="connsiteY5" fmla="*/ 646832 h 691170"/>
              <a:gd name="connsiteX6" fmla="*/ 533521 w 770181"/>
              <a:gd name="connsiteY6" fmla="*/ 691170 h 691170"/>
              <a:gd name="connsiteX7" fmla="*/ 236661 w 770181"/>
              <a:gd name="connsiteY7" fmla="*/ 691170 h 691170"/>
              <a:gd name="connsiteX8" fmla="*/ 159877 w 770181"/>
              <a:gd name="connsiteY8" fmla="*/ 646832 h 691170"/>
              <a:gd name="connsiteX9" fmla="*/ 12157 w 770181"/>
              <a:gd name="connsiteY9" fmla="*/ 389889 h 691170"/>
              <a:gd name="connsiteX10" fmla="*/ 12157 w 770181"/>
              <a:gd name="connsiteY10" fmla="*/ 301281 h 691170"/>
              <a:gd name="connsiteX11" fmla="*/ 159877 w 770181"/>
              <a:gd name="connsiteY11" fmla="*/ 44270 h 691170"/>
              <a:gd name="connsiteX12" fmla="*/ 236661 w 770181"/>
              <a:gd name="connsiteY12" fmla="*/ 0 h 69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181" h="691170">
                <a:moveTo>
                  <a:pt x="236661" y="0"/>
                </a:moveTo>
                <a:lnTo>
                  <a:pt x="533521" y="0"/>
                </a:lnTo>
                <a:cubicBezTo>
                  <a:pt x="564519" y="0"/>
                  <a:pt x="594096" y="16214"/>
                  <a:pt x="610305" y="44270"/>
                </a:cubicBezTo>
                <a:lnTo>
                  <a:pt x="758025" y="301281"/>
                </a:lnTo>
                <a:cubicBezTo>
                  <a:pt x="774234" y="329337"/>
                  <a:pt x="774234" y="363313"/>
                  <a:pt x="758025" y="389889"/>
                </a:cubicBezTo>
                <a:lnTo>
                  <a:pt x="610305" y="646832"/>
                </a:lnTo>
                <a:cubicBezTo>
                  <a:pt x="594096" y="674956"/>
                  <a:pt x="564519" y="691170"/>
                  <a:pt x="533521" y="691170"/>
                </a:cubicBezTo>
                <a:lnTo>
                  <a:pt x="236661" y="691170"/>
                </a:lnTo>
                <a:cubicBezTo>
                  <a:pt x="205663" y="691170"/>
                  <a:pt x="176086" y="674956"/>
                  <a:pt x="159877" y="646832"/>
                </a:cubicBezTo>
                <a:lnTo>
                  <a:pt x="12157" y="389889"/>
                </a:lnTo>
                <a:cubicBezTo>
                  <a:pt x="-4052" y="361833"/>
                  <a:pt x="-4052" y="329337"/>
                  <a:pt x="12157" y="301281"/>
                </a:cubicBezTo>
                <a:lnTo>
                  <a:pt x="159877" y="44270"/>
                </a:lnTo>
                <a:cubicBezTo>
                  <a:pt x="176086" y="16214"/>
                  <a:pt x="205663" y="0"/>
                  <a:pt x="236661" y="0"/>
                </a:cubicBezTo>
                <a:close/>
              </a:path>
            </a:pathLst>
          </a:custGeom>
          <a:solidFill>
            <a:schemeClr val="accent1"/>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05" name="Freeform: Shape 17">
            <a:extLst>
              <a:ext uri="{FF2B5EF4-FFF2-40B4-BE49-F238E27FC236}">
                <a16:creationId xmlns:a16="http://schemas.microsoft.com/office/drawing/2014/main" id="{C5BC1EE6-B8BA-42F6-1CA7-EDEC38B787DB}"/>
              </a:ext>
            </a:extLst>
          </p:cNvPr>
          <p:cNvSpPr/>
          <p:nvPr/>
        </p:nvSpPr>
        <p:spPr>
          <a:xfrm>
            <a:off x="6955762" y="2637346"/>
            <a:ext cx="472860" cy="429676"/>
          </a:xfrm>
          <a:custGeom>
            <a:avLst/>
            <a:gdLst>
              <a:gd name="connsiteX0" fmla="*/ 367952 w 537976"/>
              <a:gd name="connsiteY0" fmla="*/ 0 h 488845"/>
              <a:gd name="connsiteX1" fmla="*/ 422606 w 537976"/>
              <a:gd name="connsiteY1" fmla="*/ 31025 h 488845"/>
              <a:gd name="connsiteX2" fmla="*/ 528913 w 537976"/>
              <a:gd name="connsiteY2" fmla="*/ 209713 h 488845"/>
              <a:gd name="connsiteX3" fmla="*/ 530413 w 537976"/>
              <a:gd name="connsiteY3" fmla="*/ 271764 h 488845"/>
              <a:gd name="connsiteX4" fmla="*/ 429972 w 537976"/>
              <a:gd name="connsiteY4" fmla="*/ 453360 h 488845"/>
              <a:gd name="connsiteX5" fmla="*/ 376818 w 537976"/>
              <a:gd name="connsiteY5" fmla="*/ 485936 h 488845"/>
              <a:gd name="connsiteX6" fmla="*/ 170025 w 537976"/>
              <a:gd name="connsiteY6" fmla="*/ 488845 h 488845"/>
              <a:gd name="connsiteX7" fmla="*/ 115371 w 537976"/>
              <a:gd name="connsiteY7" fmla="*/ 457819 h 488845"/>
              <a:gd name="connsiteX8" fmla="*/ 9064 w 537976"/>
              <a:gd name="connsiteY8" fmla="*/ 279132 h 488845"/>
              <a:gd name="connsiteX9" fmla="*/ 7563 w 537976"/>
              <a:gd name="connsiteY9" fmla="*/ 217081 h 488845"/>
              <a:gd name="connsiteX10" fmla="*/ 108005 w 537976"/>
              <a:gd name="connsiteY10" fmla="*/ 35485 h 488845"/>
              <a:gd name="connsiteX11" fmla="*/ 161158 w 537976"/>
              <a:gd name="connsiteY11" fmla="*/ 2909 h 488845"/>
              <a:gd name="connsiteX12" fmla="*/ 367952 w 537976"/>
              <a:gd name="connsiteY12" fmla="*/ 0 h 48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76" h="488845">
                <a:moveTo>
                  <a:pt x="367952" y="0"/>
                </a:moveTo>
                <a:cubicBezTo>
                  <a:pt x="390095" y="0"/>
                  <a:pt x="410784" y="11828"/>
                  <a:pt x="422606" y="31025"/>
                </a:cubicBezTo>
                <a:lnTo>
                  <a:pt x="528913" y="209713"/>
                </a:lnTo>
                <a:cubicBezTo>
                  <a:pt x="540735" y="228910"/>
                  <a:pt x="540735" y="252567"/>
                  <a:pt x="530413" y="271764"/>
                </a:cubicBezTo>
                <a:lnTo>
                  <a:pt x="429972" y="453360"/>
                </a:lnTo>
                <a:cubicBezTo>
                  <a:pt x="419650" y="472654"/>
                  <a:pt x="398962" y="485936"/>
                  <a:pt x="376818" y="485936"/>
                </a:cubicBezTo>
                <a:lnTo>
                  <a:pt x="170025" y="488845"/>
                </a:lnTo>
                <a:cubicBezTo>
                  <a:pt x="147881" y="488845"/>
                  <a:pt x="127193" y="477016"/>
                  <a:pt x="115371" y="457819"/>
                </a:cubicBezTo>
                <a:lnTo>
                  <a:pt x="9064" y="279132"/>
                </a:lnTo>
                <a:cubicBezTo>
                  <a:pt x="-2758" y="259935"/>
                  <a:pt x="-2758" y="236278"/>
                  <a:pt x="7563" y="217081"/>
                </a:cubicBezTo>
                <a:lnTo>
                  <a:pt x="108005" y="35485"/>
                </a:lnTo>
                <a:cubicBezTo>
                  <a:pt x="118326" y="14737"/>
                  <a:pt x="139015" y="2909"/>
                  <a:pt x="161158" y="2909"/>
                </a:cubicBezTo>
                <a:lnTo>
                  <a:pt x="367952" y="0"/>
                </a:lnTo>
                <a:close/>
              </a:path>
            </a:pathLst>
          </a:custGeom>
          <a:solidFill>
            <a:schemeClr val="accent6">
              <a:lumMod val="20000"/>
              <a:lumOff val="80000"/>
              <a:alpha val="65482"/>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06" name="Freeform: Shape 18">
            <a:extLst>
              <a:ext uri="{FF2B5EF4-FFF2-40B4-BE49-F238E27FC236}">
                <a16:creationId xmlns:a16="http://schemas.microsoft.com/office/drawing/2014/main" id="{5F9EB65C-D50A-ADD5-E0A8-CC9919F718E8}"/>
              </a:ext>
            </a:extLst>
          </p:cNvPr>
          <p:cNvSpPr/>
          <p:nvPr/>
        </p:nvSpPr>
        <p:spPr>
          <a:xfrm>
            <a:off x="5097960" y="2837267"/>
            <a:ext cx="677301" cy="610162"/>
          </a:xfrm>
          <a:custGeom>
            <a:avLst/>
            <a:gdLst>
              <a:gd name="connsiteX0" fmla="*/ 529300 w 770570"/>
              <a:gd name="connsiteY0" fmla="*/ 89 h 694185"/>
              <a:gd name="connsiteX1" fmla="*/ 606111 w 770570"/>
              <a:gd name="connsiteY1" fmla="*/ 42915 h 694185"/>
              <a:gd name="connsiteX2" fmla="*/ 758234 w 770570"/>
              <a:gd name="connsiteY2" fmla="*/ 296924 h 694185"/>
              <a:gd name="connsiteX3" fmla="*/ 759640 w 770570"/>
              <a:gd name="connsiteY3" fmla="*/ 385521 h 694185"/>
              <a:gd name="connsiteX4" fmla="*/ 614916 w 770570"/>
              <a:gd name="connsiteY4" fmla="*/ 643973 h 694185"/>
              <a:gd name="connsiteX5" fmla="*/ 538105 w 770570"/>
              <a:gd name="connsiteY5" fmla="*/ 689793 h 694185"/>
              <a:gd name="connsiteX6" fmla="*/ 241259 w 770570"/>
              <a:gd name="connsiteY6" fmla="*/ 694185 h 694185"/>
              <a:gd name="connsiteX7" fmla="*/ 164448 w 770570"/>
              <a:gd name="connsiteY7" fmla="*/ 651360 h 694185"/>
              <a:gd name="connsiteX8" fmla="*/ 12418 w 770570"/>
              <a:gd name="connsiteY8" fmla="*/ 397350 h 694185"/>
              <a:gd name="connsiteX9" fmla="*/ 10920 w 770570"/>
              <a:gd name="connsiteY9" fmla="*/ 308754 h 694185"/>
              <a:gd name="connsiteX10" fmla="*/ 155643 w 770570"/>
              <a:gd name="connsiteY10" fmla="*/ 50302 h 694185"/>
              <a:gd name="connsiteX11" fmla="*/ 232454 w 770570"/>
              <a:gd name="connsiteY11" fmla="*/ 4481 h 694185"/>
              <a:gd name="connsiteX12" fmla="*/ 529300 w 770570"/>
              <a:gd name="connsiteY12" fmla="*/ 89 h 694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570" h="694185">
                <a:moveTo>
                  <a:pt x="529300" y="89"/>
                </a:moveTo>
                <a:cubicBezTo>
                  <a:pt x="560306" y="-1408"/>
                  <a:pt x="589812" y="16311"/>
                  <a:pt x="606111" y="42915"/>
                </a:cubicBezTo>
                <a:lnTo>
                  <a:pt x="758234" y="296924"/>
                </a:lnTo>
                <a:cubicBezTo>
                  <a:pt x="774440" y="323528"/>
                  <a:pt x="774440" y="357469"/>
                  <a:pt x="759640" y="385521"/>
                </a:cubicBezTo>
                <a:lnTo>
                  <a:pt x="614916" y="643973"/>
                </a:lnTo>
                <a:cubicBezTo>
                  <a:pt x="600210" y="672074"/>
                  <a:pt x="570610" y="688296"/>
                  <a:pt x="538105" y="689793"/>
                </a:cubicBezTo>
                <a:lnTo>
                  <a:pt x="241259" y="694185"/>
                </a:lnTo>
                <a:cubicBezTo>
                  <a:pt x="210254" y="694185"/>
                  <a:pt x="180747" y="677964"/>
                  <a:pt x="164448" y="651360"/>
                </a:cubicBezTo>
                <a:lnTo>
                  <a:pt x="12418" y="397350"/>
                </a:lnTo>
                <a:cubicBezTo>
                  <a:pt x="-3880" y="370746"/>
                  <a:pt x="-3880" y="336805"/>
                  <a:pt x="10920" y="308754"/>
                </a:cubicBezTo>
                <a:lnTo>
                  <a:pt x="155643" y="50302"/>
                </a:lnTo>
                <a:cubicBezTo>
                  <a:pt x="170443" y="22201"/>
                  <a:pt x="199950" y="5979"/>
                  <a:pt x="232454" y="4481"/>
                </a:cubicBezTo>
                <a:lnTo>
                  <a:pt x="529300" y="89"/>
                </a:lnTo>
                <a:close/>
              </a:path>
            </a:pathLst>
          </a:custGeom>
          <a:solidFill>
            <a:schemeClr val="accent2"/>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07" name="Freeform: Shape 19">
            <a:extLst>
              <a:ext uri="{FF2B5EF4-FFF2-40B4-BE49-F238E27FC236}">
                <a16:creationId xmlns:a16="http://schemas.microsoft.com/office/drawing/2014/main" id="{66431FA2-9804-A7C1-6668-493A0323384A}"/>
              </a:ext>
            </a:extLst>
          </p:cNvPr>
          <p:cNvSpPr/>
          <p:nvPr/>
        </p:nvSpPr>
        <p:spPr>
          <a:xfrm>
            <a:off x="4597201" y="2948955"/>
            <a:ext cx="474167" cy="429682"/>
          </a:xfrm>
          <a:custGeom>
            <a:avLst/>
            <a:gdLst>
              <a:gd name="connsiteX0" fmla="*/ 369406 w 539463"/>
              <a:gd name="connsiteY0" fmla="*/ 0 h 488852"/>
              <a:gd name="connsiteX1" fmla="*/ 424016 w 539463"/>
              <a:gd name="connsiteY1" fmla="*/ 31046 h 488852"/>
              <a:gd name="connsiteX2" fmla="*/ 530428 w 539463"/>
              <a:gd name="connsiteY2" fmla="*/ 209736 h 488852"/>
              <a:gd name="connsiteX3" fmla="*/ 531833 w 539463"/>
              <a:gd name="connsiteY3" fmla="*/ 271779 h 488852"/>
              <a:gd name="connsiteX4" fmla="*/ 430011 w 539463"/>
              <a:gd name="connsiteY4" fmla="*/ 453414 h 488852"/>
              <a:gd name="connsiteX5" fmla="*/ 376806 w 539463"/>
              <a:gd name="connsiteY5" fmla="*/ 485907 h 488852"/>
              <a:gd name="connsiteX6" fmla="*/ 170072 w 539463"/>
              <a:gd name="connsiteY6" fmla="*/ 488852 h 488852"/>
              <a:gd name="connsiteX7" fmla="*/ 115367 w 539463"/>
              <a:gd name="connsiteY7" fmla="*/ 457856 h 488852"/>
              <a:gd name="connsiteX8" fmla="*/ 9050 w 539463"/>
              <a:gd name="connsiteY8" fmla="*/ 279166 h 488852"/>
              <a:gd name="connsiteX9" fmla="*/ 7551 w 539463"/>
              <a:gd name="connsiteY9" fmla="*/ 217123 h 488852"/>
              <a:gd name="connsiteX10" fmla="*/ 109466 w 539463"/>
              <a:gd name="connsiteY10" fmla="*/ 35438 h 488852"/>
              <a:gd name="connsiteX11" fmla="*/ 162672 w 539463"/>
              <a:gd name="connsiteY11" fmla="*/ 2945 h 488852"/>
              <a:gd name="connsiteX12" fmla="*/ 369406 w 539463"/>
              <a:gd name="connsiteY12" fmla="*/ 0 h 48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9463" h="488852">
                <a:moveTo>
                  <a:pt x="369406" y="0"/>
                </a:moveTo>
                <a:cubicBezTo>
                  <a:pt x="391606" y="0"/>
                  <a:pt x="412214" y="11829"/>
                  <a:pt x="424016" y="31046"/>
                </a:cubicBezTo>
                <a:lnTo>
                  <a:pt x="530428" y="209736"/>
                </a:lnTo>
                <a:cubicBezTo>
                  <a:pt x="542230" y="228953"/>
                  <a:pt x="542230" y="252562"/>
                  <a:pt x="531833" y="271779"/>
                </a:cubicBezTo>
                <a:lnTo>
                  <a:pt x="430011" y="453414"/>
                </a:lnTo>
                <a:cubicBezTo>
                  <a:pt x="419614" y="474078"/>
                  <a:pt x="398912" y="485907"/>
                  <a:pt x="376806" y="485907"/>
                </a:cubicBezTo>
                <a:lnTo>
                  <a:pt x="170072" y="488852"/>
                </a:lnTo>
                <a:cubicBezTo>
                  <a:pt x="147871" y="488852"/>
                  <a:pt x="127170" y="477073"/>
                  <a:pt x="115367" y="457856"/>
                </a:cubicBezTo>
                <a:lnTo>
                  <a:pt x="9050" y="279166"/>
                </a:lnTo>
                <a:cubicBezTo>
                  <a:pt x="-2753" y="259949"/>
                  <a:pt x="-2753" y="236340"/>
                  <a:pt x="7551" y="217123"/>
                </a:cubicBezTo>
                <a:lnTo>
                  <a:pt x="109466" y="35438"/>
                </a:lnTo>
                <a:cubicBezTo>
                  <a:pt x="119863" y="14774"/>
                  <a:pt x="140471" y="2945"/>
                  <a:pt x="162672" y="2945"/>
                </a:cubicBezTo>
                <a:lnTo>
                  <a:pt x="369406" y="0"/>
                </a:lnTo>
                <a:close/>
              </a:path>
            </a:pathLst>
          </a:custGeom>
          <a:solidFill>
            <a:srgbClr val="E0E4FA">
              <a:alpha val="48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08" name="Freeform: Shape 20">
            <a:extLst>
              <a:ext uri="{FF2B5EF4-FFF2-40B4-BE49-F238E27FC236}">
                <a16:creationId xmlns:a16="http://schemas.microsoft.com/office/drawing/2014/main" id="{0DD62AEF-8711-5D71-011E-B8F2C737EF52}"/>
              </a:ext>
            </a:extLst>
          </p:cNvPr>
          <p:cNvSpPr/>
          <p:nvPr/>
        </p:nvSpPr>
        <p:spPr>
          <a:xfrm>
            <a:off x="6571189" y="3081337"/>
            <a:ext cx="677325" cy="610085"/>
          </a:xfrm>
          <a:custGeom>
            <a:avLst/>
            <a:gdLst>
              <a:gd name="connsiteX0" fmla="*/ 529303 w 770597"/>
              <a:gd name="connsiteY0" fmla="*/ 0 h 694098"/>
              <a:gd name="connsiteX1" fmla="*/ 606101 w 770597"/>
              <a:gd name="connsiteY1" fmla="*/ 42757 h 694098"/>
              <a:gd name="connsiteX2" fmla="*/ 758195 w 770597"/>
              <a:gd name="connsiteY2" fmla="*/ 296778 h 694098"/>
              <a:gd name="connsiteX3" fmla="*/ 759695 w 770597"/>
              <a:gd name="connsiteY3" fmla="*/ 385395 h 694098"/>
              <a:gd name="connsiteX4" fmla="*/ 614967 w 770597"/>
              <a:gd name="connsiteY4" fmla="*/ 643876 h 694098"/>
              <a:gd name="connsiteX5" fmla="*/ 538170 w 770597"/>
              <a:gd name="connsiteY5" fmla="*/ 689638 h 694098"/>
              <a:gd name="connsiteX6" fmla="*/ 241301 w 770597"/>
              <a:gd name="connsiteY6" fmla="*/ 694098 h 694098"/>
              <a:gd name="connsiteX7" fmla="*/ 164504 w 770597"/>
              <a:gd name="connsiteY7" fmla="*/ 651244 h 694098"/>
              <a:gd name="connsiteX8" fmla="*/ 12364 w 770597"/>
              <a:gd name="connsiteY8" fmla="*/ 397223 h 694098"/>
              <a:gd name="connsiteX9" fmla="*/ 10909 w 770597"/>
              <a:gd name="connsiteY9" fmla="*/ 308607 h 694098"/>
              <a:gd name="connsiteX10" fmla="*/ 155637 w 770597"/>
              <a:gd name="connsiteY10" fmla="*/ 50223 h 694098"/>
              <a:gd name="connsiteX11" fmla="*/ 232435 w 770597"/>
              <a:gd name="connsiteY11" fmla="*/ 4363 h 694098"/>
              <a:gd name="connsiteX12" fmla="*/ 529303 w 770597"/>
              <a:gd name="connsiteY12" fmla="*/ 0 h 694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597" h="694098">
                <a:moveTo>
                  <a:pt x="529303" y="0"/>
                </a:moveTo>
                <a:cubicBezTo>
                  <a:pt x="560313" y="0"/>
                  <a:pt x="589868" y="16192"/>
                  <a:pt x="606101" y="42757"/>
                </a:cubicBezTo>
                <a:lnTo>
                  <a:pt x="758195" y="296778"/>
                </a:lnTo>
                <a:cubicBezTo>
                  <a:pt x="774473" y="323441"/>
                  <a:pt x="774473" y="357375"/>
                  <a:pt x="759695" y="385395"/>
                </a:cubicBezTo>
                <a:lnTo>
                  <a:pt x="614967" y="643876"/>
                </a:lnTo>
                <a:cubicBezTo>
                  <a:pt x="598689" y="671993"/>
                  <a:pt x="570635" y="689638"/>
                  <a:pt x="538170" y="689638"/>
                </a:cubicBezTo>
                <a:lnTo>
                  <a:pt x="241301" y="694098"/>
                </a:lnTo>
                <a:cubicBezTo>
                  <a:pt x="210291" y="694098"/>
                  <a:pt x="180736" y="677810"/>
                  <a:pt x="164504" y="651244"/>
                </a:cubicBezTo>
                <a:lnTo>
                  <a:pt x="12364" y="397223"/>
                </a:lnTo>
                <a:cubicBezTo>
                  <a:pt x="-3869" y="370658"/>
                  <a:pt x="-3869" y="336724"/>
                  <a:pt x="10909" y="308607"/>
                </a:cubicBezTo>
                <a:lnTo>
                  <a:pt x="155637" y="50223"/>
                </a:lnTo>
                <a:cubicBezTo>
                  <a:pt x="170415" y="22106"/>
                  <a:pt x="199924" y="5915"/>
                  <a:pt x="232435" y="4363"/>
                </a:cubicBezTo>
                <a:lnTo>
                  <a:pt x="529303" y="0"/>
                </a:lnTo>
                <a:close/>
              </a:path>
            </a:pathLst>
          </a:custGeom>
          <a:solidFill>
            <a:schemeClr val="accent6"/>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09" name="Freeform: Shape 21">
            <a:extLst>
              <a:ext uri="{FF2B5EF4-FFF2-40B4-BE49-F238E27FC236}">
                <a16:creationId xmlns:a16="http://schemas.microsoft.com/office/drawing/2014/main" id="{582C6DE2-214F-3049-77A4-B0DFAE55054F}"/>
              </a:ext>
            </a:extLst>
          </p:cNvPr>
          <p:cNvSpPr/>
          <p:nvPr/>
        </p:nvSpPr>
        <p:spPr>
          <a:xfrm>
            <a:off x="4296547" y="3213767"/>
            <a:ext cx="326495" cy="294688"/>
          </a:xfrm>
          <a:custGeom>
            <a:avLst/>
            <a:gdLst>
              <a:gd name="connsiteX0" fmla="*/ 255092 w 371456"/>
              <a:gd name="connsiteY0" fmla="*/ 0 h 335269"/>
              <a:gd name="connsiteX1" fmla="*/ 292092 w 371456"/>
              <a:gd name="connsiteY1" fmla="*/ 20714 h 335269"/>
              <a:gd name="connsiteX2" fmla="*/ 365906 w 371456"/>
              <a:gd name="connsiteY2" fmla="*/ 143302 h 335269"/>
              <a:gd name="connsiteX3" fmla="*/ 365906 w 371456"/>
              <a:gd name="connsiteY3" fmla="*/ 186128 h 335269"/>
              <a:gd name="connsiteX4" fmla="*/ 296495 w 371456"/>
              <a:gd name="connsiteY4" fmla="*/ 311660 h 335269"/>
              <a:gd name="connsiteX5" fmla="*/ 259588 w 371456"/>
              <a:gd name="connsiteY5" fmla="*/ 333822 h 335269"/>
              <a:gd name="connsiteX6" fmla="*/ 116270 w 371456"/>
              <a:gd name="connsiteY6" fmla="*/ 335269 h 335269"/>
              <a:gd name="connsiteX7" fmla="*/ 79363 w 371456"/>
              <a:gd name="connsiteY7" fmla="*/ 314605 h 335269"/>
              <a:gd name="connsiteX8" fmla="*/ 5550 w 371456"/>
              <a:gd name="connsiteY8" fmla="*/ 192017 h 335269"/>
              <a:gd name="connsiteX9" fmla="*/ 5550 w 371456"/>
              <a:gd name="connsiteY9" fmla="*/ 149192 h 335269"/>
              <a:gd name="connsiteX10" fmla="*/ 74961 w 371456"/>
              <a:gd name="connsiteY10" fmla="*/ 23659 h 335269"/>
              <a:gd name="connsiteX11" fmla="*/ 111867 w 371456"/>
              <a:gd name="connsiteY11" fmla="*/ 1498 h 335269"/>
              <a:gd name="connsiteX12" fmla="*/ 255092 w 371456"/>
              <a:gd name="connsiteY12" fmla="*/ 0 h 3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456" h="335269">
                <a:moveTo>
                  <a:pt x="255092" y="0"/>
                </a:moveTo>
                <a:cubicBezTo>
                  <a:pt x="271391" y="0"/>
                  <a:pt x="286097" y="7388"/>
                  <a:pt x="292092" y="20714"/>
                </a:cubicBezTo>
                <a:lnTo>
                  <a:pt x="365906" y="143302"/>
                </a:lnTo>
                <a:cubicBezTo>
                  <a:pt x="373306" y="156579"/>
                  <a:pt x="373306" y="172801"/>
                  <a:pt x="365906" y="186128"/>
                </a:cubicBezTo>
                <a:lnTo>
                  <a:pt x="296495" y="311660"/>
                </a:lnTo>
                <a:cubicBezTo>
                  <a:pt x="289095" y="324937"/>
                  <a:pt x="274295" y="333822"/>
                  <a:pt x="259588" y="333822"/>
                </a:cubicBezTo>
                <a:lnTo>
                  <a:pt x="116270" y="335269"/>
                </a:lnTo>
                <a:cubicBezTo>
                  <a:pt x="101563" y="335269"/>
                  <a:pt x="86763" y="327882"/>
                  <a:pt x="79363" y="314605"/>
                </a:cubicBezTo>
                <a:lnTo>
                  <a:pt x="5550" y="192017"/>
                </a:lnTo>
                <a:cubicBezTo>
                  <a:pt x="-1850" y="178740"/>
                  <a:pt x="-1850" y="162469"/>
                  <a:pt x="5550" y="149192"/>
                </a:cubicBezTo>
                <a:lnTo>
                  <a:pt x="74961" y="23659"/>
                </a:lnTo>
                <a:cubicBezTo>
                  <a:pt x="82361" y="10382"/>
                  <a:pt x="97067" y="1498"/>
                  <a:pt x="111867" y="1498"/>
                </a:cubicBezTo>
                <a:lnTo>
                  <a:pt x="255092" y="0"/>
                </a:lnTo>
                <a:close/>
              </a:path>
            </a:pathLst>
          </a:custGeom>
          <a:solidFill>
            <a:srgbClr val="E0E4FA">
              <a:alpha val="48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10" name="Freeform: Shape 22">
            <a:extLst>
              <a:ext uri="{FF2B5EF4-FFF2-40B4-BE49-F238E27FC236}">
                <a16:creationId xmlns:a16="http://schemas.microsoft.com/office/drawing/2014/main" id="{D4D60355-825B-1DB7-C8C1-64FBD665EBA2}"/>
              </a:ext>
            </a:extLst>
          </p:cNvPr>
          <p:cNvSpPr/>
          <p:nvPr/>
        </p:nvSpPr>
        <p:spPr>
          <a:xfrm>
            <a:off x="5597618" y="3239676"/>
            <a:ext cx="1004744" cy="902195"/>
          </a:xfrm>
          <a:custGeom>
            <a:avLst/>
            <a:gdLst>
              <a:gd name="connsiteX0" fmla="*/ 351476 w 1143104"/>
              <a:gd name="connsiteY0" fmla="*/ 0 h 1026433"/>
              <a:gd name="connsiteX1" fmla="*/ 791629 w 1143104"/>
              <a:gd name="connsiteY1" fmla="*/ 0 h 1026433"/>
              <a:gd name="connsiteX2" fmla="*/ 905357 w 1143104"/>
              <a:gd name="connsiteY2" fmla="*/ 66481 h 1026433"/>
              <a:gd name="connsiteX3" fmla="*/ 1125380 w 1143104"/>
              <a:gd name="connsiteY3" fmla="*/ 447496 h 1026433"/>
              <a:gd name="connsiteX4" fmla="*/ 1125380 w 1143104"/>
              <a:gd name="connsiteY4" fmla="*/ 578937 h 1026433"/>
              <a:gd name="connsiteX5" fmla="*/ 905357 w 1143104"/>
              <a:gd name="connsiteY5" fmla="*/ 959953 h 1026433"/>
              <a:gd name="connsiteX6" fmla="*/ 791629 w 1143104"/>
              <a:gd name="connsiteY6" fmla="*/ 1026433 h 1026433"/>
              <a:gd name="connsiteX7" fmla="*/ 351476 w 1143104"/>
              <a:gd name="connsiteY7" fmla="*/ 1026433 h 1026433"/>
              <a:gd name="connsiteX8" fmla="*/ 237802 w 1143104"/>
              <a:gd name="connsiteY8" fmla="*/ 959953 h 1026433"/>
              <a:gd name="connsiteX9" fmla="*/ 17725 w 1143104"/>
              <a:gd name="connsiteY9" fmla="*/ 578937 h 1026433"/>
              <a:gd name="connsiteX10" fmla="*/ 17725 w 1143104"/>
              <a:gd name="connsiteY10" fmla="*/ 447496 h 1026433"/>
              <a:gd name="connsiteX11" fmla="*/ 237802 w 1143104"/>
              <a:gd name="connsiteY11" fmla="*/ 66481 h 1026433"/>
              <a:gd name="connsiteX12" fmla="*/ 351476 w 1143104"/>
              <a:gd name="connsiteY12" fmla="*/ 0 h 102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3104" h="1026433">
                <a:moveTo>
                  <a:pt x="351476" y="0"/>
                </a:moveTo>
                <a:lnTo>
                  <a:pt x="791629" y="0"/>
                </a:lnTo>
                <a:cubicBezTo>
                  <a:pt x="838895" y="0"/>
                  <a:pt x="881724" y="25091"/>
                  <a:pt x="905357" y="66481"/>
                </a:cubicBezTo>
                <a:lnTo>
                  <a:pt x="1125380" y="447496"/>
                </a:lnTo>
                <a:cubicBezTo>
                  <a:pt x="1149013" y="488839"/>
                  <a:pt x="1149013" y="539068"/>
                  <a:pt x="1125380" y="578937"/>
                </a:cubicBezTo>
                <a:lnTo>
                  <a:pt x="905357" y="959953"/>
                </a:lnTo>
                <a:cubicBezTo>
                  <a:pt x="881724" y="1001343"/>
                  <a:pt x="838895" y="1026433"/>
                  <a:pt x="791629" y="1026433"/>
                </a:cubicBezTo>
                <a:lnTo>
                  <a:pt x="351476" y="1026433"/>
                </a:lnTo>
                <a:cubicBezTo>
                  <a:pt x="304263" y="1026433"/>
                  <a:pt x="261435" y="1001343"/>
                  <a:pt x="237802" y="959953"/>
                </a:cubicBezTo>
                <a:lnTo>
                  <a:pt x="17725" y="578937"/>
                </a:lnTo>
                <a:cubicBezTo>
                  <a:pt x="-5908" y="539068"/>
                  <a:pt x="-5908" y="488839"/>
                  <a:pt x="17725" y="447496"/>
                </a:cubicBezTo>
                <a:lnTo>
                  <a:pt x="237802" y="66481"/>
                </a:lnTo>
                <a:cubicBezTo>
                  <a:pt x="261381" y="25091"/>
                  <a:pt x="304263" y="0"/>
                  <a:pt x="351476" y="0"/>
                </a:cubicBezTo>
                <a:close/>
              </a:path>
            </a:pathLst>
          </a:custGeom>
          <a:solidFill>
            <a:srgbClr val="034537"/>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11" name="Freeform: Shape 23">
            <a:extLst>
              <a:ext uri="{FF2B5EF4-FFF2-40B4-BE49-F238E27FC236}">
                <a16:creationId xmlns:a16="http://schemas.microsoft.com/office/drawing/2014/main" id="{CC4B63C0-38FE-E3E2-6B7C-D072BC8E27B8}"/>
              </a:ext>
            </a:extLst>
          </p:cNvPr>
          <p:cNvSpPr/>
          <p:nvPr/>
        </p:nvSpPr>
        <p:spPr>
          <a:xfrm>
            <a:off x="4101167" y="3444840"/>
            <a:ext cx="221356" cy="202513"/>
          </a:xfrm>
          <a:custGeom>
            <a:avLst/>
            <a:gdLst>
              <a:gd name="connsiteX0" fmla="*/ 173130 w 251838"/>
              <a:gd name="connsiteY0" fmla="*/ 0 h 230400"/>
              <a:gd name="connsiteX1" fmla="*/ 198234 w 251838"/>
              <a:gd name="connsiteY1" fmla="*/ 14774 h 230400"/>
              <a:gd name="connsiteX2" fmla="*/ 248536 w 251838"/>
              <a:gd name="connsiteY2" fmla="*/ 98978 h 230400"/>
              <a:gd name="connsiteX3" fmla="*/ 248536 w 251838"/>
              <a:gd name="connsiteY3" fmla="*/ 128527 h 230400"/>
              <a:gd name="connsiteX4" fmla="*/ 201232 w 251838"/>
              <a:gd name="connsiteY4" fmla="*/ 214178 h 230400"/>
              <a:gd name="connsiteX5" fmla="*/ 176128 w 251838"/>
              <a:gd name="connsiteY5" fmla="*/ 228953 h 230400"/>
              <a:gd name="connsiteX6" fmla="*/ 78615 w 251838"/>
              <a:gd name="connsiteY6" fmla="*/ 230400 h 230400"/>
              <a:gd name="connsiteX7" fmla="*/ 53511 w 251838"/>
              <a:gd name="connsiteY7" fmla="*/ 215626 h 230400"/>
              <a:gd name="connsiteX8" fmla="*/ 3303 w 251838"/>
              <a:gd name="connsiteY8" fmla="*/ 131472 h 230400"/>
              <a:gd name="connsiteX9" fmla="*/ 3303 w 251838"/>
              <a:gd name="connsiteY9" fmla="*/ 101923 h 230400"/>
              <a:gd name="connsiteX10" fmla="*/ 50607 w 251838"/>
              <a:gd name="connsiteY10" fmla="*/ 16271 h 230400"/>
              <a:gd name="connsiteX11" fmla="*/ 75711 w 251838"/>
              <a:gd name="connsiteY11" fmla="*/ 1497 h 230400"/>
              <a:gd name="connsiteX12" fmla="*/ 173130 w 251838"/>
              <a:gd name="connsiteY12" fmla="*/ 0 h 23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838" h="230400">
                <a:moveTo>
                  <a:pt x="173130" y="0"/>
                </a:moveTo>
                <a:cubicBezTo>
                  <a:pt x="183528" y="0"/>
                  <a:pt x="192333" y="5939"/>
                  <a:pt x="198234" y="14774"/>
                </a:cubicBezTo>
                <a:lnTo>
                  <a:pt x="248536" y="98978"/>
                </a:lnTo>
                <a:cubicBezTo>
                  <a:pt x="252939" y="107813"/>
                  <a:pt x="252939" y="119642"/>
                  <a:pt x="248536" y="128527"/>
                </a:cubicBezTo>
                <a:lnTo>
                  <a:pt x="201232" y="214178"/>
                </a:lnTo>
                <a:cubicBezTo>
                  <a:pt x="196829" y="223013"/>
                  <a:pt x="186432" y="228953"/>
                  <a:pt x="176128" y="228953"/>
                </a:cubicBezTo>
                <a:lnTo>
                  <a:pt x="78615" y="230400"/>
                </a:lnTo>
                <a:cubicBezTo>
                  <a:pt x="68311" y="230400"/>
                  <a:pt x="59413" y="224510"/>
                  <a:pt x="53511" y="215626"/>
                </a:cubicBezTo>
                <a:lnTo>
                  <a:pt x="3303" y="131472"/>
                </a:lnTo>
                <a:cubicBezTo>
                  <a:pt x="-1100" y="122587"/>
                  <a:pt x="-1100" y="110758"/>
                  <a:pt x="3303" y="101923"/>
                </a:cubicBezTo>
                <a:lnTo>
                  <a:pt x="50607" y="16271"/>
                </a:lnTo>
                <a:cubicBezTo>
                  <a:pt x="55010" y="7387"/>
                  <a:pt x="65314" y="1497"/>
                  <a:pt x="75711" y="1497"/>
                </a:cubicBezTo>
                <a:lnTo>
                  <a:pt x="173130" y="0"/>
                </a:lnTo>
                <a:close/>
              </a:path>
            </a:pathLst>
          </a:custGeom>
          <a:solidFill>
            <a:srgbClr val="E0E4FA">
              <a:alpha val="48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12" name="Freeform: Shape 24">
            <a:extLst>
              <a:ext uri="{FF2B5EF4-FFF2-40B4-BE49-F238E27FC236}">
                <a16:creationId xmlns:a16="http://schemas.microsoft.com/office/drawing/2014/main" id="{05888047-8BA6-2A4E-CDAF-97639E0622F0}"/>
              </a:ext>
            </a:extLst>
          </p:cNvPr>
          <p:cNvSpPr/>
          <p:nvPr/>
        </p:nvSpPr>
        <p:spPr>
          <a:xfrm>
            <a:off x="8076247" y="3642092"/>
            <a:ext cx="138878" cy="124622"/>
          </a:xfrm>
          <a:custGeom>
            <a:avLst/>
            <a:gdLst>
              <a:gd name="connsiteX0" fmla="*/ 49468 w 158002"/>
              <a:gd name="connsiteY0" fmla="*/ 0 h 141783"/>
              <a:gd name="connsiteX1" fmla="*/ 109951 w 158002"/>
              <a:gd name="connsiteY1" fmla="*/ 0 h 141783"/>
              <a:gd name="connsiteX2" fmla="*/ 126275 w 158002"/>
              <a:gd name="connsiteY2" fmla="*/ 8846 h 141783"/>
              <a:gd name="connsiteX3" fmla="*/ 155809 w 158002"/>
              <a:gd name="connsiteY3" fmla="*/ 62021 h 141783"/>
              <a:gd name="connsiteX4" fmla="*/ 155809 w 158002"/>
              <a:gd name="connsiteY4" fmla="*/ 79762 h 141783"/>
              <a:gd name="connsiteX5" fmla="*/ 124765 w 158002"/>
              <a:gd name="connsiteY5" fmla="*/ 132937 h 141783"/>
              <a:gd name="connsiteX6" fmla="*/ 108535 w 158002"/>
              <a:gd name="connsiteY6" fmla="*/ 141783 h 141783"/>
              <a:gd name="connsiteX7" fmla="*/ 47958 w 158002"/>
              <a:gd name="connsiteY7" fmla="*/ 141783 h 141783"/>
              <a:gd name="connsiteX8" fmla="*/ 31728 w 158002"/>
              <a:gd name="connsiteY8" fmla="*/ 132937 h 141783"/>
              <a:gd name="connsiteX9" fmla="*/ 2194 w 158002"/>
              <a:gd name="connsiteY9" fmla="*/ 79762 h 141783"/>
              <a:gd name="connsiteX10" fmla="*/ 2194 w 158002"/>
              <a:gd name="connsiteY10" fmla="*/ 62021 h 141783"/>
              <a:gd name="connsiteX11" fmla="*/ 33238 w 158002"/>
              <a:gd name="connsiteY11" fmla="*/ 8846 h 141783"/>
              <a:gd name="connsiteX12" fmla="*/ 49468 w 158002"/>
              <a:gd name="connsiteY12" fmla="*/ 0 h 14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002" h="141783">
                <a:moveTo>
                  <a:pt x="49468" y="0"/>
                </a:moveTo>
                <a:lnTo>
                  <a:pt x="109951" y="0"/>
                </a:lnTo>
                <a:cubicBezTo>
                  <a:pt x="117405" y="0"/>
                  <a:pt x="123255" y="2949"/>
                  <a:pt x="126275" y="8846"/>
                </a:cubicBezTo>
                <a:lnTo>
                  <a:pt x="155809" y="62021"/>
                </a:lnTo>
                <a:cubicBezTo>
                  <a:pt x="158734" y="66468"/>
                  <a:pt x="158734" y="73864"/>
                  <a:pt x="155809" y="79762"/>
                </a:cubicBezTo>
                <a:lnTo>
                  <a:pt x="124765" y="132937"/>
                </a:lnTo>
                <a:cubicBezTo>
                  <a:pt x="121840" y="138834"/>
                  <a:pt x="114386" y="141783"/>
                  <a:pt x="108535" y="141783"/>
                </a:cubicBezTo>
                <a:lnTo>
                  <a:pt x="47958" y="141783"/>
                </a:lnTo>
                <a:cubicBezTo>
                  <a:pt x="40598" y="141783"/>
                  <a:pt x="34653" y="138834"/>
                  <a:pt x="31728" y="132937"/>
                </a:cubicBezTo>
                <a:lnTo>
                  <a:pt x="2194" y="79762"/>
                </a:lnTo>
                <a:cubicBezTo>
                  <a:pt x="-731" y="75315"/>
                  <a:pt x="-731" y="67919"/>
                  <a:pt x="2194" y="62021"/>
                </a:cubicBezTo>
                <a:lnTo>
                  <a:pt x="33238" y="8846"/>
                </a:lnTo>
                <a:cubicBezTo>
                  <a:pt x="36163" y="2949"/>
                  <a:pt x="43523" y="0"/>
                  <a:pt x="49468" y="0"/>
                </a:cubicBezTo>
                <a:close/>
              </a:path>
            </a:pathLst>
          </a:custGeom>
          <a:solidFill>
            <a:srgbClr val="F0F3FD"/>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13" name="Freeform: Shape 25">
            <a:extLst>
              <a:ext uri="{FF2B5EF4-FFF2-40B4-BE49-F238E27FC236}">
                <a16:creationId xmlns:a16="http://schemas.microsoft.com/office/drawing/2014/main" id="{32D26ECD-4A5A-E1FC-4923-37BEA4B582EA}"/>
              </a:ext>
            </a:extLst>
          </p:cNvPr>
          <p:cNvSpPr/>
          <p:nvPr/>
        </p:nvSpPr>
        <p:spPr>
          <a:xfrm>
            <a:off x="4000906" y="3657752"/>
            <a:ext cx="138897" cy="125912"/>
          </a:xfrm>
          <a:custGeom>
            <a:avLst/>
            <a:gdLst>
              <a:gd name="connsiteX0" fmla="*/ 108566 w 158024"/>
              <a:gd name="connsiteY0" fmla="*/ 0 h 143251"/>
              <a:gd name="connsiteX1" fmla="*/ 124771 w 158024"/>
              <a:gd name="connsiteY1" fmla="*/ 8834 h 143251"/>
              <a:gd name="connsiteX2" fmla="*/ 155777 w 158024"/>
              <a:gd name="connsiteY2" fmla="*/ 62042 h 143251"/>
              <a:gd name="connsiteX3" fmla="*/ 155777 w 158024"/>
              <a:gd name="connsiteY3" fmla="*/ 79761 h 143251"/>
              <a:gd name="connsiteX4" fmla="*/ 126270 w 158024"/>
              <a:gd name="connsiteY4" fmla="*/ 132919 h 143251"/>
              <a:gd name="connsiteX5" fmla="*/ 110065 w 158024"/>
              <a:gd name="connsiteY5" fmla="*/ 141754 h 143251"/>
              <a:gd name="connsiteX6" fmla="*/ 49459 w 158024"/>
              <a:gd name="connsiteY6" fmla="*/ 143251 h 143251"/>
              <a:gd name="connsiteX7" fmla="*/ 33254 w 158024"/>
              <a:gd name="connsiteY7" fmla="*/ 134367 h 143251"/>
              <a:gd name="connsiteX8" fmla="*/ 2248 w 158024"/>
              <a:gd name="connsiteY8" fmla="*/ 81209 h 143251"/>
              <a:gd name="connsiteX9" fmla="*/ 2248 w 158024"/>
              <a:gd name="connsiteY9" fmla="*/ 63489 h 143251"/>
              <a:gd name="connsiteX10" fmla="*/ 31755 w 158024"/>
              <a:gd name="connsiteY10" fmla="*/ 10332 h 143251"/>
              <a:gd name="connsiteX11" fmla="*/ 47960 w 158024"/>
              <a:gd name="connsiteY11" fmla="*/ 1447 h 143251"/>
              <a:gd name="connsiteX12" fmla="*/ 108566 w 158024"/>
              <a:gd name="connsiteY12" fmla="*/ 0 h 14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024" h="143251">
                <a:moveTo>
                  <a:pt x="108566" y="0"/>
                </a:moveTo>
                <a:cubicBezTo>
                  <a:pt x="114467" y="0"/>
                  <a:pt x="120369" y="2944"/>
                  <a:pt x="124771" y="8834"/>
                </a:cubicBezTo>
                <a:lnTo>
                  <a:pt x="155777" y="62042"/>
                </a:lnTo>
                <a:cubicBezTo>
                  <a:pt x="158774" y="66434"/>
                  <a:pt x="158774" y="73822"/>
                  <a:pt x="155777" y="79761"/>
                </a:cubicBezTo>
                <a:lnTo>
                  <a:pt x="126270" y="132919"/>
                </a:lnTo>
                <a:cubicBezTo>
                  <a:pt x="121867" y="138809"/>
                  <a:pt x="115966" y="141754"/>
                  <a:pt x="110065" y="141754"/>
                </a:cubicBezTo>
                <a:lnTo>
                  <a:pt x="49459" y="143251"/>
                </a:lnTo>
                <a:cubicBezTo>
                  <a:pt x="42059" y="143251"/>
                  <a:pt x="36157" y="140306"/>
                  <a:pt x="33254" y="134367"/>
                </a:cubicBezTo>
                <a:lnTo>
                  <a:pt x="2248" y="81209"/>
                </a:lnTo>
                <a:cubicBezTo>
                  <a:pt x="-749" y="76816"/>
                  <a:pt x="-749" y="69429"/>
                  <a:pt x="2248" y="63489"/>
                </a:cubicBezTo>
                <a:lnTo>
                  <a:pt x="31755" y="10332"/>
                </a:lnTo>
                <a:cubicBezTo>
                  <a:pt x="36157" y="4442"/>
                  <a:pt x="42059" y="1447"/>
                  <a:pt x="47960" y="1447"/>
                </a:cubicBezTo>
                <a:lnTo>
                  <a:pt x="108566" y="0"/>
                </a:lnTo>
                <a:close/>
              </a:path>
            </a:pathLst>
          </a:custGeom>
          <a:solidFill>
            <a:srgbClr val="E0E4FA">
              <a:alpha val="48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14" name="Freeform: Shape 26">
            <a:extLst>
              <a:ext uri="{FF2B5EF4-FFF2-40B4-BE49-F238E27FC236}">
                <a16:creationId xmlns:a16="http://schemas.microsoft.com/office/drawing/2014/main" id="{63049728-0DCE-085E-96B1-3333146589FB}"/>
              </a:ext>
            </a:extLst>
          </p:cNvPr>
          <p:cNvSpPr/>
          <p:nvPr/>
        </p:nvSpPr>
        <p:spPr>
          <a:xfrm>
            <a:off x="4953730" y="3719980"/>
            <a:ext cx="678291" cy="607522"/>
          </a:xfrm>
          <a:custGeom>
            <a:avLst/>
            <a:gdLst>
              <a:gd name="connsiteX0" fmla="*/ 533558 w 771696"/>
              <a:gd name="connsiteY0" fmla="*/ 0 h 691182"/>
              <a:gd name="connsiteX1" fmla="*/ 610360 w 771696"/>
              <a:gd name="connsiteY1" fmla="*/ 44343 h 691182"/>
              <a:gd name="connsiteX2" fmla="*/ 759515 w 771696"/>
              <a:gd name="connsiteY2" fmla="*/ 299845 h 691182"/>
              <a:gd name="connsiteX3" fmla="*/ 759515 w 771696"/>
              <a:gd name="connsiteY3" fmla="*/ 388433 h 691182"/>
              <a:gd name="connsiteX4" fmla="*/ 611829 w 771696"/>
              <a:gd name="connsiteY4" fmla="*/ 645387 h 691182"/>
              <a:gd name="connsiteX5" fmla="*/ 535026 w 771696"/>
              <a:gd name="connsiteY5" fmla="*/ 689730 h 691182"/>
              <a:gd name="connsiteX6" fmla="*/ 238185 w 771696"/>
              <a:gd name="connsiteY6" fmla="*/ 691182 h 691182"/>
              <a:gd name="connsiteX7" fmla="*/ 161382 w 771696"/>
              <a:gd name="connsiteY7" fmla="*/ 646839 h 691182"/>
              <a:gd name="connsiteX8" fmla="*/ 12181 w 771696"/>
              <a:gd name="connsiteY8" fmla="*/ 391337 h 691182"/>
              <a:gd name="connsiteX9" fmla="*/ 12181 w 771696"/>
              <a:gd name="connsiteY9" fmla="*/ 302749 h 691182"/>
              <a:gd name="connsiteX10" fmla="*/ 159868 w 771696"/>
              <a:gd name="connsiteY10" fmla="*/ 45795 h 691182"/>
              <a:gd name="connsiteX11" fmla="*/ 236671 w 771696"/>
              <a:gd name="connsiteY11" fmla="*/ 1452 h 691182"/>
              <a:gd name="connsiteX12" fmla="*/ 533558 w 771696"/>
              <a:gd name="connsiteY12" fmla="*/ 0 h 69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1696" h="691182">
                <a:moveTo>
                  <a:pt x="533558" y="0"/>
                </a:moveTo>
                <a:cubicBezTo>
                  <a:pt x="564572" y="0"/>
                  <a:pt x="594119" y="16266"/>
                  <a:pt x="610360" y="44343"/>
                </a:cubicBezTo>
                <a:lnTo>
                  <a:pt x="759515" y="299845"/>
                </a:lnTo>
                <a:cubicBezTo>
                  <a:pt x="775757" y="327825"/>
                  <a:pt x="775757" y="360356"/>
                  <a:pt x="759515" y="388433"/>
                </a:cubicBezTo>
                <a:lnTo>
                  <a:pt x="611829" y="645387"/>
                </a:lnTo>
                <a:cubicBezTo>
                  <a:pt x="595587" y="673464"/>
                  <a:pt x="567509" y="689730"/>
                  <a:pt x="535026" y="689730"/>
                </a:cubicBezTo>
                <a:lnTo>
                  <a:pt x="238185" y="691182"/>
                </a:lnTo>
                <a:cubicBezTo>
                  <a:pt x="207170" y="691182"/>
                  <a:pt x="177623" y="674917"/>
                  <a:pt x="161382" y="646839"/>
                </a:cubicBezTo>
                <a:lnTo>
                  <a:pt x="12181" y="391337"/>
                </a:lnTo>
                <a:cubicBezTo>
                  <a:pt x="-4060" y="363357"/>
                  <a:pt x="-4060" y="330826"/>
                  <a:pt x="12181" y="302749"/>
                </a:cubicBezTo>
                <a:lnTo>
                  <a:pt x="159868" y="45795"/>
                </a:lnTo>
                <a:cubicBezTo>
                  <a:pt x="176155" y="17718"/>
                  <a:pt x="205656" y="1452"/>
                  <a:pt x="236671" y="1452"/>
                </a:cubicBezTo>
                <a:lnTo>
                  <a:pt x="533558" y="0"/>
                </a:lnTo>
                <a:close/>
              </a:path>
            </a:pathLst>
          </a:custGeom>
          <a:solidFill>
            <a:schemeClr val="accent6"/>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15" name="Freeform: Shape 27">
            <a:extLst>
              <a:ext uri="{FF2B5EF4-FFF2-40B4-BE49-F238E27FC236}">
                <a16:creationId xmlns:a16="http://schemas.microsoft.com/office/drawing/2014/main" id="{6B7E903A-4EFE-D0D2-92B0-5196031C5183}"/>
              </a:ext>
            </a:extLst>
          </p:cNvPr>
          <p:cNvSpPr/>
          <p:nvPr/>
        </p:nvSpPr>
        <p:spPr>
          <a:xfrm>
            <a:off x="7888644" y="3775806"/>
            <a:ext cx="224551" cy="201187"/>
          </a:xfrm>
          <a:custGeom>
            <a:avLst/>
            <a:gdLst>
              <a:gd name="connsiteX0" fmla="*/ 79756 w 255473"/>
              <a:gd name="connsiteY0" fmla="*/ 0 h 228892"/>
              <a:gd name="connsiteX1" fmla="*/ 177228 w 255473"/>
              <a:gd name="connsiteY1" fmla="*/ 0 h 228892"/>
              <a:gd name="connsiteX2" fmla="*/ 202327 w 255473"/>
              <a:gd name="connsiteY2" fmla="*/ 14744 h 228892"/>
              <a:gd name="connsiteX3" fmla="*/ 251015 w 255473"/>
              <a:gd name="connsiteY3" fmla="*/ 100403 h 228892"/>
              <a:gd name="connsiteX4" fmla="*/ 251015 w 255473"/>
              <a:gd name="connsiteY4" fmla="*/ 129939 h 228892"/>
              <a:gd name="connsiteX5" fmla="*/ 200817 w 255473"/>
              <a:gd name="connsiteY5" fmla="*/ 214148 h 228892"/>
              <a:gd name="connsiteX6" fmla="*/ 175718 w 255473"/>
              <a:gd name="connsiteY6" fmla="*/ 228892 h 228892"/>
              <a:gd name="connsiteX7" fmla="*/ 78246 w 255473"/>
              <a:gd name="connsiteY7" fmla="*/ 228892 h 228892"/>
              <a:gd name="connsiteX8" fmla="*/ 53147 w 255473"/>
              <a:gd name="connsiteY8" fmla="*/ 214148 h 228892"/>
              <a:gd name="connsiteX9" fmla="*/ 4458 w 255473"/>
              <a:gd name="connsiteY9" fmla="*/ 128489 h 228892"/>
              <a:gd name="connsiteX10" fmla="*/ 4458 w 255473"/>
              <a:gd name="connsiteY10" fmla="*/ 98953 h 228892"/>
              <a:gd name="connsiteX11" fmla="*/ 54657 w 255473"/>
              <a:gd name="connsiteY11" fmla="*/ 14744 h 228892"/>
              <a:gd name="connsiteX12" fmla="*/ 79756 w 255473"/>
              <a:gd name="connsiteY12" fmla="*/ 0 h 22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5473" h="228892">
                <a:moveTo>
                  <a:pt x="79756" y="0"/>
                </a:moveTo>
                <a:lnTo>
                  <a:pt x="177228" y="0"/>
                </a:lnTo>
                <a:cubicBezTo>
                  <a:pt x="187513" y="0"/>
                  <a:pt x="196382" y="5897"/>
                  <a:pt x="202327" y="14744"/>
                </a:cubicBezTo>
                <a:lnTo>
                  <a:pt x="251015" y="100403"/>
                </a:lnTo>
                <a:cubicBezTo>
                  <a:pt x="256960" y="109298"/>
                  <a:pt x="256960" y="121093"/>
                  <a:pt x="251015" y="129939"/>
                </a:cubicBezTo>
                <a:lnTo>
                  <a:pt x="200817" y="214148"/>
                </a:lnTo>
                <a:cubicBezTo>
                  <a:pt x="196382" y="222994"/>
                  <a:pt x="186097" y="228892"/>
                  <a:pt x="175718" y="228892"/>
                </a:cubicBezTo>
                <a:lnTo>
                  <a:pt x="78246" y="228892"/>
                </a:lnTo>
                <a:cubicBezTo>
                  <a:pt x="67961" y="227442"/>
                  <a:pt x="57582" y="222994"/>
                  <a:pt x="53147" y="214148"/>
                </a:cubicBezTo>
                <a:lnTo>
                  <a:pt x="4458" y="128489"/>
                </a:lnTo>
                <a:cubicBezTo>
                  <a:pt x="-1486" y="119594"/>
                  <a:pt x="-1486" y="107799"/>
                  <a:pt x="4458" y="98953"/>
                </a:cubicBezTo>
                <a:lnTo>
                  <a:pt x="54657" y="14744"/>
                </a:lnTo>
                <a:cubicBezTo>
                  <a:pt x="59091" y="5897"/>
                  <a:pt x="69376" y="0"/>
                  <a:pt x="79756" y="0"/>
                </a:cubicBezTo>
                <a:close/>
              </a:path>
            </a:pathLst>
          </a:custGeom>
          <a:solidFill>
            <a:srgbClr val="F0F3FD"/>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16" name="Freeform: Shape 28">
            <a:extLst>
              <a:ext uri="{FF2B5EF4-FFF2-40B4-BE49-F238E27FC236}">
                <a16:creationId xmlns:a16="http://schemas.microsoft.com/office/drawing/2014/main" id="{FEFA569E-5198-DFBD-9B48-8F7612D89271}"/>
              </a:ext>
            </a:extLst>
          </p:cNvPr>
          <p:cNvSpPr/>
          <p:nvPr/>
        </p:nvSpPr>
        <p:spPr>
          <a:xfrm>
            <a:off x="7583913" y="3909520"/>
            <a:ext cx="326440" cy="294665"/>
          </a:xfrm>
          <a:custGeom>
            <a:avLst/>
            <a:gdLst>
              <a:gd name="connsiteX0" fmla="*/ 114787 w 371393"/>
              <a:gd name="connsiteY0" fmla="*/ 0 h 335242"/>
              <a:gd name="connsiteX1" fmla="*/ 258022 w 371393"/>
              <a:gd name="connsiteY1" fmla="*/ 1451 h 335242"/>
              <a:gd name="connsiteX2" fmla="*/ 295010 w 371393"/>
              <a:gd name="connsiteY2" fmla="*/ 23590 h 335242"/>
              <a:gd name="connsiteX3" fmla="*/ 365873 w 371393"/>
              <a:gd name="connsiteY3" fmla="*/ 147681 h 335242"/>
              <a:gd name="connsiteX4" fmla="*/ 365873 w 371393"/>
              <a:gd name="connsiteY4" fmla="*/ 190510 h 335242"/>
              <a:gd name="connsiteX5" fmla="*/ 293500 w 371393"/>
              <a:gd name="connsiteY5" fmla="*/ 314552 h 335242"/>
              <a:gd name="connsiteX6" fmla="*/ 256607 w 371393"/>
              <a:gd name="connsiteY6" fmla="*/ 335242 h 335242"/>
              <a:gd name="connsiteX7" fmla="*/ 113371 w 371393"/>
              <a:gd name="connsiteY7" fmla="*/ 333743 h 335242"/>
              <a:gd name="connsiteX8" fmla="*/ 76383 w 371393"/>
              <a:gd name="connsiteY8" fmla="*/ 311603 h 335242"/>
              <a:gd name="connsiteX9" fmla="*/ 5520 w 371393"/>
              <a:gd name="connsiteY9" fmla="*/ 187561 h 335242"/>
              <a:gd name="connsiteX10" fmla="*/ 5520 w 371393"/>
              <a:gd name="connsiteY10" fmla="*/ 144732 h 335242"/>
              <a:gd name="connsiteX11" fmla="*/ 77893 w 371393"/>
              <a:gd name="connsiteY11" fmla="*/ 20642 h 335242"/>
              <a:gd name="connsiteX12" fmla="*/ 114787 w 371393"/>
              <a:gd name="connsiteY12" fmla="*/ 0 h 335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393" h="335242">
                <a:moveTo>
                  <a:pt x="114787" y="0"/>
                </a:moveTo>
                <a:lnTo>
                  <a:pt x="258022" y="1451"/>
                </a:lnTo>
                <a:cubicBezTo>
                  <a:pt x="272836" y="1451"/>
                  <a:pt x="287650" y="10297"/>
                  <a:pt x="295010" y="23590"/>
                </a:cubicBezTo>
                <a:lnTo>
                  <a:pt x="365873" y="147681"/>
                </a:lnTo>
                <a:cubicBezTo>
                  <a:pt x="373233" y="160974"/>
                  <a:pt x="373233" y="177217"/>
                  <a:pt x="365873" y="190510"/>
                </a:cubicBezTo>
                <a:lnTo>
                  <a:pt x="293500" y="314552"/>
                </a:lnTo>
                <a:cubicBezTo>
                  <a:pt x="286141" y="327846"/>
                  <a:pt x="271326" y="335242"/>
                  <a:pt x="256607" y="335242"/>
                </a:cubicBezTo>
                <a:lnTo>
                  <a:pt x="113371" y="333743"/>
                </a:lnTo>
                <a:cubicBezTo>
                  <a:pt x="98557" y="333743"/>
                  <a:pt x="83837" y="324897"/>
                  <a:pt x="76383" y="311603"/>
                </a:cubicBezTo>
                <a:lnTo>
                  <a:pt x="5520" y="187561"/>
                </a:lnTo>
                <a:cubicBezTo>
                  <a:pt x="-1840" y="174268"/>
                  <a:pt x="-1840" y="158025"/>
                  <a:pt x="5520" y="144732"/>
                </a:cubicBezTo>
                <a:lnTo>
                  <a:pt x="77893" y="20642"/>
                </a:lnTo>
                <a:cubicBezTo>
                  <a:pt x="85253" y="7348"/>
                  <a:pt x="100067" y="0"/>
                  <a:pt x="114787" y="0"/>
                </a:cubicBezTo>
                <a:close/>
              </a:path>
            </a:pathLst>
          </a:custGeom>
          <a:solidFill>
            <a:srgbClr val="F0F3FD"/>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17" name="Freeform: Shape 29">
            <a:extLst>
              <a:ext uri="{FF2B5EF4-FFF2-40B4-BE49-F238E27FC236}">
                <a16:creationId xmlns:a16="http://schemas.microsoft.com/office/drawing/2014/main" id="{1FABA18A-4A71-E66C-7572-4E6281435A88}"/>
              </a:ext>
            </a:extLst>
          </p:cNvPr>
          <p:cNvSpPr/>
          <p:nvPr/>
        </p:nvSpPr>
        <p:spPr>
          <a:xfrm>
            <a:off x="6428387" y="3952350"/>
            <a:ext cx="676031" cy="607513"/>
          </a:xfrm>
          <a:custGeom>
            <a:avLst/>
            <a:gdLst>
              <a:gd name="connsiteX0" fmla="*/ 237601 w 769125"/>
              <a:gd name="connsiteY0" fmla="*/ 0 h 691172"/>
              <a:gd name="connsiteX1" fmla="*/ 534451 w 769125"/>
              <a:gd name="connsiteY1" fmla="*/ 1450 h 691172"/>
              <a:gd name="connsiteX2" fmla="*/ 611258 w 769125"/>
              <a:gd name="connsiteY2" fmla="*/ 45778 h 691172"/>
              <a:gd name="connsiteX3" fmla="*/ 757513 w 769125"/>
              <a:gd name="connsiteY3" fmla="*/ 302756 h 691172"/>
              <a:gd name="connsiteX4" fmla="*/ 757513 w 769125"/>
              <a:gd name="connsiteY4" fmla="*/ 391364 h 691172"/>
              <a:gd name="connsiteX5" fmla="*/ 608333 w 769125"/>
              <a:gd name="connsiteY5" fmla="*/ 646844 h 691172"/>
              <a:gd name="connsiteX6" fmla="*/ 531525 w 769125"/>
              <a:gd name="connsiteY6" fmla="*/ 691172 h 691172"/>
              <a:gd name="connsiteX7" fmla="*/ 234675 w 769125"/>
              <a:gd name="connsiteY7" fmla="*/ 689674 h 691172"/>
              <a:gd name="connsiteX8" fmla="*/ 157868 w 769125"/>
              <a:gd name="connsiteY8" fmla="*/ 645394 h 691172"/>
              <a:gd name="connsiteX9" fmla="*/ 11613 w 769125"/>
              <a:gd name="connsiteY9" fmla="*/ 388416 h 691172"/>
              <a:gd name="connsiteX10" fmla="*/ 11613 w 769125"/>
              <a:gd name="connsiteY10" fmla="*/ 299807 h 691172"/>
              <a:gd name="connsiteX11" fmla="*/ 160793 w 769125"/>
              <a:gd name="connsiteY11" fmla="*/ 44279 h 691172"/>
              <a:gd name="connsiteX12" fmla="*/ 237601 w 769125"/>
              <a:gd name="connsiteY12" fmla="*/ 0 h 69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9125" h="691172">
                <a:moveTo>
                  <a:pt x="237601" y="0"/>
                </a:moveTo>
                <a:lnTo>
                  <a:pt x="534451" y="1450"/>
                </a:lnTo>
                <a:cubicBezTo>
                  <a:pt x="565494" y="1450"/>
                  <a:pt x="595028" y="19191"/>
                  <a:pt x="611258" y="45778"/>
                </a:cubicBezTo>
                <a:lnTo>
                  <a:pt x="757513" y="302756"/>
                </a:lnTo>
                <a:cubicBezTo>
                  <a:pt x="773742" y="330794"/>
                  <a:pt x="772233" y="364777"/>
                  <a:pt x="757513" y="391364"/>
                </a:cubicBezTo>
                <a:lnTo>
                  <a:pt x="608333" y="646844"/>
                </a:lnTo>
                <a:cubicBezTo>
                  <a:pt x="592009" y="674930"/>
                  <a:pt x="562475" y="691172"/>
                  <a:pt x="531525" y="691172"/>
                </a:cubicBezTo>
                <a:lnTo>
                  <a:pt x="234675" y="689674"/>
                </a:lnTo>
                <a:cubicBezTo>
                  <a:pt x="203632" y="689674"/>
                  <a:pt x="174098" y="671981"/>
                  <a:pt x="157868" y="645394"/>
                </a:cubicBezTo>
                <a:lnTo>
                  <a:pt x="11613" y="388416"/>
                </a:lnTo>
                <a:cubicBezTo>
                  <a:pt x="-4616" y="360330"/>
                  <a:pt x="-3107" y="326395"/>
                  <a:pt x="11613" y="299807"/>
                </a:cubicBezTo>
                <a:lnTo>
                  <a:pt x="160793" y="44279"/>
                </a:lnTo>
                <a:cubicBezTo>
                  <a:pt x="177023" y="16242"/>
                  <a:pt x="206557" y="0"/>
                  <a:pt x="237601" y="0"/>
                </a:cubicBezTo>
                <a:close/>
              </a:path>
            </a:pathLst>
          </a:custGeom>
          <a:solidFill>
            <a:srgbClr val="485FDF"/>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18" name="Freeform: Shape 30">
            <a:extLst>
              <a:ext uri="{FF2B5EF4-FFF2-40B4-BE49-F238E27FC236}">
                <a16:creationId xmlns:a16="http://schemas.microsoft.com/office/drawing/2014/main" id="{2A45F0F3-1D23-46A5-A6D0-F41D15DC9A9B}"/>
              </a:ext>
            </a:extLst>
          </p:cNvPr>
          <p:cNvSpPr/>
          <p:nvPr/>
        </p:nvSpPr>
        <p:spPr>
          <a:xfrm>
            <a:off x="7133129" y="4035417"/>
            <a:ext cx="473779" cy="425787"/>
          </a:xfrm>
          <a:custGeom>
            <a:avLst/>
            <a:gdLst>
              <a:gd name="connsiteX0" fmla="*/ 168312 w 539021"/>
              <a:gd name="connsiteY0" fmla="*/ 0 h 484421"/>
              <a:gd name="connsiteX1" fmla="*/ 375145 w 539021"/>
              <a:gd name="connsiteY1" fmla="*/ 1499 h 484421"/>
              <a:gd name="connsiteX2" fmla="*/ 428268 w 539021"/>
              <a:gd name="connsiteY2" fmla="*/ 32485 h 484421"/>
              <a:gd name="connsiteX3" fmla="*/ 530175 w 539021"/>
              <a:gd name="connsiteY3" fmla="*/ 212699 h 484421"/>
              <a:gd name="connsiteX4" fmla="*/ 530175 w 539021"/>
              <a:gd name="connsiteY4" fmla="*/ 274719 h 484421"/>
              <a:gd name="connsiteX5" fmla="*/ 425343 w 539021"/>
              <a:gd name="connsiteY5" fmla="*/ 453434 h 484421"/>
              <a:gd name="connsiteX6" fmla="*/ 370710 w 539021"/>
              <a:gd name="connsiteY6" fmla="*/ 484421 h 484421"/>
              <a:gd name="connsiteX7" fmla="*/ 163877 w 539021"/>
              <a:gd name="connsiteY7" fmla="*/ 482970 h 484421"/>
              <a:gd name="connsiteX8" fmla="*/ 110754 w 539021"/>
              <a:gd name="connsiteY8" fmla="*/ 451936 h 484421"/>
              <a:gd name="connsiteX9" fmla="*/ 8847 w 539021"/>
              <a:gd name="connsiteY9" fmla="*/ 271771 h 484421"/>
              <a:gd name="connsiteX10" fmla="*/ 8847 w 539021"/>
              <a:gd name="connsiteY10" fmla="*/ 209701 h 484421"/>
              <a:gd name="connsiteX11" fmla="*/ 113679 w 539021"/>
              <a:gd name="connsiteY11" fmla="*/ 31035 h 484421"/>
              <a:gd name="connsiteX12" fmla="*/ 168312 w 539021"/>
              <a:gd name="connsiteY12" fmla="*/ 0 h 484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9021" h="484421">
                <a:moveTo>
                  <a:pt x="168312" y="0"/>
                </a:moveTo>
                <a:lnTo>
                  <a:pt x="375145" y="1499"/>
                </a:lnTo>
                <a:cubicBezTo>
                  <a:pt x="397319" y="1499"/>
                  <a:pt x="417983" y="13294"/>
                  <a:pt x="428268" y="32485"/>
                </a:cubicBezTo>
                <a:lnTo>
                  <a:pt x="530175" y="212699"/>
                </a:lnTo>
                <a:cubicBezTo>
                  <a:pt x="541970" y="231890"/>
                  <a:pt x="541970" y="255528"/>
                  <a:pt x="530175" y="274719"/>
                </a:cubicBezTo>
                <a:lnTo>
                  <a:pt x="425343" y="453434"/>
                </a:lnTo>
                <a:cubicBezTo>
                  <a:pt x="413548" y="472625"/>
                  <a:pt x="392884" y="484421"/>
                  <a:pt x="370710" y="484421"/>
                </a:cubicBezTo>
                <a:lnTo>
                  <a:pt x="163877" y="482970"/>
                </a:lnTo>
                <a:cubicBezTo>
                  <a:pt x="141798" y="481472"/>
                  <a:pt x="121133" y="469677"/>
                  <a:pt x="110754" y="451936"/>
                </a:cubicBezTo>
                <a:lnTo>
                  <a:pt x="8847" y="271771"/>
                </a:lnTo>
                <a:cubicBezTo>
                  <a:pt x="-2948" y="252531"/>
                  <a:pt x="-2948" y="228941"/>
                  <a:pt x="8847" y="209701"/>
                </a:cubicBezTo>
                <a:lnTo>
                  <a:pt x="113679" y="31035"/>
                </a:lnTo>
                <a:cubicBezTo>
                  <a:pt x="125568" y="11844"/>
                  <a:pt x="146232" y="0"/>
                  <a:pt x="168312" y="0"/>
                </a:cubicBezTo>
                <a:close/>
              </a:path>
            </a:pathLst>
          </a:custGeom>
          <a:solidFill>
            <a:srgbClr val="F0F3FD"/>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19" name="Freeform: Shape 31">
            <a:extLst>
              <a:ext uri="{FF2B5EF4-FFF2-40B4-BE49-F238E27FC236}">
                <a16:creationId xmlns:a16="http://schemas.microsoft.com/office/drawing/2014/main" id="{A6B8D859-F381-49AB-4564-C49A0B8AC6CC}"/>
              </a:ext>
            </a:extLst>
          </p:cNvPr>
          <p:cNvSpPr/>
          <p:nvPr/>
        </p:nvSpPr>
        <p:spPr>
          <a:xfrm>
            <a:off x="5610614" y="4252211"/>
            <a:ext cx="676930" cy="607542"/>
          </a:xfrm>
          <a:custGeom>
            <a:avLst/>
            <a:gdLst>
              <a:gd name="connsiteX0" fmla="*/ 532068 w 770148"/>
              <a:gd name="connsiteY0" fmla="*/ 0 h 691205"/>
              <a:gd name="connsiteX1" fmla="*/ 608790 w 770148"/>
              <a:gd name="connsiteY1" fmla="*/ 44313 h 691205"/>
              <a:gd name="connsiteX2" fmla="*/ 757962 w 770148"/>
              <a:gd name="connsiteY2" fmla="*/ 299817 h 691205"/>
              <a:gd name="connsiteX3" fmla="*/ 757962 w 770148"/>
              <a:gd name="connsiteY3" fmla="*/ 388443 h 691205"/>
              <a:gd name="connsiteX4" fmla="*/ 611805 w 770148"/>
              <a:gd name="connsiteY4" fmla="*/ 645419 h 691205"/>
              <a:gd name="connsiteX5" fmla="*/ 535000 w 770148"/>
              <a:gd name="connsiteY5" fmla="*/ 689732 h 691205"/>
              <a:gd name="connsiteX6" fmla="*/ 238164 w 770148"/>
              <a:gd name="connsiteY6" fmla="*/ 691205 h 691205"/>
              <a:gd name="connsiteX7" fmla="*/ 161359 w 770148"/>
              <a:gd name="connsiteY7" fmla="*/ 646892 h 691205"/>
              <a:gd name="connsiteX8" fmla="*/ 12187 w 770148"/>
              <a:gd name="connsiteY8" fmla="*/ 391388 h 691205"/>
              <a:gd name="connsiteX9" fmla="*/ 12187 w 770148"/>
              <a:gd name="connsiteY9" fmla="*/ 302762 h 691205"/>
              <a:gd name="connsiteX10" fmla="*/ 158427 w 770148"/>
              <a:gd name="connsiteY10" fmla="*/ 45786 h 691205"/>
              <a:gd name="connsiteX11" fmla="*/ 235149 w 770148"/>
              <a:gd name="connsiteY11" fmla="*/ 1473 h 691205"/>
              <a:gd name="connsiteX12" fmla="*/ 532068 w 770148"/>
              <a:gd name="connsiteY12" fmla="*/ 0 h 691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148" h="691205">
                <a:moveTo>
                  <a:pt x="532068" y="0"/>
                </a:moveTo>
                <a:cubicBezTo>
                  <a:pt x="563059" y="0"/>
                  <a:pt x="592625" y="16266"/>
                  <a:pt x="608790" y="44313"/>
                </a:cubicBezTo>
                <a:lnTo>
                  <a:pt x="757962" y="299817"/>
                </a:lnTo>
                <a:cubicBezTo>
                  <a:pt x="774211" y="327864"/>
                  <a:pt x="774211" y="360329"/>
                  <a:pt x="757962" y="388443"/>
                </a:cubicBezTo>
                <a:lnTo>
                  <a:pt x="611805" y="645419"/>
                </a:lnTo>
                <a:cubicBezTo>
                  <a:pt x="595557" y="673466"/>
                  <a:pt x="567498" y="689732"/>
                  <a:pt x="535000" y="689732"/>
                </a:cubicBezTo>
                <a:lnTo>
                  <a:pt x="238164" y="691205"/>
                </a:lnTo>
                <a:cubicBezTo>
                  <a:pt x="207090" y="691205"/>
                  <a:pt x="177608" y="674939"/>
                  <a:pt x="161359" y="646892"/>
                </a:cubicBezTo>
                <a:lnTo>
                  <a:pt x="12187" y="391388"/>
                </a:lnTo>
                <a:cubicBezTo>
                  <a:pt x="-4062" y="364814"/>
                  <a:pt x="-4062" y="330809"/>
                  <a:pt x="12187" y="302762"/>
                </a:cubicBezTo>
                <a:lnTo>
                  <a:pt x="158427" y="45786"/>
                </a:lnTo>
                <a:cubicBezTo>
                  <a:pt x="174676" y="17739"/>
                  <a:pt x="202735" y="1473"/>
                  <a:pt x="235149" y="1473"/>
                </a:cubicBezTo>
                <a:lnTo>
                  <a:pt x="532068" y="0"/>
                </a:lnTo>
                <a:close/>
              </a:path>
            </a:pathLst>
          </a:custGeom>
          <a:solidFill>
            <a:schemeClr val="accent1"/>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20" name="Freeform: Shape 32">
            <a:extLst>
              <a:ext uri="{FF2B5EF4-FFF2-40B4-BE49-F238E27FC236}">
                <a16:creationId xmlns:a16="http://schemas.microsoft.com/office/drawing/2014/main" id="{948B404C-7CF8-9B13-67CD-829AE0CF3DCA}"/>
              </a:ext>
            </a:extLst>
          </p:cNvPr>
          <p:cNvSpPr/>
          <p:nvPr/>
        </p:nvSpPr>
        <p:spPr>
          <a:xfrm>
            <a:off x="4766807" y="4341799"/>
            <a:ext cx="471880" cy="424474"/>
          </a:xfrm>
          <a:custGeom>
            <a:avLst/>
            <a:gdLst>
              <a:gd name="connsiteX0" fmla="*/ 162816 w 536861"/>
              <a:gd name="connsiteY0" fmla="*/ 0 h 482927"/>
              <a:gd name="connsiteX1" fmla="*/ 371064 w 536861"/>
              <a:gd name="connsiteY1" fmla="*/ 0 h 482927"/>
              <a:gd name="connsiteX2" fmla="*/ 424238 w 536861"/>
              <a:gd name="connsiteY2" fmla="*/ 30982 h 482927"/>
              <a:gd name="connsiteX3" fmla="*/ 529119 w 536861"/>
              <a:gd name="connsiteY3" fmla="*/ 209708 h 482927"/>
              <a:gd name="connsiteX4" fmla="*/ 529119 w 536861"/>
              <a:gd name="connsiteY4" fmla="*/ 271768 h 482927"/>
              <a:gd name="connsiteX5" fmla="*/ 425707 w 536861"/>
              <a:gd name="connsiteY5" fmla="*/ 451946 h 482927"/>
              <a:gd name="connsiteX6" fmla="*/ 372532 w 536861"/>
              <a:gd name="connsiteY6" fmla="*/ 482927 h 482927"/>
              <a:gd name="connsiteX7" fmla="*/ 165798 w 536861"/>
              <a:gd name="connsiteY7" fmla="*/ 482927 h 482927"/>
              <a:gd name="connsiteX8" fmla="*/ 112624 w 536861"/>
              <a:gd name="connsiteY8" fmla="*/ 451946 h 482927"/>
              <a:gd name="connsiteX9" fmla="*/ 7743 w 536861"/>
              <a:gd name="connsiteY9" fmla="*/ 273220 h 482927"/>
              <a:gd name="connsiteX10" fmla="*/ 7743 w 536861"/>
              <a:gd name="connsiteY10" fmla="*/ 211160 h 482927"/>
              <a:gd name="connsiteX11" fmla="*/ 111156 w 536861"/>
              <a:gd name="connsiteY11" fmla="*/ 30982 h 482927"/>
              <a:gd name="connsiteX12" fmla="*/ 162816 w 536861"/>
              <a:gd name="connsiteY12" fmla="*/ 0 h 48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861" h="482927">
                <a:moveTo>
                  <a:pt x="162816" y="0"/>
                </a:moveTo>
                <a:lnTo>
                  <a:pt x="371064" y="0"/>
                </a:lnTo>
                <a:cubicBezTo>
                  <a:pt x="393224" y="0"/>
                  <a:pt x="412447" y="11812"/>
                  <a:pt x="424238" y="30982"/>
                </a:cubicBezTo>
                <a:lnTo>
                  <a:pt x="529119" y="209708"/>
                </a:lnTo>
                <a:cubicBezTo>
                  <a:pt x="539442" y="228877"/>
                  <a:pt x="539442" y="252501"/>
                  <a:pt x="529119" y="271768"/>
                </a:cubicBezTo>
                <a:lnTo>
                  <a:pt x="425707" y="451946"/>
                </a:lnTo>
                <a:cubicBezTo>
                  <a:pt x="415384" y="471115"/>
                  <a:pt x="394692" y="482927"/>
                  <a:pt x="372532" y="482927"/>
                </a:cubicBezTo>
                <a:lnTo>
                  <a:pt x="165798" y="482927"/>
                </a:lnTo>
                <a:cubicBezTo>
                  <a:pt x="143638" y="482927"/>
                  <a:pt x="124415" y="471115"/>
                  <a:pt x="112624" y="451946"/>
                </a:cubicBezTo>
                <a:lnTo>
                  <a:pt x="7743" y="273220"/>
                </a:lnTo>
                <a:cubicBezTo>
                  <a:pt x="-2580" y="254050"/>
                  <a:pt x="-2580" y="230330"/>
                  <a:pt x="7743" y="211160"/>
                </a:cubicBezTo>
                <a:lnTo>
                  <a:pt x="111156" y="30982"/>
                </a:lnTo>
                <a:cubicBezTo>
                  <a:pt x="122947" y="11812"/>
                  <a:pt x="143638" y="0"/>
                  <a:pt x="162816" y="0"/>
                </a:cubicBezTo>
                <a:close/>
              </a:path>
            </a:pathLst>
          </a:custGeom>
          <a:solidFill>
            <a:schemeClr val="accent6">
              <a:lumMod val="20000"/>
              <a:lumOff val="80000"/>
              <a:alpha val="65482"/>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21" name="Freeform: Shape 33">
            <a:extLst>
              <a:ext uri="{FF2B5EF4-FFF2-40B4-BE49-F238E27FC236}">
                <a16:creationId xmlns:a16="http://schemas.microsoft.com/office/drawing/2014/main" id="{D625DDBF-507A-3557-E04B-87EE30004397}"/>
              </a:ext>
            </a:extLst>
          </p:cNvPr>
          <p:cNvSpPr/>
          <p:nvPr/>
        </p:nvSpPr>
        <p:spPr>
          <a:xfrm>
            <a:off x="4821973" y="4828566"/>
            <a:ext cx="326503" cy="293421"/>
          </a:xfrm>
          <a:custGeom>
            <a:avLst/>
            <a:gdLst>
              <a:gd name="connsiteX0" fmla="*/ 113358 w 371465"/>
              <a:gd name="connsiteY0" fmla="*/ 0 h 333827"/>
              <a:gd name="connsiteX1" fmla="*/ 256640 w 371465"/>
              <a:gd name="connsiteY1" fmla="*/ 0 h 333827"/>
              <a:gd name="connsiteX2" fmla="*/ 293528 w 371465"/>
              <a:gd name="connsiteY2" fmla="*/ 20719 h 333827"/>
              <a:gd name="connsiteX3" fmla="*/ 365926 w 371465"/>
              <a:gd name="connsiteY3" fmla="*/ 144742 h 333827"/>
              <a:gd name="connsiteX4" fmla="*/ 365926 w 371465"/>
              <a:gd name="connsiteY4" fmla="*/ 187536 h 333827"/>
              <a:gd name="connsiteX5" fmla="*/ 294996 w 371465"/>
              <a:gd name="connsiteY5" fmla="*/ 311656 h 333827"/>
              <a:gd name="connsiteX6" fmla="*/ 258109 w 371465"/>
              <a:gd name="connsiteY6" fmla="*/ 333827 h 333827"/>
              <a:gd name="connsiteX7" fmla="*/ 114826 w 371465"/>
              <a:gd name="connsiteY7" fmla="*/ 333827 h 333827"/>
              <a:gd name="connsiteX8" fmla="*/ 77893 w 371465"/>
              <a:gd name="connsiteY8" fmla="*/ 313108 h 333827"/>
              <a:gd name="connsiteX9" fmla="*/ 5541 w 371465"/>
              <a:gd name="connsiteY9" fmla="*/ 189085 h 333827"/>
              <a:gd name="connsiteX10" fmla="*/ 5541 w 371465"/>
              <a:gd name="connsiteY10" fmla="*/ 146195 h 333827"/>
              <a:gd name="connsiteX11" fmla="*/ 76425 w 371465"/>
              <a:gd name="connsiteY11" fmla="*/ 22171 h 333827"/>
              <a:gd name="connsiteX12" fmla="*/ 113358 w 371465"/>
              <a:gd name="connsiteY12" fmla="*/ 0 h 333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465" h="333827">
                <a:moveTo>
                  <a:pt x="113358" y="0"/>
                </a:moveTo>
                <a:lnTo>
                  <a:pt x="256640" y="0"/>
                </a:lnTo>
                <a:cubicBezTo>
                  <a:pt x="271368" y="0"/>
                  <a:pt x="286141" y="7358"/>
                  <a:pt x="293528" y="20719"/>
                </a:cubicBezTo>
                <a:lnTo>
                  <a:pt x="365926" y="144742"/>
                </a:lnTo>
                <a:cubicBezTo>
                  <a:pt x="373312" y="158006"/>
                  <a:pt x="373312" y="174272"/>
                  <a:pt x="365926" y="187536"/>
                </a:cubicBezTo>
                <a:lnTo>
                  <a:pt x="294996" y="311656"/>
                </a:lnTo>
                <a:cubicBezTo>
                  <a:pt x="287655" y="324920"/>
                  <a:pt x="272882" y="333827"/>
                  <a:pt x="258109" y="333827"/>
                </a:cubicBezTo>
                <a:lnTo>
                  <a:pt x="114826" y="333827"/>
                </a:lnTo>
                <a:cubicBezTo>
                  <a:pt x="100053" y="333827"/>
                  <a:pt x="85280" y="326372"/>
                  <a:pt x="77893" y="313108"/>
                </a:cubicBezTo>
                <a:lnTo>
                  <a:pt x="5541" y="189085"/>
                </a:lnTo>
                <a:cubicBezTo>
                  <a:pt x="-1846" y="175724"/>
                  <a:pt x="-1846" y="159555"/>
                  <a:pt x="5541" y="146195"/>
                </a:cubicBezTo>
                <a:lnTo>
                  <a:pt x="76425" y="22171"/>
                </a:lnTo>
                <a:cubicBezTo>
                  <a:pt x="83812" y="8907"/>
                  <a:pt x="98585" y="1452"/>
                  <a:pt x="113358" y="0"/>
                </a:cubicBezTo>
                <a:close/>
              </a:path>
            </a:pathLst>
          </a:custGeom>
          <a:solidFill>
            <a:schemeClr val="accent6">
              <a:lumMod val="20000"/>
              <a:lumOff val="80000"/>
              <a:alpha val="65482"/>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22" name="Freeform: Shape 34">
            <a:extLst>
              <a:ext uri="{FF2B5EF4-FFF2-40B4-BE49-F238E27FC236}">
                <a16:creationId xmlns:a16="http://schemas.microsoft.com/office/drawing/2014/main" id="{C5CE44C1-A560-F226-756F-A0045F674DFE}"/>
              </a:ext>
            </a:extLst>
          </p:cNvPr>
          <p:cNvSpPr/>
          <p:nvPr/>
        </p:nvSpPr>
        <p:spPr>
          <a:xfrm>
            <a:off x="6027649" y="4857165"/>
            <a:ext cx="472839" cy="425738"/>
          </a:xfrm>
          <a:custGeom>
            <a:avLst/>
            <a:gdLst>
              <a:gd name="connsiteX0" fmla="*/ 370689 w 537952"/>
              <a:gd name="connsiteY0" fmla="*/ 0 h 484365"/>
              <a:gd name="connsiteX1" fmla="*/ 425299 w 537952"/>
              <a:gd name="connsiteY1" fmla="*/ 30992 h 484365"/>
              <a:gd name="connsiteX2" fmla="*/ 530163 w 537952"/>
              <a:gd name="connsiteY2" fmla="*/ 209650 h 484365"/>
              <a:gd name="connsiteX3" fmla="*/ 530163 w 537952"/>
              <a:gd name="connsiteY3" fmla="*/ 271702 h 484365"/>
              <a:gd name="connsiteX4" fmla="*/ 428231 w 537952"/>
              <a:gd name="connsiteY4" fmla="*/ 451900 h 484365"/>
              <a:gd name="connsiteX5" fmla="*/ 375128 w 537952"/>
              <a:gd name="connsiteY5" fmla="*/ 482892 h 484365"/>
              <a:gd name="connsiteX6" fmla="*/ 168332 w 537952"/>
              <a:gd name="connsiteY6" fmla="*/ 484365 h 484365"/>
              <a:gd name="connsiteX7" fmla="*/ 113722 w 537952"/>
              <a:gd name="connsiteY7" fmla="*/ 453373 h 484365"/>
              <a:gd name="connsiteX8" fmla="*/ 8858 w 537952"/>
              <a:gd name="connsiteY8" fmla="*/ 274647 h 484365"/>
              <a:gd name="connsiteX9" fmla="*/ 8858 w 537952"/>
              <a:gd name="connsiteY9" fmla="*/ 212663 h 484365"/>
              <a:gd name="connsiteX10" fmla="*/ 110707 w 537952"/>
              <a:gd name="connsiteY10" fmla="*/ 32465 h 484365"/>
              <a:gd name="connsiteX11" fmla="*/ 163893 w 537952"/>
              <a:gd name="connsiteY11" fmla="*/ 1472 h 484365"/>
              <a:gd name="connsiteX12" fmla="*/ 370689 w 537952"/>
              <a:gd name="connsiteY12" fmla="*/ 0 h 48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52" h="484365">
                <a:moveTo>
                  <a:pt x="370689" y="0"/>
                </a:moveTo>
                <a:cubicBezTo>
                  <a:pt x="392801" y="0"/>
                  <a:pt x="413489" y="11781"/>
                  <a:pt x="425299" y="30992"/>
                </a:cubicBezTo>
                <a:lnTo>
                  <a:pt x="530163" y="209650"/>
                </a:lnTo>
                <a:cubicBezTo>
                  <a:pt x="540549" y="228862"/>
                  <a:pt x="540549" y="252491"/>
                  <a:pt x="530163" y="271702"/>
                </a:cubicBezTo>
                <a:lnTo>
                  <a:pt x="428231" y="451900"/>
                </a:lnTo>
                <a:cubicBezTo>
                  <a:pt x="417928" y="471111"/>
                  <a:pt x="397240" y="482892"/>
                  <a:pt x="375128" y="482892"/>
                </a:cubicBezTo>
                <a:lnTo>
                  <a:pt x="168332" y="484365"/>
                </a:lnTo>
                <a:cubicBezTo>
                  <a:pt x="146220" y="484365"/>
                  <a:pt x="125532" y="472584"/>
                  <a:pt x="113722" y="453373"/>
                </a:cubicBezTo>
                <a:lnTo>
                  <a:pt x="8858" y="274647"/>
                </a:lnTo>
                <a:cubicBezTo>
                  <a:pt x="-2952" y="255436"/>
                  <a:pt x="-2952" y="231807"/>
                  <a:pt x="8858" y="212663"/>
                </a:cubicBezTo>
                <a:lnTo>
                  <a:pt x="110707" y="32465"/>
                </a:lnTo>
                <a:cubicBezTo>
                  <a:pt x="121093" y="13253"/>
                  <a:pt x="141781" y="1472"/>
                  <a:pt x="163893" y="1472"/>
                </a:cubicBezTo>
                <a:lnTo>
                  <a:pt x="370689" y="0"/>
                </a:lnTo>
                <a:close/>
              </a:path>
            </a:pathLst>
          </a:custGeom>
          <a:solidFill>
            <a:srgbClr val="B3D1CA">
              <a:alpha val="47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23" name="Freeform: Shape 35">
            <a:extLst>
              <a:ext uri="{FF2B5EF4-FFF2-40B4-BE49-F238E27FC236}">
                <a16:creationId xmlns:a16="http://schemas.microsoft.com/office/drawing/2014/main" id="{3211AD2F-FE1C-E790-0A2A-91DAE4B8E9AC}"/>
              </a:ext>
            </a:extLst>
          </p:cNvPr>
          <p:cNvSpPr/>
          <p:nvPr/>
        </p:nvSpPr>
        <p:spPr>
          <a:xfrm>
            <a:off x="6457973" y="5149227"/>
            <a:ext cx="327423" cy="294652"/>
          </a:xfrm>
          <a:custGeom>
            <a:avLst/>
            <a:gdLst>
              <a:gd name="connsiteX0" fmla="*/ 257680 w 372511"/>
              <a:gd name="connsiteY0" fmla="*/ 0 h 335227"/>
              <a:gd name="connsiteX1" fmla="*/ 294617 w 372511"/>
              <a:gd name="connsiteY1" fmla="*/ 20684 h 335227"/>
              <a:gd name="connsiteX2" fmla="*/ 366984 w 372511"/>
              <a:gd name="connsiteY2" fmla="*/ 144721 h 335227"/>
              <a:gd name="connsiteX3" fmla="*/ 366984 w 372511"/>
              <a:gd name="connsiteY3" fmla="*/ 187561 h 335227"/>
              <a:gd name="connsiteX4" fmla="*/ 296041 w 372511"/>
              <a:gd name="connsiteY4" fmla="*/ 311598 h 335227"/>
              <a:gd name="connsiteX5" fmla="*/ 259188 w 372511"/>
              <a:gd name="connsiteY5" fmla="*/ 333755 h 335227"/>
              <a:gd name="connsiteX6" fmla="*/ 115879 w 372511"/>
              <a:gd name="connsiteY6" fmla="*/ 335227 h 335227"/>
              <a:gd name="connsiteX7" fmla="*/ 79026 w 372511"/>
              <a:gd name="connsiteY7" fmla="*/ 314543 h 335227"/>
              <a:gd name="connsiteX8" fmla="*/ 6660 w 372511"/>
              <a:gd name="connsiteY8" fmla="*/ 190507 h 335227"/>
              <a:gd name="connsiteX9" fmla="*/ 6660 w 372511"/>
              <a:gd name="connsiteY9" fmla="*/ 147666 h 335227"/>
              <a:gd name="connsiteX10" fmla="*/ 77518 w 372511"/>
              <a:gd name="connsiteY10" fmla="*/ 23630 h 335227"/>
              <a:gd name="connsiteX11" fmla="*/ 114455 w 372511"/>
              <a:gd name="connsiteY11" fmla="*/ 1473 h 335227"/>
              <a:gd name="connsiteX12" fmla="*/ 257680 w 372511"/>
              <a:gd name="connsiteY12" fmla="*/ 0 h 335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2511" h="335227">
                <a:moveTo>
                  <a:pt x="257680" y="0"/>
                </a:moveTo>
                <a:cubicBezTo>
                  <a:pt x="272422" y="0"/>
                  <a:pt x="287247" y="7364"/>
                  <a:pt x="294617" y="20684"/>
                </a:cubicBezTo>
                <a:lnTo>
                  <a:pt x="366984" y="144721"/>
                </a:lnTo>
                <a:cubicBezTo>
                  <a:pt x="374354" y="158042"/>
                  <a:pt x="374354" y="174241"/>
                  <a:pt x="366984" y="187561"/>
                </a:cubicBezTo>
                <a:lnTo>
                  <a:pt x="296041" y="311598"/>
                </a:lnTo>
                <a:cubicBezTo>
                  <a:pt x="288670" y="324919"/>
                  <a:pt x="273929" y="333755"/>
                  <a:pt x="259188" y="333755"/>
                </a:cubicBezTo>
                <a:lnTo>
                  <a:pt x="115879" y="335227"/>
                </a:lnTo>
                <a:cubicBezTo>
                  <a:pt x="101138" y="335227"/>
                  <a:pt x="86397" y="327864"/>
                  <a:pt x="79026" y="314543"/>
                </a:cubicBezTo>
                <a:lnTo>
                  <a:pt x="6660" y="190507"/>
                </a:lnTo>
                <a:cubicBezTo>
                  <a:pt x="-2219" y="177186"/>
                  <a:pt x="-2219" y="160987"/>
                  <a:pt x="6660" y="147666"/>
                </a:cubicBezTo>
                <a:lnTo>
                  <a:pt x="77518" y="23630"/>
                </a:lnTo>
                <a:cubicBezTo>
                  <a:pt x="84889" y="10309"/>
                  <a:pt x="99630" y="1473"/>
                  <a:pt x="114455" y="1473"/>
                </a:cubicBezTo>
                <a:lnTo>
                  <a:pt x="257680" y="0"/>
                </a:lnTo>
                <a:close/>
              </a:path>
            </a:pathLst>
          </a:custGeom>
          <a:solidFill>
            <a:srgbClr val="B3D1CA">
              <a:alpha val="47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24" name="Freeform: Shape 36">
            <a:extLst>
              <a:ext uri="{FF2B5EF4-FFF2-40B4-BE49-F238E27FC236}">
                <a16:creationId xmlns:a16="http://schemas.microsoft.com/office/drawing/2014/main" id="{1C0349F7-3CD6-A60B-8B60-E424CAA679B9}"/>
              </a:ext>
            </a:extLst>
          </p:cNvPr>
          <p:cNvSpPr/>
          <p:nvPr/>
        </p:nvSpPr>
        <p:spPr>
          <a:xfrm>
            <a:off x="4904724" y="5184280"/>
            <a:ext cx="223307" cy="201174"/>
          </a:xfrm>
          <a:custGeom>
            <a:avLst/>
            <a:gdLst>
              <a:gd name="connsiteX0" fmla="*/ 78305 w 254058"/>
              <a:gd name="connsiteY0" fmla="*/ 0 h 228877"/>
              <a:gd name="connsiteX1" fmla="*/ 175754 w 254058"/>
              <a:gd name="connsiteY1" fmla="*/ 0 h 228877"/>
              <a:gd name="connsiteX2" fmla="*/ 200896 w 254058"/>
              <a:gd name="connsiteY2" fmla="*/ 14716 h 228877"/>
              <a:gd name="connsiteX3" fmla="*/ 249620 w 254058"/>
              <a:gd name="connsiteY3" fmla="*/ 98948 h 228877"/>
              <a:gd name="connsiteX4" fmla="*/ 249620 w 254058"/>
              <a:gd name="connsiteY4" fmla="*/ 128477 h 228877"/>
              <a:gd name="connsiteX5" fmla="*/ 200896 w 254058"/>
              <a:gd name="connsiteY5" fmla="*/ 214161 h 228877"/>
              <a:gd name="connsiteX6" fmla="*/ 175754 w 254058"/>
              <a:gd name="connsiteY6" fmla="*/ 228877 h 228877"/>
              <a:gd name="connsiteX7" fmla="*/ 78305 w 254058"/>
              <a:gd name="connsiteY7" fmla="*/ 228877 h 228877"/>
              <a:gd name="connsiteX8" fmla="*/ 53163 w 254058"/>
              <a:gd name="connsiteY8" fmla="*/ 214161 h 228877"/>
              <a:gd name="connsiteX9" fmla="*/ 4439 w 254058"/>
              <a:gd name="connsiteY9" fmla="*/ 129929 h 228877"/>
              <a:gd name="connsiteX10" fmla="*/ 4439 w 254058"/>
              <a:gd name="connsiteY10" fmla="*/ 100400 h 228877"/>
              <a:gd name="connsiteX11" fmla="*/ 53163 w 254058"/>
              <a:gd name="connsiteY11" fmla="*/ 14716 h 228877"/>
              <a:gd name="connsiteX12" fmla="*/ 78305 w 254058"/>
              <a:gd name="connsiteY12" fmla="*/ 0 h 22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4058" h="228877">
                <a:moveTo>
                  <a:pt x="78305" y="0"/>
                </a:moveTo>
                <a:lnTo>
                  <a:pt x="175754" y="0"/>
                </a:lnTo>
                <a:cubicBezTo>
                  <a:pt x="186122" y="0"/>
                  <a:pt x="194977" y="5906"/>
                  <a:pt x="200896" y="14716"/>
                </a:cubicBezTo>
                <a:lnTo>
                  <a:pt x="249620" y="98948"/>
                </a:lnTo>
                <a:cubicBezTo>
                  <a:pt x="255538" y="107758"/>
                  <a:pt x="255538" y="119570"/>
                  <a:pt x="249620" y="128477"/>
                </a:cubicBezTo>
                <a:lnTo>
                  <a:pt x="200896" y="214161"/>
                </a:lnTo>
                <a:cubicBezTo>
                  <a:pt x="196445" y="222971"/>
                  <a:pt x="186122" y="228877"/>
                  <a:pt x="175754" y="228877"/>
                </a:cubicBezTo>
                <a:lnTo>
                  <a:pt x="78305" y="228877"/>
                </a:lnTo>
                <a:cubicBezTo>
                  <a:pt x="67936" y="228877"/>
                  <a:pt x="59082" y="222971"/>
                  <a:pt x="53163" y="214161"/>
                </a:cubicBezTo>
                <a:lnTo>
                  <a:pt x="4439" y="129929"/>
                </a:lnTo>
                <a:cubicBezTo>
                  <a:pt x="-1479" y="121119"/>
                  <a:pt x="-1479" y="109307"/>
                  <a:pt x="4439" y="100400"/>
                </a:cubicBezTo>
                <a:lnTo>
                  <a:pt x="53163" y="14716"/>
                </a:lnTo>
                <a:cubicBezTo>
                  <a:pt x="59082" y="5906"/>
                  <a:pt x="67936" y="0"/>
                  <a:pt x="78305" y="0"/>
                </a:cubicBezTo>
                <a:close/>
              </a:path>
            </a:pathLst>
          </a:custGeom>
          <a:solidFill>
            <a:schemeClr val="accent6">
              <a:lumMod val="20000"/>
              <a:lumOff val="80000"/>
              <a:alpha val="65482"/>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25" name="Freeform: Shape 37">
            <a:extLst>
              <a:ext uri="{FF2B5EF4-FFF2-40B4-BE49-F238E27FC236}">
                <a16:creationId xmlns:a16="http://schemas.microsoft.com/office/drawing/2014/main" id="{9CAA9C07-4F7B-92DC-C8B4-099825B9213E}"/>
              </a:ext>
            </a:extLst>
          </p:cNvPr>
          <p:cNvSpPr/>
          <p:nvPr/>
        </p:nvSpPr>
        <p:spPr>
          <a:xfrm>
            <a:off x="6794469" y="5321852"/>
            <a:ext cx="223147" cy="201220"/>
          </a:xfrm>
          <a:custGeom>
            <a:avLst/>
            <a:gdLst>
              <a:gd name="connsiteX0" fmla="*/ 77204 w 253876"/>
              <a:gd name="connsiteY0" fmla="*/ 0 h 228929"/>
              <a:gd name="connsiteX1" fmla="*/ 174697 w 253876"/>
              <a:gd name="connsiteY1" fmla="*/ 0 h 228929"/>
              <a:gd name="connsiteX2" fmla="*/ 199741 w 253876"/>
              <a:gd name="connsiteY2" fmla="*/ 14794 h 228929"/>
              <a:gd name="connsiteX3" fmla="*/ 249995 w 253876"/>
              <a:gd name="connsiteY3" fmla="*/ 98935 h 228929"/>
              <a:gd name="connsiteX4" fmla="*/ 249995 w 253876"/>
              <a:gd name="connsiteY4" fmla="*/ 128522 h 228929"/>
              <a:gd name="connsiteX5" fmla="*/ 201249 w 253876"/>
              <a:gd name="connsiteY5" fmla="*/ 214136 h 228929"/>
              <a:gd name="connsiteX6" fmla="*/ 176121 w 253876"/>
              <a:gd name="connsiteY6" fmla="*/ 228929 h 228929"/>
              <a:gd name="connsiteX7" fmla="*/ 78628 w 253876"/>
              <a:gd name="connsiteY7" fmla="*/ 228929 h 228929"/>
              <a:gd name="connsiteX8" fmla="*/ 53584 w 253876"/>
              <a:gd name="connsiteY8" fmla="*/ 214136 h 228929"/>
              <a:gd name="connsiteX9" fmla="*/ 3330 w 253876"/>
              <a:gd name="connsiteY9" fmla="*/ 129994 h 228929"/>
              <a:gd name="connsiteX10" fmla="*/ 3330 w 253876"/>
              <a:gd name="connsiteY10" fmla="*/ 100408 h 228929"/>
              <a:gd name="connsiteX11" fmla="*/ 52077 w 253876"/>
              <a:gd name="connsiteY11" fmla="*/ 14794 h 228929"/>
              <a:gd name="connsiteX12" fmla="*/ 77204 w 253876"/>
              <a:gd name="connsiteY12" fmla="*/ 0 h 22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876" h="228929">
                <a:moveTo>
                  <a:pt x="77204" y="0"/>
                </a:moveTo>
                <a:lnTo>
                  <a:pt x="174697" y="0"/>
                </a:lnTo>
                <a:cubicBezTo>
                  <a:pt x="185000" y="0"/>
                  <a:pt x="193878" y="5891"/>
                  <a:pt x="199741" y="14794"/>
                </a:cubicBezTo>
                <a:lnTo>
                  <a:pt x="249995" y="98935"/>
                </a:lnTo>
                <a:cubicBezTo>
                  <a:pt x="254434" y="107838"/>
                  <a:pt x="255858" y="119619"/>
                  <a:pt x="249995" y="128522"/>
                </a:cubicBezTo>
                <a:lnTo>
                  <a:pt x="201249" y="214136"/>
                </a:lnTo>
                <a:cubicBezTo>
                  <a:pt x="196809" y="223039"/>
                  <a:pt x="186507" y="228929"/>
                  <a:pt x="176121" y="228929"/>
                </a:cubicBezTo>
                <a:lnTo>
                  <a:pt x="78628" y="228929"/>
                </a:lnTo>
                <a:cubicBezTo>
                  <a:pt x="68326" y="228929"/>
                  <a:pt x="59447" y="223039"/>
                  <a:pt x="53584" y="214136"/>
                </a:cubicBezTo>
                <a:lnTo>
                  <a:pt x="3330" y="129994"/>
                </a:lnTo>
                <a:cubicBezTo>
                  <a:pt x="-1109" y="121092"/>
                  <a:pt x="-1109" y="109310"/>
                  <a:pt x="3330" y="100408"/>
                </a:cubicBezTo>
                <a:lnTo>
                  <a:pt x="52077" y="14794"/>
                </a:lnTo>
                <a:cubicBezTo>
                  <a:pt x="56516" y="5891"/>
                  <a:pt x="66818" y="0"/>
                  <a:pt x="77204" y="0"/>
                </a:cubicBezTo>
                <a:close/>
              </a:path>
            </a:pathLst>
          </a:custGeom>
          <a:solidFill>
            <a:srgbClr val="B3D1CA">
              <a:alpha val="47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26" name="Freeform: Shape 38">
            <a:extLst>
              <a:ext uri="{FF2B5EF4-FFF2-40B4-BE49-F238E27FC236}">
                <a16:creationId xmlns:a16="http://schemas.microsoft.com/office/drawing/2014/main" id="{1DEFE7CA-A688-F94B-FF99-9F419A9AD250}"/>
              </a:ext>
            </a:extLst>
          </p:cNvPr>
          <p:cNvSpPr/>
          <p:nvPr/>
        </p:nvSpPr>
        <p:spPr>
          <a:xfrm>
            <a:off x="7057696" y="5397162"/>
            <a:ext cx="138883" cy="124616"/>
          </a:xfrm>
          <a:custGeom>
            <a:avLst/>
            <a:gdLst>
              <a:gd name="connsiteX0" fmla="*/ 48014 w 158008"/>
              <a:gd name="connsiteY0" fmla="*/ 0 h 141776"/>
              <a:gd name="connsiteX1" fmla="*/ 108487 w 158008"/>
              <a:gd name="connsiteY1" fmla="*/ 0 h 141776"/>
              <a:gd name="connsiteX2" fmla="*/ 124736 w 158008"/>
              <a:gd name="connsiteY2" fmla="*/ 8836 h 141776"/>
              <a:gd name="connsiteX3" fmla="*/ 155809 w 158008"/>
              <a:gd name="connsiteY3" fmla="*/ 62052 h 141776"/>
              <a:gd name="connsiteX4" fmla="*/ 155809 w 158008"/>
              <a:gd name="connsiteY4" fmla="*/ 79724 h 141776"/>
              <a:gd name="connsiteX5" fmla="*/ 126243 w 158008"/>
              <a:gd name="connsiteY5" fmla="*/ 132940 h 141776"/>
              <a:gd name="connsiteX6" fmla="*/ 109994 w 158008"/>
              <a:gd name="connsiteY6" fmla="*/ 141776 h 141776"/>
              <a:gd name="connsiteX7" fmla="*/ 49438 w 158008"/>
              <a:gd name="connsiteY7" fmla="*/ 141776 h 141776"/>
              <a:gd name="connsiteX8" fmla="*/ 33189 w 158008"/>
              <a:gd name="connsiteY8" fmla="*/ 132940 h 141776"/>
              <a:gd name="connsiteX9" fmla="*/ 2199 w 158008"/>
              <a:gd name="connsiteY9" fmla="*/ 79724 h 141776"/>
              <a:gd name="connsiteX10" fmla="*/ 2199 w 158008"/>
              <a:gd name="connsiteY10" fmla="*/ 62052 h 141776"/>
              <a:gd name="connsiteX11" fmla="*/ 31765 w 158008"/>
              <a:gd name="connsiteY11" fmla="*/ 8836 h 141776"/>
              <a:gd name="connsiteX12" fmla="*/ 48014 w 158008"/>
              <a:gd name="connsiteY12" fmla="*/ 0 h 14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008" h="141776">
                <a:moveTo>
                  <a:pt x="48014" y="0"/>
                </a:moveTo>
                <a:lnTo>
                  <a:pt x="108487" y="0"/>
                </a:lnTo>
                <a:cubicBezTo>
                  <a:pt x="115941" y="0"/>
                  <a:pt x="121804" y="2946"/>
                  <a:pt x="124736" y="8836"/>
                </a:cubicBezTo>
                <a:lnTo>
                  <a:pt x="155809" y="62052"/>
                </a:lnTo>
                <a:cubicBezTo>
                  <a:pt x="158741" y="66470"/>
                  <a:pt x="158741" y="73833"/>
                  <a:pt x="155809" y="79724"/>
                </a:cubicBezTo>
                <a:lnTo>
                  <a:pt x="126243" y="132940"/>
                </a:lnTo>
                <a:cubicBezTo>
                  <a:pt x="121804" y="138830"/>
                  <a:pt x="115941" y="141776"/>
                  <a:pt x="109994" y="141776"/>
                </a:cubicBezTo>
                <a:lnTo>
                  <a:pt x="49438" y="141776"/>
                </a:lnTo>
                <a:cubicBezTo>
                  <a:pt x="42067" y="141776"/>
                  <a:pt x="36120" y="138830"/>
                  <a:pt x="33189" y="132940"/>
                </a:cubicBezTo>
                <a:lnTo>
                  <a:pt x="2199" y="79724"/>
                </a:lnTo>
                <a:cubicBezTo>
                  <a:pt x="-733" y="73833"/>
                  <a:pt x="-733" y="66470"/>
                  <a:pt x="2199" y="62052"/>
                </a:cubicBezTo>
                <a:lnTo>
                  <a:pt x="31765" y="8836"/>
                </a:lnTo>
                <a:cubicBezTo>
                  <a:pt x="36120" y="2946"/>
                  <a:pt x="42067" y="0"/>
                  <a:pt x="48014" y="0"/>
                </a:cubicBezTo>
                <a:close/>
              </a:path>
            </a:pathLst>
          </a:custGeom>
          <a:solidFill>
            <a:srgbClr val="B3D1CA">
              <a:alpha val="47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27" name="Freeform: Shape 39">
            <a:extLst>
              <a:ext uri="{FF2B5EF4-FFF2-40B4-BE49-F238E27FC236}">
                <a16:creationId xmlns:a16="http://schemas.microsoft.com/office/drawing/2014/main" id="{F6C13228-EF5C-E0C9-1250-9AF931E28139}"/>
              </a:ext>
            </a:extLst>
          </p:cNvPr>
          <p:cNvSpPr/>
          <p:nvPr/>
        </p:nvSpPr>
        <p:spPr>
          <a:xfrm>
            <a:off x="5026105" y="5433261"/>
            <a:ext cx="140206" cy="124858"/>
          </a:xfrm>
          <a:custGeom>
            <a:avLst/>
            <a:gdLst>
              <a:gd name="connsiteX0" fmla="*/ 49494 w 159513"/>
              <a:gd name="connsiteY0" fmla="*/ 311 h 142052"/>
              <a:gd name="connsiteX1" fmla="*/ 110055 w 159513"/>
              <a:gd name="connsiteY1" fmla="*/ 311 h 142052"/>
              <a:gd name="connsiteX2" fmla="*/ 126296 w 159513"/>
              <a:gd name="connsiteY2" fmla="*/ 9121 h 142052"/>
              <a:gd name="connsiteX3" fmla="*/ 157311 w 159513"/>
              <a:gd name="connsiteY3" fmla="*/ 62274 h 142052"/>
              <a:gd name="connsiteX4" fmla="*/ 157311 w 159513"/>
              <a:gd name="connsiteY4" fmla="*/ 79992 h 142052"/>
              <a:gd name="connsiteX5" fmla="*/ 126296 w 159513"/>
              <a:gd name="connsiteY5" fmla="*/ 133145 h 142052"/>
              <a:gd name="connsiteX6" fmla="*/ 110055 w 159513"/>
              <a:gd name="connsiteY6" fmla="*/ 142052 h 142052"/>
              <a:gd name="connsiteX7" fmla="*/ 49494 w 159513"/>
              <a:gd name="connsiteY7" fmla="*/ 142052 h 142052"/>
              <a:gd name="connsiteX8" fmla="*/ 33252 w 159513"/>
              <a:gd name="connsiteY8" fmla="*/ 133145 h 142052"/>
              <a:gd name="connsiteX9" fmla="*/ 2238 w 159513"/>
              <a:gd name="connsiteY9" fmla="*/ 79992 h 142052"/>
              <a:gd name="connsiteX10" fmla="*/ 2238 w 159513"/>
              <a:gd name="connsiteY10" fmla="*/ 62274 h 142052"/>
              <a:gd name="connsiteX11" fmla="*/ 33252 w 159513"/>
              <a:gd name="connsiteY11" fmla="*/ 9121 h 142052"/>
              <a:gd name="connsiteX12" fmla="*/ 49494 w 159513"/>
              <a:gd name="connsiteY12" fmla="*/ 311 h 1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513" h="142052">
                <a:moveTo>
                  <a:pt x="49494" y="311"/>
                </a:moveTo>
                <a:lnTo>
                  <a:pt x="110055" y="311"/>
                </a:lnTo>
                <a:cubicBezTo>
                  <a:pt x="117441" y="311"/>
                  <a:pt x="123314" y="3216"/>
                  <a:pt x="126296" y="9121"/>
                </a:cubicBezTo>
                <a:lnTo>
                  <a:pt x="157311" y="62274"/>
                </a:lnTo>
                <a:cubicBezTo>
                  <a:pt x="160247" y="66728"/>
                  <a:pt x="160247" y="74086"/>
                  <a:pt x="157311" y="79992"/>
                </a:cubicBezTo>
                <a:lnTo>
                  <a:pt x="126296" y="133145"/>
                </a:lnTo>
                <a:cubicBezTo>
                  <a:pt x="121846" y="139051"/>
                  <a:pt x="115927" y="142052"/>
                  <a:pt x="110055" y="142052"/>
                </a:cubicBezTo>
                <a:lnTo>
                  <a:pt x="49494" y="142052"/>
                </a:lnTo>
                <a:cubicBezTo>
                  <a:pt x="42107" y="142052"/>
                  <a:pt x="36188" y="139051"/>
                  <a:pt x="33252" y="133145"/>
                </a:cubicBezTo>
                <a:lnTo>
                  <a:pt x="2238" y="79992"/>
                </a:lnTo>
                <a:cubicBezTo>
                  <a:pt x="-745" y="75635"/>
                  <a:pt x="-745" y="68180"/>
                  <a:pt x="2238" y="62274"/>
                </a:cubicBezTo>
                <a:lnTo>
                  <a:pt x="33252" y="9121"/>
                </a:lnTo>
                <a:cubicBezTo>
                  <a:pt x="36188" y="3216"/>
                  <a:pt x="42107" y="-1238"/>
                  <a:pt x="49494" y="311"/>
                </a:cubicBezTo>
                <a:close/>
              </a:path>
            </a:pathLst>
          </a:custGeom>
          <a:solidFill>
            <a:schemeClr val="accent6">
              <a:lumMod val="20000"/>
              <a:lumOff val="80000"/>
              <a:alpha val="65482"/>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29" name="Freeform: Shape 16">
            <a:extLst>
              <a:ext uri="{FF2B5EF4-FFF2-40B4-BE49-F238E27FC236}">
                <a16:creationId xmlns:a16="http://schemas.microsoft.com/office/drawing/2014/main" id="{7B241098-056A-CC9B-4883-F7242C93A178}"/>
              </a:ext>
            </a:extLst>
          </p:cNvPr>
          <p:cNvSpPr/>
          <p:nvPr/>
        </p:nvSpPr>
        <p:spPr>
          <a:xfrm>
            <a:off x="5908164" y="2584429"/>
            <a:ext cx="593853" cy="532931"/>
          </a:xfrm>
          <a:custGeom>
            <a:avLst/>
            <a:gdLst>
              <a:gd name="connsiteX0" fmla="*/ 236661 w 770181"/>
              <a:gd name="connsiteY0" fmla="*/ 0 h 691170"/>
              <a:gd name="connsiteX1" fmla="*/ 533521 w 770181"/>
              <a:gd name="connsiteY1" fmla="*/ 0 h 691170"/>
              <a:gd name="connsiteX2" fmla="*/ 610305 w 770181"/>
              <a:gd name="connsiteY2" fmla="*/ 44270 h 691170"/>
              <a:gd name="connsiteX3" fmla="*/ 758025 w 770181"/>
              <a:gd name="connsiteY3" fmla="*/ 301281 h 691170"/>
              <a:gd name="connsiteX4" fmla="*/ 758025 w 770181"/>
              <a:gd name="connsiteY4" fmla="*/ 389889 h 691170"/>
              <a:gd name="connsiteX5" fmla="*/ 610305 w 770181"/>
              <a:gd name="connsiteY5" fmla="*/ 646832 h 691170"/>
              <a:gd name="connsiteX6" fmla="*/ 533521 w 770181"/>
              <a:gd name="connsiteY6" fmla="*/ 691170 h 691170"/>
              <a:gd name="connsiteX7" fmla="*/ 236661 w 770181"/>
              <a:gd name="connsiteY7" fmla="*/ 691170 h 691170"/>
              <a:gd name="connsiteX8" fmla="*/ 159877 w 770181"/>
              <a:gd name="connsiteY8" fmla="*/ 646832 h 691170"/>
              <a:gd name="connsiteX9" fmla="*/ 12157 w 770181"/>
              <a:gd name="connsiteY9" fmla="*/ 389889 h 691170"/>
              <a:gd name="connsiteX10" fmla="*/ 12157 w 770181"/>
              <a:gd name="connsiteY10" fmla="*/ 301281 h 691170"/>
              <a:gd name="connsiteX11" fmla="*/ 159877 w 770181"/>
              <a:gd name="connsiteY11" fmla="*/ 44270 h 691170"/>
              <a:gd name="connsiteX12" fmla="*/ 236661 w 770181"/>
              <a:gd name="connsiteY12" fmla="*/ 0 h 69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181" h="691170">
                <a:moveTo>
                  <a:pt x="236661" y="0"/>
                </a:moveTo>
                <a:lnTo>
                  <a:pt x="533521" y="0"/>
                </a:lnTo>
                <a:cubicBezTo>
                  <a:pt x="564519" y="0"/>
                  <a:pt x="594096" y="16214"/>
                  <a:pt x="610305" y="44270"/>
                </a:cubicBezTo>
                <a:lnTo>
                  <a:pt x="758025" y="301281"/>
                </a:lnTo>
                <a:cubicBezTo>
                  <a:pt x="774234" y="329337"/>
                  <a:pt x="774234" y="363313"/>
                  <a:pt x="758025" y="389889"/>
                </a:cubicBezTo>
                <a:lnTo>
                  <a:pt x="610305" y="646832"/>
                </a:lnTo>
                <a:cubicBezTo>
                  <a:pt x="594096" y="674956"/>
                  <a:pt x="564519" y="691170"/>
                  <a:pt x="533521" y="691170"/>
                </a:cubicBezTo>
                <a:lnTo>
                  <a:pt x="236661" y="691170"/>
                </a:lnTo>
                <a:cubicBezTo>
                  <a:pt x="205663" y="691170"/>
                  <a:pt x="176086" y="674956"/>
                  <a:pt x="159877" y="646832"/>
                </a:cubicBezTo>
                <a:lnTo>
                  <a:pt x="12157" y="389889"/>
                </a:lnTo>
                <a:cubicBezTo>
                  <a:pt x="-4052" y="361833"/>
                  <a:pt x="-4052" y="329337"/>
                  <a:pt x="12157" y="301281"/>
                </a:cubicBezTo>
                <a:lnTo>
                  <a:pt x="159877" y="44270"/>
                </a:lnTo>
                <a:cubicBezTo>
                  <a:pt x="176086" y="16214"/>
                  <a:pt x="205663" y="0"/>
                  <a:pt x="236661" y="0"/>
                </a:cubicBezTo>
                <a:close/>
              </a:path>
            </a:pathLst>
          </a:custGeom>
          <a:solidFill>
            <a:srgbClr val="FFFFFF"/>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30" name="Freeform: Shape 16">
            <a:extLst>
              <a:ext uri="{FF2B5EF4-FFF2-40B4-BE49-F238E27FC236}">
                <a16:creationId xmlns:a16="http://schemas.microsoft.com/office/drawing/2014/main" id="{56A2090D-29FC-0CC7-6B1F-4CEB0A6D254B}"/>
              </a:ext>
            </a:extLst>
          </p:cNvPr>
          <p:cNvSpPr/>
          <p:nvPr/>
        </p:nvSpPr>
        <p:spPr>
          <a:xfrm>
            <a:off x="5139807" y="2876760"/>
            <a:ext cx="593853" cy="532931"/>
          </a:xfrm>
          <a:custGeom>
            <a:avLst/>
            <a:gdLst>
              <a:gd name="connsiteX0" fmla="*/ 236661 w 770181"/>
              <a:gd name="connsiteY0" fmla="*/ 0 h 691170"/>
              <a:gd name="connsiteX1" fmla="*/ 533521 w 770181"/>
              <a:gd name="connsiteY1" fmla="*/ 0 h 691170"/>
              <a:gd name="connsiteX2" fmla="*/ 610305 w 770181"/>
              <a:gd name="connsiteY2" fmla="*/ 44270 h 691170"/>
              <a:gd name="connsiteX3" fmla="*/ 758025 w 770181"/>
              <a:gd name="connsiteY3" fmla="*/ 301281 h 691170"/>
              <a:gd name="connsiteX4" fmla="*/ 758025 w 770181"/>
              <a:gd name="connsiteY4" fmla="*/ 389889 h 691170"/>
              <a:gd name="connsiteX5" fmla="*/ 610305 w 770181"/>
              <a:gd name="connsiteY5" fmla="*/ 646832 h 691170"/>
              <a:gd name="connsiteX6" fmla="*/ 533521 w 770181"/>
              <a:gd name="connsiteY6" fmla="*/ 691170 h 691170"/>
              <a:gd name="connsiteX7" fmla="*/ 236661 w 770181"/>
              <a:gd name="connsiteY7" fmla="*/ 691170 h 691170"/>
              <a:gd name="connsiteX8" fmla="*/ 159877 w 770181"/>
              <a:gd name="connsiteY8" fmla="*/ 646832 h 691170"/>
              <a:gd name="connsiteX9" fmla="*/ 12157 w 770181"/>
              <a:gd name="connsiteY9" fmla="*/ 389889 h 691170"/>
              <a:gd name="connsiteX10" fmla="*/ 12157 w 770181"/>
              <a:gd name="connsiteY10" fmla="*/ 301281 h 691170"/>
              <a:gd name="connsiteX11" fmla="*/ 159877 w 770181"/>
              <a:gd name="connsiteY11" fmla="*/ 44270 h 691170"/>
              <a:gd name="connsiteX12" fmla="*/ 236661 w 770181"/>
              <a:gd name="connsiteY12" fmla="*/ 0 h 69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181" h="691170">
                <a:moveTo>
                  <a:pt x="236661" y="0"/>
                </a:moveTo>
                <a:lnTo>
                  <a:pt x="533521" y="0"/>
                </a:lnTo>
                <a:cubicBezTo>
                  <a:pt x="564519" y="0"/>
                  <a:pt x="594096" y="16214"/>
                  <a:pt x="610305" y="44270"/>
                </a:cubicBezTo>
                <a:lnTo>
                  <a:pt x="758025" y="301281"/>
                </a:lnTo>
                <a:cubicBezTo>
                  <a:pt x="774234" y="329337"/>
                  <a:pt x="774234" y="363313"/>
                  <a:pt x="758025" y="389889"/>
                </a:cubicBezTo>
                <a:lnTo>
                  <a:pt x="610305" y="646832"/>
                </a:lnTo>
                <a:cubicBezTo>
                  <a:pt x="594096" y="674956"/>
                  <a:pt x="564519" y="691170"/>
                  <a:pt x="533521" y="691170"/>
                </a:cubicBezTo>
                <a:lnTo>
                  <a:pt x="236661" y="691170"/>
                </a:lnTo>
                <a:cubicBezTo>
                  <a:pt x="205663" y="691170"/>
                  <a:pt x="176086" y="674956"/>
                  <a:pt x="159877" y="646832"/>
                </a:cubicBezTo>
                <a:lnTo>
                  <a:pt x="12157" y="389889"/>
                </a:lnTo>
                <a:cubicBezTo>
                  <a:pt x="-4052" y="361833"/>
                  <a:pt x="-4052" y="329337"/>
                  <a:pt x="12157" y="301281"/>
                </a:cubicBezTo>
                <a:lnTo>
                  <a:pt x="159877" y="44270"/>
                </a:lnTo>
                <a:cubicBezTo>
                  <a:pt x="176086" y="16214"/>
                  <a:pt x="205663" y="0"/>
                  <a:pt x="236661" y="0"/>
                </a:cubicBezTo>
                <a:close/>
              </a:path>
            </a:pathLst>
          </a:custGeom>
          <a:solidFill>
            <a:srgbClr val="FFFFFF"/>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31" name="Freeform: Shape 16">
            <a:extLst>
              <a:ext uri="{FF2B5EF4-FFF2-40B4-BE49-F238E27FC236}">
                <a16:creationId xmlns:a16="http://schemas.microsoft.com/office/drawing/2014/main" id="{1F3DD7CD-866D-F380-8D6B-41F22B2AA4BC}"/>
              </a:ext>
            </a:extLst>
          </p:cNvPr>
          <p:cNvSpPr/>
          <p:nvPr/>
        </p:nvSpPr>
        <p:spPr>
          <a:xfrm>
            <a:off x="6612009" y="3119653"/>
            <a:ext cx="593853" cy="532931"/>
          </a:xfrm>
          <a:custGeom>
            <a:avLst/>
            <a:gdLst>
              <a:gd name="connsiteX0" fmla="*/ 236661 w 770181"/>
              <a:gd name="connsiteY0" fmla="*/ 0 h 691170"/>
              <a:gd name="connsiteX1" fmla="*/ 533521 w 770181"/>
              <a:gd name="connsiteY1" fmla="*/ 0 h 691170"/>
              <a:gd name="connsiteX2" fmla="*/ 610305 w 770181"/>
              <a:gd name="connsiteY2" fmla="*/ 44270 h 691170"/>
              <a:gd name="connsiteX3" fmla="*/ 758025 w 770181"/>
              <a:gd name="connsiteY3" fmla="*/ 301281 h 691170"/>
              <a:gd name="connsiteX4" fmla="*/ 758025 w 770181"/>
              <a:gd name="connsiteY4" fmla="*/ 389889 h 691170"/>
              <a:gd name="connsiteX5" fmla="*/ 610305 w 770181"/>
              <a:gd name="connsiteY5" fmla="*/ 646832 h 691170"/>
              <a:gd name="connsiteX6" fmla="*/ 533521 w 770181"/>
              <a:gd name="connsiteY6" fmla="*/ 691170 h 691170"/>
              <a:gd name="connsiteX7" fmla="*/ 236661 w 770181"/>
              <a:gd name="connsiteY7" fmla="*/ 691170 h 691170"/>
              <a:gd name="connsiteX8" fmla="*/ 159877 w 770181"/>
              <a:gd name="connsiteY8" fmla="*/ 646832 h 691170"/>
              <a:gd name="connsiteX9" fmla="*/ 12157 w 770181"/>
              <a:gd name="connsiteY9" fmla="*/ 389889 h 691170"/>
              <a:gd name="connsiteX10" fmla="*/ 12157 w 770181"/>
              <a:gd name="connsiteY10" fmla="*/ 301281 h 691170"/>
              <a:gd name="connsiteX11" fmla="*/ 159877 w 770181"/>
              <a:gd name="connsiteY11" fmla="*/ 44270 h 691170"/>
              <a:gd name="connsiteX12" fmla="*/ 236661 w 770181"/>
              <a:gd name="connsiteY12" fmla="*/ 0 h 69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181" h="691170">
                <a:moveTo>
                  <a:pt x="236661" y="0"/>
                </a:moveTo>
                <a:lnTo>
                  <a:pt x="533521" y="0"/>
                </a:lnTo>
                <a:cubicBezTo>
                  <a:pt x="564519" y="0"/>
                  <a:pt x="594096" y="16214"/>
                  <a:pt x="610305" y="44270"/>
                </a:cubicBezTo>
                <a:lnTo>
                  <a:pt x="758025" y="301281"/>
                </a:lnTo>
                <a:cubicBezTo>
                  <a:pt x="774234" y="329337"/>
                  <a:pt x="774234" y="363313"/>
                  <a:pt x="758025" y="389889"/>
                </a:cubicBezTo>
                <a:lnTo>
                  <a:pt x="610305" y="646832"/>
                </a:lnTo>
                <a:cubicBezTo>
                  <a:pt x="594096" y="674956"/>
                  <a:pt x="564519" y="691170"/>
                  <a:pt x="533521" y="691170"/>
                </a:cubicBezTo>
                <a:lnTo>
                  <a:pt x="236661" y="691170"/>
                </a:lnTo>
                <a:cubicBezTo>
                  <a:pt x="205663" y="691170"/>
                  <a:pt x="176086" y="674956"/>
                  <a:pt x="159877" y="646832"/>
                </a:cubicBezTo>
                <a:lnTo>
                  <a:pt x="12157" y="389889"/>
                </a:lnTo>
                <a:cubicBezTo>
                  <a:pt x="-4052" y="361833"/>
                  <a:pt x="-4052" y="329337"/>
                  <a:pt x="12157" y="301281"/>
                </a:cubicBezTo>
                <a:lnTo>
                  <a:pt x="159877" y="44270"/>
                </a:lnTo>
                <a:cubicBezTo>
                  <a:pt x="176086" y="16214"/>
                  <a:pt x="205663" y="0"/>
                  <a:pt x="236661" y="0"/>
                </a:cubicBezTo>
                <a:close/>
              </a:path>
            </a:pathLst>
          </a:custGeom>
          <a:solidFill>
            <a:srgbClr val="FFFFFF"/>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32" name="Freeform: Shape 16">
            <a:extLst>
              <a:ext uri="{FF2B5EF4-FFF2-40B4-BE49-F238E27FC236}">
                <a16:creationId xmlns:a16="http://schemas.microsoft.com/office/drawing/2014/main" id="{518DC11D-54B4-D3B2-34C2-4126978E5D09}"/>
              </a:ext>
            </a:extLst>
          </p:cNvPr>
          <p:cNvSpPr/>
          <p:nvPr/>
        </p:nvSpPr>
        <p:spPr>
          <a:xfrm>
            <a:off x="4996910" y="3756148"/>
            <a:ext cx="593853" cy="532931"/>
          </a:xfrm>
          <a:custGeom>
            <a:avLst/>
            <a:gdLst>
              <a:gd name="connsiteX0" fmla="*/ 236661 w 770181"/>
              <a:gd name="connsiteY0" fmla="*/ 0 h 691170"/>
              <a:gd name="connsiteX1" fmla="*/ 533521 w 770181"/>
              <a:gd name="connsiteY1" fmla="*/ 0 h 691170"/>
              <a:gd name="connsiteX2" fmla="*/ 610305 w 770181"/>
              <a:gd name="connsiteY2" fmla="*/ 44270 h 691170"/>
              <a:gd name="connsiteX3" fmla="*/ 758025 w 770181"/>
              <a:gd name="connsiteY3" fmla="*/ 301281 h 691170"/>
              <a:gd name="connsiteX4" fmla="*/ 758025 w 770181"/>
              <a:gd name="connsiteY4" fmla="*/ 389889 h 691170"/>
              <a:gd name="connsiteX5" fmla="*/ 610305 w 770181"/>
              <a:gd name="connsiteY5" fmla="*/ 646832 h 691170"/>
              <a:gd name="connsiteX6" fmla="*/ 533521 w 770181"/>
              <a:gd name="connsiteY6" fmla="*/ 691170 h 691170"/>
              <a:gd name="connsiteX7" fmla="*/ 236661 w 770181"/>
              <a:gd name="connsiteY7" fmla="*/ 691170 h 691170"/>
              <a:gd name="connsiteX8" fmla="*/ 159877 w 770181"/>
              <a:gd name="connsiteY8" fmla="*/ 646832 h 691170"/>
              <a:gd name="connsiteX9" fmla="*/ 12157 w 770181"/>
              <a:gd name="connsiteY9" fmla="*/ 389889 h 691170"/>
              <a:gd name="connsiteX10" fmla="*/ 12157 w 770181"/>
              <a:gd name="connsiteY10" fmla="*/ 301281 h 691170"/>
              <a:gd name="connsiteX11" fmla="*/ 159877 w 770181"/>
              <a:gd name="connsiteY11" fmla="*/ 44270 h 691170"/>
              <a:gd name="connsiteX12" fmla="*/ 236661 w 770181"/>
              <a:gd name="connsiteY12" fmla="*/ 0 h 69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181" h="691170">
                <a:moveTo>
                  <a:pt x="236661" y="0"/>
                </a:moveTo>
                <a:lnTo>
                  <a:pt x="533521" y="0"/>
                </a:lnTo>
                <a:cubicBezTo>
                  <a:pt x="564519" y="0"/>
                  <a:pt x="594096" y="16214"/>
                  <a:pt x="610305" y="44270"/>
                </a:cubicBezTo>
                <a:lnTo>
                  <a:pt x="758025" y="301281"/>
                </a:lnTo>
                <a:cubicBezTo>
                  <a:pt x="774234" y="329337"/>
                  <a:pt x="774234" y="363313"/>
                  <a:pt x="758025" y="389889"/>
                </a:cubicBezTo>
                <a:lnTo>
                  <a:pt x="610305" y="646832"/>
                </a:lnTo>
                <a:cubicBezTo>
                  <a:pt x="594096" y="674956"/>
                  <a:pt x="564519" y="691170"/>
                  <a:pt x="533521" y="691170"/>
                </a:cubicBezTo>
                <a:lnTo>
                  <a:pt x="236661" y="691170"/>
                </a:lnTo>
                <a:cubicBezTo>
                  <a:pt x="205663" y="691170"/>
                  <a:pt x="176086" y="674956"/>
                  <a:pt x="159877" y="646832"/>
                </a:cubicBezTo>
                <a:lnTo>
                  <a:pt x="12157" y="389889"/>
                </a:lnTo>
                <a:cubicBezTo>
                  <a:pt x="-4052" y="361833"/>
                  <a:pt x="-4052" y="329337"/>
                  <a:pt x="12157" y="301281"/>
                </a:cubicBezTo>
                <a:lnTo>
                  <a:pt x="159877" y="44270"/>
                </a:lnTo>
                <a:cubicBezTo>
                  <a:pt x="176086" y="16214"/>
                  <a:pt x="205663" y="0"/>
                  <a:pt x="236661" y="0"/>
                </a:cubicBezTo>
                <a:close/>
              </a:path>
            </a:pathLst>
          </a:custGeom>
          <a:solidFill>
            <a:srgbClr val="FFFFFF"/>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33" name="Freeform: Shape 16">
            <a:extLst>
              <a:ext uri="{FF2B5EF4-FFF2-40B4-BE49-F238E27FC236}">
                <a16:creationId xmlns:a16="http://schemas.microsoft.com/office/drawing/2014/main" id="{5DD5A83C-1C2F-D161-AEF0-F08D34E59FCF}"/>
              </a:ext>
            </a:extLst>
          </p:cNvPr>
          <p:cNvSpPr/>
          <p:nvPr/>
        </p:nvSpPr>
        <p:spPr>
          <a:xfrm>
            <a:off x="6470222" y="3989514"/>
            <a:ext cx="593853" cy="532931"/>
          </a:xfrm>
          <a:custGeom>
            <a:avLst/>
            <a:gdLst>
              <a:gd name="connsiteX0" fmla="*/ 236661 w 770181"/>
              <a:gd name="connsiteY0" fmla="*/ 0 h 691170"/>
              <a:gd name="connsiteX1" fmla="*/ 533521 w 770181"/>
              <a:gd name="connsiteY1" fmla="*/ 0 h 691170"/>
              <a:gd name="connsiteX2" fmla="*/ 610305 w 770181"/>
              <a:gd name="connsiteY2" fmla="*/ 44270 h 691170"/>
              <a:gd name="connsiteX3" fmla="*/ 758025 w 770181"/>
              <a:gd name="connsiteY3" fmla="*/ 301281 h 691170"/>
              <a:gd name="connsiteX4" fmla="*/ 758025 w 770181"/>
              <a:gd name="connsiteY4" fmla="*/ 389889 h 691170"/>
              <a:gd name="connsiteX5" fmla="*/ 610305 w 770181"/>
              <a:gd name="connsiteY5" fmla="*/ 646832 h 691170"/>
              <a:gd name="connsiteX6" fmla="*/ 533521 w 770181"/>
              <a:gd name="connsiteY6" fmla="*/ 691170 h 691170"/>
              <a:gd name="connsiteX7" fmla="*/ 236661 w 770181"/>
              <a:gd name="connsiteY7" fmla="*/ 691170 h 691170"/>
              <a:gd name="connsiteX8" fmla="*/ 159877 w 770181"/>
              <a:gd name="connsiteY8" fmla="*/ 646832 h 691170"/>
              <a:gd name="connsiteX9" fmla="*/ 12157 w 770181"/>
              <a:gd name="connsiteY9" fmla="*/ 389889 h 691170"/>
              <a:gd name="connsiteX10" fmla="*/ 12157 w 770181"/>
              <a:gd name="connsiteY10" fmla="*/ 301281 h 691170"/>
              <a:gd name="connsiteX11" fmla="*/ 159877 w 770181"/>
              <a:gd name="connsiteY11" fmla="*/ 44270 h 691170"/>
              <a:gd name="connsiteX12" fmla="*/ 236661 w 770181"/>
              <a:gd name="connsiteY12" fmla="*/ 0 h 69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181" h="691170">
                <a:moveTo>
                  <a:pt x="236661" y="0"/>
                </a:moveTo>
                <a:lnTo>
                  <a:pt x="533521" y="0"/>
                </a:lnTo>
                <a:cubicBezTo>
                  <a:pt x="564519" y="0"/>
                  <a:pt x="594096" y="16214"/>
                  <a:pt x="610305" y="44270"/>
                </a:cubicBezTo>
                <a:lnTo>
                  <a:pt x="758025" y="301281"/>
                </a:lnTo>
                <a:cubicBezTo>
                  <a:pt x="774234" y="329337"/>
                  <a:pt x="774234" y="363313"/>
                  <a:pt x="758025" y="389889"/>
                </a:cubicBezTo>
                <a:lnTo>
                  <a:pt x="610305" y="646832"/>
                </a:lnTo>
                <a:cubicBezTo>
                  <a:pt x="594096" y="674956"/>
                  <a:pt x="564519" y="691170"/>
                  <a:pt x="533521" y="691170"/>
                </a:cubicBezTo>
                <a:lnTo>
                  <a:pt x="236661" y="691170"/>
                </a:lnTo>
                <a:cubicBezTo>
                  <a:pt x="205663" y="691170"/>
                  <a:pt x="176086" y="674956"/>
                  <a:pt x="159877" y="646832"/>
                </a:cubicBezTo>
                <a:lnTo>
                  <a:pt x="12157" y="389889"/>
                </a:lnTo>
                <a:cubicBezTo>
                  <a:pt x="-4052" y="361833"/>
                  <a:pt x="-4052" y="329337"/>
                  <a:pt x="12157" y="301281"/>
                </a:cubicBezTo>
                <a:lnTo>
                  <a:pt x="159877" y="44270"/>
                </a:lnTo>
                <a:cubicBezTo>
                  <a:pt x="176086" y="16214"/>
                  <a:pt x="205663" y="0"/>
                  <a:pt x="236661" y="0"/>
                </a:cubicBezTo>
                <a:close/>
              </a:path>
            </a:pathLst>
          </a:custGeom>
          <a:solidFill>
            <a:srgbClr val="FFFFFF"/>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34" name="Freeform: Shape 16">
            <a:extLst>
              <a:ext uri="{FF2B5EF4-FFF2-40B4-BE49-F238E27FC236}">
                <a16:creationId xmlns:a16="http://schemas.microsoft.com/office/drawing/2014/main" id="{940CAA84-92A8-7E60-7670-836EF534643C}"/>
              </a:ext>
            </a:extLst>
          </p:cNvPr>
          <p:cNvSpPr/>
          <p:nvPr/>
        </p:nvSpPr>
        <p:spPr>
          <a:xfrm>
            <a:off x="5651872" y="4290252"/>
            <a:ext cx="593853" cy="532931"/>
          </a:xfrm>
          <a:custGeom>
            <a:avLst/>
            <a:gdLst>
              <a:gd name="connsiteX0" fmla="*/ 236661 w 770181"/>
              <a:gd name="connsiteY0" fmla="*/ 0 h 691170"/>
              <a:gd name="connsiteX1" fmla="*/ 533521 w 770181"/>
              <a:gd name="connsiteY1" fmla="*/ 0 h 691170"/>
              <a:gd name="connsiteX2" fmla="*/ 610305 w 770181"/>
              <a:gd name="connsiteY2" fmla="*/ 44270 h 691170"/>
              <a:gd name="connsiteX3" fmla="*/ 758025 w 770181"/>
              <a:gd name="connsiteY3" fmla="*/ 301281 h 691170"/>
              <a:gd name="connsiteX4" fmla="*/ 758025 w 770181"/>
              <a:gd name="connsiteY4" fmla="*/ 389889 h 691170"/>
              <a:gd name="connsiteX5" fmla="*/ 610305 w 770181"/>
              <a:gd name="connsiteY5" fmla="*/ 646832 h 691170"/>
              <a:gd name="connsiteX6" fmla="*/ 533521 w 770181"/>
              <a:gd name="connsiteY6" fmla="*/ 691170 h 691170"/>
              <a:gd name="connsiteX7" fmla="*/ 236661 w 770181"/>
              <a:gd name="connsiteY7" fmla="*/ 691170 h 691170"/>
              <a:gd name="connsiteX8" fmla="*/ 159877 w 770181"/>
              <a:gd name="connsiteY8" fmla="*/ 646832 h 691170"/>
              <a:gd name="connsiteX9" fmla="*/ 12157 w 770181"/>
              <a:gd name="connsiteY9" fmla="*/ 389889 h 691170"/>
              <a:gd name="connsiteX10" fmla="*/ 12157 w 770181"/>
              <a:gd name="connsiteY10" fmla="*/ 301281 h 691170"/>
              <a:gd name="connsiteX11" fmla="*/ 159877 w 770181"/>
              <a:gd name="connsiteY11" fmla="*/ 44270 h 691170"/>
              <a:gd name="connsiteX12" fmla="*/ 236661 w 770181"/>
              <a:gd name="connsiteY12" fmla="*/ 0 h 69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181" h="691170">
                <a:moveTo>
                  <a:pt x="236661" y="0"/>
                </a:moveTo>
                <a:lnTo>
                  <a:pt x="533521" y="0"/>
                </a:lnTo>
                <a:cubicBezTo>
                  <a:pt x="564519" y="0"/>
                  <a:pt x="594096" y="16214"/>
                  <a:pt x="610305" y="44270"/>
                </a:cubicBezTo>
                <a:lnTo>
                  <a:pt x="758025" y="301281"/>
                </a:lnTo>
                <a:cubicBezTo>
                  <a:pt x="774234" y="329337"/>
                  <a:pt x="774234" y="363313"/>
                  <a:pt x="758025" y="389889"/>
                </a:cubicBezTo>
                <a:lnTo>
                  <a:pt x="610305" y="646832"/>
                </a:lnTo>
                <a:cubicBezTo>
                  <a:pt x="594096" y="674956"/>
                  <a:pt x="564519" y="691170"/>
                  <a:pt x="533521" y="691170"/>
                </a:cubicBezTo>
                <a:lnTo>
                  <a:pt x="236661" y="691170"/>
                </a:lnTo>
                <a:cubicBezTo>
                  <a:pt x="205663" y="691170"/>
                  <a:pt x="176086" y="674956"/>
                  <a:pt x="159877" y="646832"/>
                </a:cubicBezTo>
                <a:lnTo>
                  <a:pt x="12157" y="389889"/>
                </a:lnTo>
                <a:cubicBezTo>
                  <a:pt x="-4052" y="361833"/>
                  <a:pt x="-4052" y="329337"/>
                  <a:pt x="12157" y="301281"/>
                </a:cubicBezTo>
                <a:lnTo>
                  <a:pt x="159877" y="44270"/>
                </a:lnTo>
                <a:cubicBezTo>
                  <a:pt x="176086" y="16214"/>
                  <a:pt x="205663" y="0"/>
                  <a:pt x="236661" y="0"/>
                </a:cubicBezTo>
                <a:close/>
              </a:path>
            </a:pathLst>
          </a:custGeom>
          <a:solidFill>
            <a:srgbClr val="FFFFFF"/>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179" name="Rectangle 178">
            <a:extLst>
              <a:ext uri="{FF2B5EF4-FFF2-40B4-BE49-F238E27FC236}">
                <a16:creationId xmlns:a16="http://schemas.microsoft.com/office/drawing/2014/main" id="{1B120404-FFB1-628F-BAB6-911B191DCEE1}"/>
              </a:ext>
            </a:extLst>
          </p:cNvPr>
          <p:cNvSpPr/>
          <p:nvPr/>
        </p:nvSpPr>
        <p:spPr>
          <a:xfrm>
            <a:off x="393540" y="1530812"/>
            <a:ext cx="4320027" cy="751999"/>
          </a:xfrm>
          <a:prstGeom prst="rect">
            <a:avLst/>
          </a:prstGeom>
          <a:noFill/>
          <a:ln w="12700" cap="flat" cmpd="sng" algn="ctr">
            <a:no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586566">
                    <a:lumMod val="50000"/>
                  </a:srgbClr>
                </a:solidFill>
                <a:effectLst/>
                <a:uLnTx/>
                <a:uFillTx/>
                <a:latin typeface="Century Gothic"/>
                <a:ea typeface="+mn-ea"/>
                <a:cs typeface="+mn-cs"/>
              </a:rPr>
              <a:t>Increased Operational Costs</a:t>
            </a:r>
          </a:p>
          <a:p>
            <a:pPr marL="0" marR="0" lvl="0" indent="0" algn="r" defTabSz="914400" eaLnBrk="1" fontAlgn="auto" latinLnBrk="0" hangingPunct="1">
              <a:lnSpc>
                <a:spcPct val="100000"/>
              </a:lnSpc>
              <a:spcBef>
                <a:spcPts val="0"/>
              </a:spcBef>
              <a:spcAft>
                <a:spcPts val="0"/>
              </a:spcAft>
              <a:buClrTx/>
              <a:buSzTx/>
              <a:buFontTx/>
              <a:buNone/>
              <a:tabLst/>
              <a:defRPr/>
            </a:pPr>
            <a:r>
              <a:rPr lang="en-US" sz="1300" kern="0">
                <a:solidFill>
                  <a:srgbClr val="586566">
                    <a:lumMod val="50000"/>
                  </a:srgbClr>
                </a:solidFill>
                <a:latin typeface="Century Gothic"/>
              </a:rPr>
              <a:t>F</a:t>
            </a:r>
            <a:r>
              <a:rPr kumimoji="0" lang="en-US" sz="1300" b="0" i="0" u="none" strike="noStrike" kern="0" cap="none" spc="0" normalizeH="0" baseline="0" noProof="0" err="1">
                <a:ln>
                  <a:noFill/>
                </a:ln>
                <a:solidFill>
                  <a:srgbClr val="586566">
                    <a:lumMod val="50000"/>
                  </a:srgbClr>
                </a:solidFill>
                <a:effectLst/>
                <a:uLnTx/>
                <a:uFillTx/>
                <a:latin typeface="Century Gothic"/>
                <a:ea typeface="+mn-ea"/>
                <a:cs typeface="+mn-cs"/>
              </a:rPr>
              <a:t>ailure</a:t>
            </a:r>
            <a:r>
              <a:rPr kumimoji="0" lang="en-US" sz="1300" b="0" i="0" u="none" strike="noStrike" kern="0" cap="none" spc="0" normalizeH="0" baseline="0" noProof="0">
                <a:ln>
                  <a:noFill/>
                </a:ln>
                <a:solidFill>
                  <a:srgbClr val="586566">
                    <a:lumMod val="50000"/>
                  </a:srgbClr>
                </a:solidFill>
                <a:effectLst/>
                <a:uLnTx/>
                <a:uFillTx/>
                <a:latin typeface="Century Gothic"/>
                <a:ea typeface="+mn-ea"/>
                <a:cs typeface="+mn-cs"/>
              </a:rPr>
              <a:t> to streamline operations can lead to escalated costs due to inefficiencies, repeated tasks, and extended downtimes.</a:t>
            </a:r>
          </a:p>
        </p:txBody>
      </p:sp>
      <p:pic>
        <p:nvPicPr>
          <p:cNvPr id="181" name="Graphic 180">
            <a:extLst>
              <a:ext uri="{FF2B5EF4-FFF2-40B4-BE49-F238E27FC236}">
                <a16:creationId xmlns:a16="http://schemas.microsoft.com/office/drawing/2014/main" id="{B4A401E3-151A-5375-8EC0-6C67710C91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25677" y="3426794"/>
            <a:ext cx="513235" cy="513235"/>
          </a:xfrm>
          <a:prstGeom prst="rect">
            <a:avLst/>
          </a:prstGeom>
        </p:spPr>
      </p:pic>
      <p:sp>
        <p:nvSpPr>
          <p:cNvPr id="182" name="Rectangle 181">
            <a:extLst>
              <a:ext uri="{FF2B5EF4-FFF2-40B4-BE49-F238E27FC236}">
                <a16:creationId xmlns:a16="http://schemas.microsoft.com/office/drawing/2014/main" id="{968F77C1-BE3A-2FCD-58A5-FBA72BBB4023}"/>
              </a:ext>
            </a:extLst>
          </p:cNvPr>
          <p:cNvSpPr/>
          <p:nvPr/>
        </p:nvSpPr>
        <p:spPr>
          <a:xfrm>
            <a:off x="7428622" y="1530812"/>
            <a:ext cx="4320027" cy="751999"/>
          </a:xfrm>
          <a:prstGeom prst="rect">
            <a:avLst/>
          </a:prstGeom>
          <a:no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586566">
                    <a:lumMod val="50000"/>
                  </a:srgbClr>
                </a:solidFill>
                <a:effectLst/>
                <a:uLnTx/>
                <a:uFillTx/>
                <a:latin typeface="Century Gothic"/>
                <a:ea typeface="+mn-ea"/>
                <a:cs typeface="+mn-cs"/>
              </a:rPr>
              <a:t>Non-compliance Penalties</a:t>
            </a:r>
          </a:p>
          <a:p>
            <a:pPr marL="0" marR="0" lvl="0" indent="0" defTabSz="914400" eaLnBrk="1" fontAlgn="auto" latinLnBrk="0" hangingPunct="1">
              <a:lnSpc>
                <a:spcPct val="100000"/>
              </a:lnSpc>
              <a:spcBef>
                <a:spcPts val="0"/>
              </a:spcBef>
              <a:spcAft>
                <a:spcPts val="0"/>
              </a:spcAft>
              <a:buClrTx/>
              <a:buSzTx/>
              <a:buFontTx/>
              <a:buNone/>
              <a:tabLst/>
              <a:defRPr/>
            </a:pPr>
            <a:r>
              <a:rPr lang="en-US" sz="1300" kern="0">
                <a:solidFill>
                  <a:srgbClr val="586566">
                    <a:lumMod val="50000"/>
                  </a:srgbClr>
                </a:solidFill>
                <a:latin typeface="Century Gothic"/>
              </a:rPr>
              <a:t>F</a:t>
            </a:r>
            <a:r>
              <a:rPr kumimoji="0" lang="en-US" sz="1300" b="0" i="0" u="none" strike="noStrike" kern="0" cap="none" spc="0" normalizeH="0" baseline="0" noProof="0">
                <a:ln>
                  <a:noFill/>
                </a:ln>
                <a:solidFill>
                  <a:srgbClr val="586566">
                    <a:lumMod val="50000"/>
                  </a:srgbClr>
                </a:solidFill>
                <a:effectLst/>
                <a:uLnTx/>
                <a:uFillTx/>
                <a:latin typeface="Century Gothic"/>
                <a:ea typeface="+mn-ea"/>
                <a:cs typeface="+mn-cs"/>
              </a:rPr>
              <a:t>ailing to meet industry regulations can result in hefty fines and legal challenges, damaging your reputation and financial standing.</a:t>
            </a:r>
          </a:p>
        </p:txBody>
      </p:sp>
      <p:sp>
        <p:nvSpPr>
          <p:cNvPr id="183" name="Rectangle 182">
            <a:extLst>
              <a:ext uri="{FF2B5EF4-FFF2-40B4-BE49-F238E27FC236}">
                <a16:creationId xmlns:a16="http://schemas.microsoft.com/office/drawing/2014/main" id="{283678EC-E9C8-A04C-C8E6-5AC96DB3491C}"/>
              </a:ext>
            </a:extLst>
          </p:cNvPr>
          <p:cNvSpPr/>
          <p:nvPr/>
        </p:nvSpPr>
        <p:spPr>
          <a:xfrm>
            <a:off x="393541" y="3359612"/>
            <a:ext cx="3475350" cy="751999"/>
          </a:xfrm>
          <a:prstGeom prst="rect">
            <a:avLst/>
          </a:prstGeom>
          <a:noFill/>
          <a:ln w="12700" cap="flat" cmpd="sng" algn="ctr">
            <a:no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586566">
                    <a:lumMod val="50000"/>
                  </a:srgbClr>
                </a:solidFill>
                <a:effectLst/>
                <a:uLnTx/>
                <a:uFillTx/>
                <a:latin typeface="Century Gothic"/>
                <a:ea typeface="+mn-ea"/>
                <a:cs typeface="+mn-cs"/>
              </a:rPr>
              <a:t>Decreased Productivity</a:t>
            </a:r>
          </a:p>
          <a:p>
            <a:pPr marL="0" marR="0" lvl="0" indent="0" algn="r" defTabSz="914400" eaLnBrk="1" fontAlgn="auto" latinLnBrk="0" hangingPunct="1">
              <a:lnSpc>
                <a:spcPct val="100000"/>
              </a:lnSpc>
              <a:spcBef>
                <a:spcPts val="0"/>
              </a:spcBef>
              <a:spcAft>
                <a:spcPts val="0"/>
              </a:spcAft>
              <a:buClrTx/>
              <a:buSzTx/>
              <a:buFontTx/>
              <a:buNone/>
              <a:tabLst/>
              <a:defRPr/>
            </a:pPr>
            <a:r>
              <a:rPr lang="en-US" sz="1300" kern="0">
                <a:solidFill>
                  <a:srgbClr val="586566">
                    <a:lumMod val="50000"/>
                  </a:srgbClr>
                </a:solidFill>
                <a:latin typeface="Century Gothic"/>
              </a:rPr>
              <a:t>I</a:t>
            </a:r>
            <a:r>
              <a:rPr kumimoji="0" lang="en-US" sz="1300" b="0" i="0" u="none" strike="noStrike" kern="0" cap="none" spc="0" normalizeH="0" baseline="0" noProof="0" err="1">
                <a:ln>
                  <a:noFill/>
                </a:ln>
                <a:solidFill>
                  <a:srgbClr val="586566">
                    <a:lumMod val="50000"/>
                  </a:srgbClr>
                </a:solidFill>
                <a:effectLst/>
                <a:uLnTx/>
                <a:uFillTx/>
                <a:latin typeface="Century Gothic"/>
                <a:ea typeface="+mn-ea"/>
                <a:cs typeface="+mn-cs"/>
              </a:rPr>
              <a:t>nefficiencies</a:t>
            </a:r>
            <a:r>
              <a:rPr kumimoji="0" lang="en-US" sz="1300" b="0" i="0" u="none" strike="noStrike" kern="0" cap="none" spc="0" normalizeH="0" baseline="0" noProof="0">
                <a:ln>
                  <a:noFill/>
                </a:ln>
                <a:solidFill>
                  <a:srgbClr val="586566">
                    <a:lumMod val="50000"/>
                  </a:srgbClr>
                </a:solidFill>
                <a:effectLst/>
                <a:uLnTx/>
                <a:uFillTx/>
                <a:latin typeface="Century Gothic"/>
                <a:ea typeface="+mn-ea"/>
                <a:cs typeface="+mn-cs"/>
              </a:rPr>
              <a:t> and outdated practices can drastically reduce productivity, affecting output and delaying delivery times.</a:t>
            </a:r>
          </a:p>
        </p:txBody>
      </p:sp>
      <p:sp>
        <p:nvSpPr>
          <p:cNvPr id="184" name="Rectangle 183">
            <a:extLst>
              <a:ext uri="{FF2B5EF4-FFF2-40B4-BE49-F238E27FC236}">
                <a16:creationId xmlns:a16="http://schemas.microsoft.com/office/drawing/2014/main" id="{B4C4B202-B481-161E-E7CD-2B3873D506FD}"/>
              </a:ext>
            </a:extLst>
          </p:cNvPr>
          <p:cNvSpPr/>
          <p:nvPr/>
        </p:nvSpPr>
        <p:spPr>
          <a:xfrm>
            <a:off x="393540" y="5086812"/>
            <a:ext cx="4320027" cy="751999"/>
          </a:xfrm>
          <a:prstGeom prst="rect">
            <a:avLst/>
          </a:prstGeom>
          <a:noFill/>
          <a:ln w="12700" cap="flat" cmpd="sng" algn="ctr">
            <a:no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586566">
                    <a:lumMod val="50000"/>
                  </a:srgbClr>
                </a:solidFill>
                <a:effectLst/>
                <a:uLnTx/>
                <a:uFillTx/>
                <a:latin typeface="Century Gothic"/>
                <a:ea typeface="+mn-ea"/>
                <a:cs typeface="+mn-cs"/>
              </a:rPr>
              <a:t>Elevated Safety Incidents</a:t>
            </a:r>
          </a:p>
          <a:p>
            <a:pPr marL="0" marR="0" lvl="0" indent="0" algn="r" defTabSz="914400" eaLnBrk="1" fontAlgn="auto" latinLnBrk="0" hangingPunct="1">
              <a:lnSpc>
                <a:spcPct val="100000"/>
              </a:lnSpc>
              <a:spcBef>
                <a:spcPts val="0"/>
              </a:spcBef>
              <a:spcAft>
                <a:spcPts val="0"/>
              </a:spcAft>
              <a:buClrTx/>
              <a:buSzTx/>
              <a:buFontTx/>
              <a:buNone/>
              <a:tabLst/>
              <a:defRPr/>
            </a:pPr>
            <a:r>
              <a:rPr lang="en-US" sz="1300" kern="0">
                <a:solidFill>
                  <a:srgbClr val="586566">
                    <a:lumMod val="50000"/>
                  </a:srgbClr>
                </a:solidFill>
                <a:latin typeface="Century Gothic"/>
              </a:rPr>
              <a:t>N</a:t>
            </a:r>
            <a:r>
              <a:rPr kumimoji="0" lang="en-US" sz="1300" b="0" i="0" u="none" strike="noStrike" kern="0" cap="none" spc="0" normalizeH="0" baseline="0" noProof="0" err="1">
                <a:ln>
                  <a:noFill/>
                </a:ln>
                <a:solidFill>
                  <a:srgbClr val="586566">
                    <a:lumMod val="50000"/>
                  </a:srgbClr>
                </a:solidFill>
                <a:effectLst/>
                <a:uLnTx/>
                <a:uFillTx/>
                <a:latin typeface="Century Gothic"/>
                <a:ea typeface="+mn-ea"/>
                <a:cs typeface="+mn-cs"/>
              </a:rPr>
              <a:t>eglecting</a:t>
            </a:r>
            <a:r>
              <a:rPr kumimoji="0" lang="en-US" sz="1300" b="0" i="0" u="none" strike="noStrike" kern="0" cap="none" spc="0" normalizeH="0" baseline="0" noProof="0">
                <a:ln>
                  <a:noFill/>
                </a:ln>
                <a:solidFill>
                  <a:srgbClr val="586566">
                    <a:lumMod val="50000"/>
                  </a:srgbClr>
                </a:solidFill>
                <a:effectLst/>
                <a:uLnTx/>
                <a:uFillTx/>
                <a:latin typeface="Century Gothic"/>
                <a:ea typeface="+mn-ea"/>
                <a:cs typeface="+mn-cs"/>
              </a:rPr>
              <a:t> safety enhancements increases the risk of workplace accidents, leading to potential injuries and higher insurance premiums.</a:t>
            </a:r>
          </a:p>
        </p:txBody>
      </p:sp>
      <p:sp>
        <p:nvSpPr>
          <p:cNvPr id="185" name="Rectangle 184">
            <a:extLst>
              <a:ext uri="{FF2B5EF4-FFF2-40B4-BE49-F238E27FC236}">
                <a16:creationId xmlns:a16="http://schemas.microsoft.com/office/drawing/2014/main" id="{72DAE1A7-66FD-BC74-6764-162EA1C80CA1}"/>
              </a:ext>
            </a:extLst>
          </p:cNvPr>
          <p:cNvSpPr/>
          <p:nvPr/>
        </p:nvSpPr>
        <p:spPr>
          <a:xfrm>
            <a:off x="8343741" y="3359612"/>
            <a:ext cx="3475350" cy="751999"/>
          </a:xfrm>
          <a:prstGeom prst="rect">
            <a:avLst/>
          </a:prstGeom>
          <a:no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586566">
                    <a:lumMod val="50000"/>
                  </a:srgbClr>
                </a:solidFill>
                <a:effectLst/>
                <a:uLnTx/>
                <a:uFillTx/>
                <a:latin typeface="Century Gothic"/>
                <a:ea typeface="+mn-ea"/>
                <a:cs typeface="+mn-cs"/>
              </a:rPr>
              <a:t>Loss of Competitive Edge</a:t>
            </a:r>
          </a:p>
          <a:p>
            <a:pPr marL="0" marR="0" lvl="0" indent="0" defTabSz="914400" eaLnBrk="1" fontAlgn="auto" latinLnBrk="0" hangingPunct="1">
              <a:lnSpc>
                <a:spcPct val="100000"/>
              </a:lnSpc>
              <a:spcBef>
                <a:spcPts val="0"/>
              </a:spcBef>
              <a:spcAft>
                <a:spcPts val="0"/>
              </a:spcAft>
              <a:buClrTx/>
              <a:buSzTx/>
              <a:buFontTx/>
              <a:buNone/>
              <a:tabLst/>
              <a:defRPr/>
            </a:pPr>
            <a:r>
              <a:rPr lang="en-US" sz="1300" kern="0">
                <a:solidFill>
                  <a:srgbClr val="586566">
                    <a:lumMod val="50000"/>
                  </a:srgbClr>
                </a:solidFill>
                <a:latin typeface="Century Gothic"/>
              </a:rPr>
              <a:t>W</a:t>
            </a:r>
            <a:r>
              <a:rPr kumimoji="0" lang="en-US" sz="1300" b="0" i="0" u="none" strike="noStrike" kern="0" cap="none" spc="0" normalizeH="0" baseline="0" noProof="0" err="1">
                <a:ln>
                  <a:noFill/>
                </a:ln>
                <a:solidFill>
                  <a:srgbClr val="586566">
                    <a:lumMod val="50000"/>
                  </a:srgbClr>
                </a:solidFill>
                <a:effectLst/>
                <a:uLnTx/>
                <a:uFillTx/>
                <a:latin typeface="Century Gothic"/>
                <a:ea typeface="+mn-ea"/>
                <a:cs typeface="+mn-cs"/>
              </a:rPr>
              <a:t>ithout</a:t>
            </a:r>
            <a:r>
              <a:rPr kumimoji="0" lang="en-US" sz="1300" b="0" i="0" u="none" strike="noStrike" kern="0" cap="none" spc="0" normalizeH="0" baseline="0" noProof="0">
                <a:ln>
                  <a:noFill/>
                </a:ln>
                <a:solidFill>
                  <a:srgbClr val="586566">
                    <a:lumMod val="50000"/>
                  </a:srgbClr>
                </a:solidFill>
                <a:effectLst/>
                <a:uLnTx/>
                <a:uFillTx/>
                <a:latin typeface="Century Gothic"/>
                <a:ea typeface="+mn-ea"/>
                <a:cs typeface="+mn-cs"/>
              </a:rPr>
              <a:t> adopting modern solutions, your operations may fall behind competitors, resulting in lost market share and diminished customer trust.</a:t>
            </a:r>
          </a:p>
        </p:txBody>
      </p:sp>
      <p:sp>
        <p:nvSpPr>
          <p:cNvPr id="186" name="Rectangle 185">
            <a:extLst>
              <a:ext uri="{FF2B5EF4-FFF2-40B4-BE49-F238E27FC236}">
                <a16:creationId xmlns:a16="http://schemas.microsoft.com/office/drawing/2014/main" id="{DBC96B05-E2BF-1EA0-790F-73AE2622EF17}"/>
              </a:ext>
            </a:extLst>
          </p:cNvPr>
          <p:cNvSpPr/>
          <p:nvPr/>
        </p:nvSpPr>
        <p:spPr>
          <a:xfrm>
            <a:off x="7428622" y="5061412"/>
            <a:ext cx="4320027" cy="751999"/>
          </a:xfrm>
          <a:prstGeom prst="rect">
            <a:avLst/>
          </a:prstGeom>
          <a:no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586566">
                    <a:lumMod val="50000"/>
                  </a:srgbClr>
                </a:solidFill>
                <a:effectLst/>
                <a:uLnTx/>
                <a:uFillTx/>
                <a:latin typeface="Century Gothic"/>
                <a:ea typeface="+mn-ea"/>
                <a:cs typeface="+mn-cs"/>
              </a:rPr>
              <a:t>Reduced Equipment Lifespan</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srgbClr val="586566">
                    <a:lumMod val="50000"/>
                  </a:srgbClr>
                </a:solidFill>
                <a:effectLst/>
                <a:uLnTx/>
                <a:uFillTx/>
                <a:latin typeface="Century Gothic"/>
                <a:ea typeface="+mn-ea"/>
                <a:cs typeface="+mn-cs"/>
              </a:rPr>
              <a:t>Lack of proper maintenance and outdated equipment can lead to frequent breakdowns, necessitating costly replacements and repairs.</a:t>
            </a:r>
          </a:p>
        </p:txBody>
      </p:sp>
      <p:grpSp>
        <p:nvGrpSpPr>
          <p:cNvPr id="197" name="Group 196">
            <a:extLst>
              <a:ext uri="{FF2B5EF4-FFF2-40B4-BE49-F238E27FC236}">
                <a16:creationId xmlns:a16="http://schemas.microsoft.com/office/drawing/2014/main" id="{30ED3240-47CE-C0C0-5D2B-2C29CCE36AD8}"/>
              </a:ext>
            </a:extLst>
          </p:cNvPr>
          <p:cNvGrpSpPr/>
          <p:nvPr/>
        </p:nvGrpSpPr>
        <p:grpSpPr>
          <a:xfrm>
            <a:off x="6040268" y="2678379"/>
            <a:ext cx="333425" cy="333425"/>
            <a:chOff x="2893866" y="2546661"/>
            <a:chExt cx="308951" cy="308951"/>
          </a:xfrm>
          <a:noFill/>
        </p:grpSpPr>
        <p:sp>
          <p:nvSpPr>
            <p:cNvPr id="188" name="Freeform 187">
              <a:extLst>
                <a:ext uri="{FF2B5EF4-FFF2-40B4-BE49-F238E27FC236}">
                  <a16:creationId xmlns:a16="http://schemas.microsoft.com/office/drawing/2014/main" id="{D84555B5-0FC9-572E-D76D-D3791F915D34}"/>
                </a:ext>
              </a:extLst>
            </p:cNvPr>
            <p:cNvSpPr/>
            <p:nvPr/>
          </p:nvSpPr>
          <p:spPr>
            <a:xfrm>
              <a:off x="3041625" y="2694420"/>
              <a:ext cx="161192" cy="161192"/>
            </a:xfrm>
            <a:custGeom>
              <a:avLst/>
              <a:gdLst>
                <a:gd name="connsiteX0" fmla="*/ 0 w 381937"/>
                <a:gd name="connsiteY0" fmla="*/ 190968 h 381936"/>
                <a:gd name="connsiteX1" fmla="*/ 190969 w 381937"/>
                <a:gd name="connsiteY1" fmla="*/ 381937 h 381936"/>
                <a:gd name="connsiteX2" fmla="*/ 381937 w 381937"/>
                <a:gd name="connsiteY2" fmla="*/ 190968 h 381936"/>
                <a:gd name="connsiteX3" fmla="*/ 190969 w 381937"/>
                <a:gd name="connsiteY3" fmla="*/ 0 h 381936"/>
                <a:gd name="connsiteX4" fmla="*/ 0 w 381937"/>
                <a:gd name="connsiteY4" fmla="*/ 190968 h 381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937" h="381936">
                  <a:moveTo>
                    <a:pt x="0" y="190968"/>
                  </a:moveTo>
                  <a:cubicBezTo>
                    <a:pt x="0" y="296437"/>
                    <a:pt x="85500" y="381937"/>
                    <a:pt x="190969" y="381937"/>
                  </a:cubicBezTo>
                  <a:cubicBezTo>
                    <a:pt x="296437" y="381937"/>
                    <a:pt x="381937" y="296437"/>
                    <a:pt x="381937" y="190968"/>
                  </a:cubicBezTo>
                  <a:cubicBezTo>
                    <a:pt x="381937" y="85500"/>
                    <a:pt x="296437" y="0"/>
                    <a:pt x="190969" y="0"/>
                  </a:cubicBezTo>
                  <a:cubicBezTo>
                    <a:pt x="85500" y="0"/>
                    <a:pt x="0" y="85500"/>
                    <a:pt x="0" y="190968"/>
                  </a:cubicBezTo>
                </a:path>
              </a:pathLst>
            </a:custGeom>
            <a:grpFill/>
            <a:ln w="12700" cap="rnd">
              <a:solidFill>
                <a:schemeClr val="accent1"/>
              </a:solidFill>
              <a:prstDash val="solid"/>
              <a:round/>
            </a:ln>
          </p:spPr>
          <p:txBody>
            <a:bodyPr rtlCol="0" anchor="ctr"/>
            <a:lstStyle/>
            <a:p>
              <a:endParaRPr lang="en-US"/>
            </a:p>
          </p:txBody>
        </p:sp>
        <p:sp>
          <p:nvSpPr>
            <p:cNvPr id="189" name="Freeform 188">
              <a:extLst>
                <a:ext uri="{FF2B5EF4-FFF2-40B4-BE49-F238E27FC236}">
                  <a16:creationId xmlns:a16="http://schemas.microsoft.com/office/drawing/2014/main" id="{C52B2D1A-7ECB-483A-CF73-F4BD405F0E87}"/>
                </a:ext>
              </a:extLst>
            </p:cNvPr>
            <p:cNvSpPr/>
            <p:nvPr/>
          </p:nvSpPr>
          <p:spPr>
            <a:xfrm>
              <a:off x="3097047" y="2734705"/>
              <a:ext cx="50359" cy="80596"/>
            </a:xfrm>
            <a:custGeom>
              <a:avLst/>
              <a:gdLst>
                <a:gd name="connsiteX0" fmla="*/ 107391 w 119323"/>
                <a:gd name="connsiteY0" fmla="*/ 0 h 190968"/>
                <a:gd name="connsiteX1" fmla="*/ 42685 w 119323"/>
                <a:gd name="connsiteY1" fmla="*/ 0 h 190968"/>
                <a:gd name="connsiteX2" fmla="*/ 0 w 119323"/>
                <a:gd name="connsiteY2" fmla="*/ 42742 h 190968"/>
                <a:gd name="connsiteX3" fmla="*/ 26771 w 119323"/>
                <a:gd name="connsiteY3" fmla="*/ 82339 h 190968"/>
                <a:gd name="connsiteX4" fmla="*/ 92464 w 119323"/>
                <a:gd name="connsiteY4" fmla="*/ 108597 h 190968"/>
                <a:gd name="connsiteX5" fmla="*/ 116258 w 119323"/>
                <a:gd name="connsiteY5" fmla="*/ 164118 h 190968"/>
                <a:gd name="connsiteX6" fmla="*/ 76550 w 119323"/>
                <a:gd name="connsiteY6" fmla="*/ 190969 h 190968"/>
                <a:gd name="connsiteX7" fmla="*/ 11907 w 119323"/>
                <a:gd name="connsiteY7" fmla="*/ 190969 h 19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323" h="190968">
                  <a:moveTo>
                    <a:pt x="107391" y="0"/>
                  </a:moveTo>
                  <a:lnTo>
                    <a:pt x="42685" y="0"/>
                  </a:lnTo>
                  <a:cubicBezTo>
                    <a:pt x="19094" y="16"/>
                    <a:pt x="-16" y="19154"/>
                    <a:pt x="0" y="42742"/>
                  </a:cubicBezTo>
                  <a:cubicBezTo>
                    <a:pt x="13" y="60168"/>
                    <a:pt x="10608" y="75837"/>
                    <a:pt x="26771" y="82339"/>
                  </a:cubicBezTo>
                  <a:lnTo>
                    <a:pt x="92464" y="108597"/>
                  </a:lnTo>
                  <a:cubicBezTo>
                    <a:pt x="114365" y="117360"/>
                    <a:pt x="125018" y="142217"/>
                    <a:pt x="116258" y="164118"/>
                  </a:cubicBezTo>
                  <a:cubicBezTo>
                    <a:pt x="109762" y="180354"/>
                    <a:pt x="94033" y="190988"/>
                    <a:pt x="76550" y="190969"/>
                  </a:cubicBezTo>
                  <a:lnTo>
                    <a:pt x="11907" y="190969"/>
                  </a:lnTo>
                </a:path>
              </a:pathLst>
            </a:custGeom>
            <a:grpFill/>
            <a:ln w="12700" cap="rnd">
              <a:solidFill>
                <a:schemeClr val="accent1"/>
              </a:solidFill>
              <a:prstDash val="solid"/>
              <a:round/>
            </a:ln>
          </p:spPr>
          <p:txBody>
            <a:bodyPr rtlCol="0" anchor="ctr"/>
            <a:lstStyle/>
            <a:p>
              <a:endParaRPr lang="en-US"/>
            </a:p>
          </p:txBody>
        </p:sp>
        <p:sp>
          <p:nvSpPr>
            <p:cNvPr id="190" name="Freeform 189">
              <a:extLst>
                <a:ext uri="{FF2B5EF4-FFF2-40B4-BE49-F238E27FC236}">
                  <a16:creationId xmlns:a16="http://schemas.microsoft.com/office/drawing/2014/main" id="{B205E732-76B9-76C5-4BFC-BB0AD7632CB6}"/>
                </a:ext>
              </a:extLst>
            </p:cNvPr>
            <p:cNvSpPr/>
            <p:nvPr/>
          </p:nvSpPr>
          <p:spPr>
            <a:xfrm>
              <a:off x="3122221" y="2815315"/>
              <a:ext cx="13433" cy="13433"/>
            </a:xfrm>
            <a:custGeom>
              <a:avLst/>
              <a:gdLst>
                <a:gd name="connsiteX0" fmla="*/ 0 w 31828"/>
                <a:gd name="connsiteY0" fmla="*/ 31828 h 31828"/>
                <a:gd name="connsiteX1" fmla="*/ 0 w 31828"/>
                <a:gd name="connsiteY1" fmla="*/ 0 h 31828"/>
              </a:gdLst>
              <a:ahLst/>
              <a:cxnLst>
                <a:cxn ang="0">
                  <a:pos x="connsiteX0" y="connsiteY0"/>
                </a:cxn>
                <a:cxn ang="0">
                  <a:pos x="connsiteX1" y="connsiteY1"/>
                </a:cxn>
              </a:cxnLst>
              <a:rect l="l" t="t" r="r" b="b"/>
              <a:pathLst>
                <a:path w="31828" h="31828">
                  <a:moveTo>
                    <a:pt x="0" y="31828"/>
                  </a:moveTo>
                  <a:lnTo>
                    <a:pt x="0" y="0"/>
                  </a:lnTo>
                </a:path>
              </a:pathLst>
            </a:custGeom>
            <a:grpFill/>
            <a:ln w="12700" cap="rnd">
              <a:solidFill>
                <a:schemeClr val="accent1"/>
              </a:solidFill>
              <a:prstDash val="solid"/>
              <a:round/>
            </a:ln>
          </p:spPr>
          <p:txBody>
            <a:bodyPr rtlCol="0" anchor="ctr"/>
            <a:lstStyle/>
            <a:p>
              <a:endParaRPr lang="en-US"/>
            </a:p>
          </p:txBody>
        </p:sp>
        <p:sp>
          <p:nvSpPr>
            <p:cNvPr id="191" name="Freeform 190">
              <a:extLst>
                <a:ext uri="{FF2B5EF4-FFF2-40B4-BE49-F238E27FC236}">
                  <a16:creationId xmlns:a16="http://schemas.microsoft.com/office/drawing/2014/main" id="{18969FC4-E199-F6C0-33A8-8136566E2F56}"/>
                </a:ext>
              </a:extLst>
            </p:cNvPr>
            <p:cNvSpPr/>
            <p:nvPr/>
          </p:nvSpPr>
          <p:spPr>
            <a:xfrm>
              <a:off x="3122221" y="2721286"/>
              <a:ext cx="13433" cy="13433"/>
            </a:xfrm>
            <a:custGeom>
              <a:avLst/>
              <a:gdLst>
                <a:gd name="connsiteX0" fmla="*/ 0 w 31828"/>
                <a:gd name="connsiteY0" fmla="*/ 31828 h 31828"/>
                <a:gd name="connsiteX1" fmla="*/ 0 w 31828"/>
                <a:gd name="connsiteY1" fmla="*/ 0 h 31828"/>
              </a:gdLst>
              <a:ahLst/>
              <a:cxnLst>
                <a:cxn ang="0">
                  <a:pos x="connsiteX0" y="connsiteY0"/>
                </a:cxn>
                <a:cxn ang="0">
                  <a:pos x="connsiteX1" y="connsiteY1"/>
                </a:cxn>
              </a:cxnLst>
              <a:rect l="l" t="t" r="r" b="b"/>
              <a:pathLst>
                <a:path w="31828" h="31828">
                  <a:moveTo>
                    <a:pt x="0" y="31828"/>
                  </a:moveTo>
                  <a:lnTo>
                    <a:pt x="0" y="0"/>
                  </a:lnTo>
                </a:path>
              </a:pathLst>
            </a:custGeom>
            <a:grpFill/>
            <a:ln w="12700" cap="rnd">
              <a:solidFill>
                <a:schemeClr val="accent1"/>
              </a:solidFill>
              <a:prstDash val="solid"/>
              <a:round/>
            </a:ln>
          </p:spPr>
          <p:txBody>
            <a:bodyPr rtlCol="0" anchor="ctr"/>
            <a:lstStyle/>
            <a:p>
              <a:endParaRPr lang="en-US"/>
            </a:p>
          </p:txBody>
        </p:sp>
        <p:sp>
          <p:nvSpPr>
            <p:cNvPr id="192" name="Round Same-side Corner of Rectangle 191">
              <a:extLst>
                <a:ext uri="{FF2B5EF4-FFF2-40B4-BE49-F238E27FC236}">
                  <a16:creationId xmlns:a16="http://schemas.microsoft.com/office/drawing/2014/main" id="{ED6797EF-3CF9-0496-FA12-33910920CC5A}"/>
                </a:ext>
              </a:extLst>
            </p:cNvPr>
            <p:cNvSpPr/>
            <p:nvPr/>
          </p:nvSpPr>
          <p:spPr>
            <a:xfrm>
              <a:off x="2893866" y="2573513"/>
              <a:ext cx="268653" cy="66178"/>
            </a:xfrm>
            <a:prstGeom prst="round2SameRect">
              <a:avLst/>
            </a:prstGeom>
            <a:grp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Freeform 192">
              <a:extLst>
                <a:ext uri="{FF2B5EF4-FFF2-40B4-BE49-F238E27FC236}">
                  <a16:creationId xmlns:a16="http://schemas.microsoft.com/office/drawing/2014/main" id="{D7175EAC-AF2B-C675-C599-FF762E2B31CB}"/>
                </a:ext>
              </a:extLst>
            </p:cNvPr>
            <p:cNvSpPr/>
            <p:nvPr/>
          </p:nvSpPr>
          <p:spPr>
            <a:xfrm>
              <a:off x="2893866" y="2573513"/>
              <a:ext cx="268653" cy="214923"/>
            </a:xfrm>
            <a:custGeom>
              <a:avLst/>
              <a:gdLst>
                <a:gd name="connsiteX0" fmla="*/ 286453 w 636561"/>
                <a:gd name="connsiteY0" fmla="*/ 509249 h 509249"/>
                <a:gd name="connsiteX1" fmla="*/ 31828 w 636561"/>
                <a:gd name="connsiteY1" fmla="*/ 509249 h 509249"/>
                <a:gd name="connsiteX2" fmla="*/ 0 w 636561"/>
                <a:gd name="connsiteY2" fmla="*/ 477421 h 509249"/>
                <a:gd name="connsiteX3" fmla="*/ 0 w 636561"/>
                <a:gd name="connsiteY3" fmla="*/ 31828 h 509249"/>
                <a:gd name="connsiteX4" fmla="*/ 31828 w 636561"/>
                <a:gd name="connsiteY4" fmla="*/ 0 h 509249"/>
                <a:gd name="connsiteX5" fmla="*/ 604734 w 636561"/>
                <a:gd name="connsiteY5" fmla="*/ 0 h 509249"/>
                <a:gd name="connsiteX6" fmla="*/ 636562 w 636561"/>
                <a:gd name="connsiteY6" fmla="*/ 31828 h 509249"/>
                <a:gd name="connsiteX7" fmla="*/ 636562 w 636561"/>
                <a:gd name="connsiteY7" fmla="*/ 238711 h 50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61" h="509249">
                  <a:moveTo>
                    <a:pt x="286453" y="509249"/>
                  </a:moveTo>
                  <a:lnTo>
                    <a:pt x="31828" y="509249"/>
                  </a:lnTo>
                  <a:cubicBezTo>
                    <a:pt x="14250" y="509249"/>
                    <a:pt x="0" y="495000"/>
                    <a:pt x="0" y="477421"/>
                  </a:cubicBezTo>
                  <a:lnTo>
                    <a:pt x="0" y="31828"/>
                  </a:lnTo>
                  <a:cubicBezTo>
                    <a:pt x="0" y="14250"/>
                    <a:pt x="14250" y="0"/>
                    <a:pt x="31828" y="0"/>
                  </a:cubicBezTo>
                  <a:lnTo>
                    <a:pt x="604734" y="0"/>
                  </a:lnTo>
                  <a:cubicBezTo>
                    <a:pt x="622312" y="0"/>
                    <a:pt x="636562" y="14250"/>
                    <a:pt x="636562" y="31828"/>
                  </a:cubicBezTo>
                  <a:lnTo>
                    <a:pt x="636562" y="238711"/>
                  </a:lnTo>
                </a:path>
              </a:pathLst>
            </a:custGeom>
            <a:grpFill/>
            <a:ln w="12700" cap="rnd">
              <a:solidFill>
                <a:schemeClr val="accent1"/>
              </a:solidFill>
              <a:prstDash val="solid"/>
              <a:round/>
            </a:ln>
          </p:spPr>
          <p:txBody>
            <a:bodyPr rtlCol="0" anchor="ctr"/>
            <a:lstStyle/>
            <a:p>
              <a:endParaRPr lang="en-US"/>
            </a:p>
          </p:txBody>
        </p:sp>
        <p:sp>
          <p:nvSpPr>
            <p:cNvPr id="194" name="Freeform 193">
              <a:extLst>
                <a:ext uri="{FF2B5EF4-FFF2-40B4-BE49-F238E27FC236}">
                  <a16:creationId xmlns:a16="http://schemas.microsoft.com/office/drawing/2014/main" id="{F9539760-25D9-01FC-EC64-7A51E3A2F968}"/>
                </a:ext>
              </a:extLst>
            </p:cNvPr>
            <p:cNvSpPr/>
            <p:nvPr/>
          </p:nvSpPr>
          <p:spPr>
            <a:xfrm>
              <a:off x="2961029" y="2546661"/>
              <a:ext cx="13433" cy="67163"/>
            </a:xfrm>
            <a:custGeom>
              <a:avLst/>
              <a:gdLst>
                <a:gd name="connsiteX0" fmla="*/ 0 w 31828"/>
                <a:gd name="connsiteY0" fmla="*/ 0 h 159140"/>
                <a:gd name="connsiteX1" fmla="*/ 0 w 31828"/>
                <a:gd name="connsiteY1" fmla="*/ 159140 h 159140"/>
              </a:gdLst>
              <a:ahLst/>
              <a:cxnLst>
                <a:cxn ang="0">
                  <a:pos x="connsiteX0" y="connsiteY0"/>
                </a:cxn>
                <a:cxn ang="0">
                  <a:pos x="connsiteX1" y="connsiteY1"/>
                </a:cxn>
              </a:cxnLst>
              <a:rect l="l" t="t" r="r" b="b"/>
              <a:pathLst>
                <a:path w="31828" h="159140">
                  <a:moveTo>
                    <a:pt x="0" y="0"/>
                  </a:moveTo>
                  <a:lnTo>
                    <a:pt x="0" y="159140"/>
                  </a:lnTo>
                </a:path>
              </a:pathLst>
            </a:custGeom>
            <a:grpFill/>
            <a:ln w="12700" cap="rnd">
              <a:solidFill>
                <a:schemeClr val="accent1"/>
              </a:solidFill>
              <a:prstDash val="solid"/>
              <a:round/>
            </a:ln>
          </p:spPr>
          <p:txBody>
            <a:bodyPr rtlCol="0" anchor="ctr"/>
            <a:lstStyle/>
            <a:p>
              <a:endParaRPr lang="en-US"/>
            </a:p>
          </p:txBody>
        </p:sp>
        <p:sp>
          <p:nvSpPr>
            <p:cNvPr id="195" name="Freeform 194">
              <a:extLst>
                <a:ext uri="{FF2B5EF4-FFF2-40B4-BE49-F238E27FC236}">
                  <a16:creationId xmlns:a16="http://schemas.microsoft.com/office/drawing/2014/main" id="{47578529-8583-2192-5C6C-9A3B6394CB3C}"/>
                </a:ext>
              </a:extLst>
            </p:cNvPr>
            <p:cNvSpPr/>
            <p:nvPr/>
          </p:nvSpPr>
          <p:spPr>
            <a:xfrm>
              <a:off x="3095356" y="2546661"/>
              <a:ext cx="13433" cy="67163"/>
            </a:xfrm>
            <a:custGeom>
              <a:avLst/>
              <a:gdLst>
                <a:gd name="connsiteX0" fmla="*/ 0 w 31828"/>
                <a:gd name="connsiteY0" fmla="*/ 0 h 159140"/>
                <a:gd name="connsiteX1" fmla="*/ 0 w 31828"/>
                <a:gd name="connsiteY1" fmla="*/ 159140 h 159140"/>
              </a:gdLst>
              <a:ahLst/>
              <a:cxnLst>
                <a:cxn ang="0">
                  <a:pos x="connsiteX0" y="connsiteY0"/>
                </a:cxn>
                <a:cxn ang="0">
                  <a:pos x="connsiteX1" y="connsiteY1"/>
                </a:cxn>
              </a:cxnLst>
              <a:rect l="l" t="t" r="r" b="b"/>
              <a:pathLst>
                <a:path w="31828" h="159140">
                  <a:moveTo>
                    <a:pt x="0" y="0"/>
                  </a:moveTo>
                  <a:lnTo>
                    <a:pt x="0" y="159140"/>
                  </a:lnTo>
                </a:path>
              </a:pathLst>
            </a:custGeom>
            <a:grpFill/>
            <a:ln w="12700" cap="rnd">
              <a:solidFill>
                <a:schemeClr val="accent1"/>
              </a:solidFill>
              <a:prstDash val="solid"/>
              <a:round/>
            </a:ln>
          </p:spPr>
          <p:txBody>
            <a:bodyPr rtlCol="0" anchor="ctr"/>
            <a:lstStyle/>
            <a:p>
              <a:endParaRPr lang="en-US"/>
            </a:p>
          </p:txBody>
        </p:sp>
        <p:sp>
          <p:nvSpPr>
            <p:cNvPr id="196" name="Freeform 195">
              <a:extLst>
                <a:ext uri="{FF2B5EF4-FFF2-40B4-BE49-F238E27FC236}">
                  <a16:creationId xmlns:a16="http://schemas.microsoft.com/office/drawing/2014/main" id="{A9011359-CA05-68D3-5DAC-C6D462A5CD9C}"/>
                </a:ext>
              </a:extLst>
            </p:cNvPr>
            <p:cNvSpPr/>
            <p:nvPr/>
          </p:nvSpPr>
          <p:spPr>
            <a:xfrm>
              <a:off x="2893866" y="2640690"/>
              <a:ext cx="268653" cy="13433"/>
            </a:xfrm>
            <a:custGeom>
              <a:avLst/>
              <a:gdLst>
                <a:gd name="connsiteX0" fmla="*/ 0 w 636561"/>
                <a:gd name="connsiteY0" fmla="*/ 0 h 31828"/>
                <a:gd name="connsiteX1" fmla="*/ 636562 w 636561"/>
                <a:gd name="connsiteY1" fmla="*/ 0 h 31828"/>
              </a:gdLst>
              <a:ahLst/>
              <a:cxnLst>
                <a:cxn ang="0">
                  <a:pos x="connsiteX0" y="connsiteY0"/>
                </a:cxn>
                <a:cxn ang="0">
                  <a:pos x="connsiteX1" y="connsiteY1"/>
                </a:cxn>
              </a:cxnLst>
              <a:rect l="l" t="t" r="r" b="b"/>
              <a:pathLst>
                <a:path w="636561" h="31828">
                  <a:moveTo>
                    <a:pt x="0" y="0"/>
                  </a:moveTo>
                  <a:lnTo>
                    <a:pt x="636562" y="0"/>
                  </a:lnTo>
                </a:path>
              </a:pathLst>
            </a:custGeom>
            <a:grpFill/>
            <a:ln w="12700" cap="rnd">
              <a:solidFill>
                <a:schemeClr val="accent1"/>
              </a:solidFill>
              <a:prstDash val="solid"/>
              <a:round/>
            </a:ln>
          </p:spPr>
          <p:txBody>
            <a:bodyPr rtlCol="0" anchor="ctr"/>
            <a:lstStyle/>
            <a:p>
              <a:endParaRPr lang="en-US"/>
            </a:p>
          </p:txBody>
        </p:sp>
      </p:grpSp>
      <p:grpSp>
        <p:nvGrpSpPr>
          <p:cNvPr id="200" name="Group 199">
            <a:extLst>
              <a:ext uri="{FF2B5EF4-FFF2-40B4-BE49-F238E27FC236}">
                <a16:creationId xmlns:a16="http://schemas.microsoft.com/office/drawing/2014/main" id="{49C1E162-BDA9-B6BA-A70F-778871F50BD9}"/>
              </a:ext>
            </a:extLst>
          </p:cNvPr>
          <p:cNvGrpSpPr/>
          <p:nvPr/>
        </p:nvGrpSpPr>
        <p:grpSpPr>
          <a:xfrm>
            <a:off x="5137989" y="3863382"/>
            <a:ext cx="313996" cy="343920"/>
            <a:chOff x="6775359" y="1431961"/>
            <a:chExt cx="611100" cy="669338"/>
          </a:xfrm>
          <a:noFill/>
        </p:grpSpPr>
        <p:sp>
          <p:nvSpPr>
            <p:cNvPr id="201" name="Freeform 200">
              <a:extLst>
                <a:ext uri="{FF2B5EF4-FFF2-40B4-BE49-F238E27FC236}">
                  <a16:creationId xmlns:a16="http://schemas.microsoft.com/office/drawing/2014/main" id="{298F3E09-7DA4-0FA9-EF94-4953B6AACE01}"/>
                </a:ext>
              </a:extLst>
            </p:cNvPr>
            <p:cNvSpPr/>
            <p:nvPr/>
          </p:nvSpPr>
          <p:spPr>
            <a:xfrm>
              <a:off x="6862659" y="1519281"/>
              <a:ext cx="436500" cy="465640"/>
            </a:xfrm>
            <a:custGeom>
              <a:avLst/>
              <a:gdLst>
                <a:gd name="connsiteX0" fmla="*/ 417090 w 436500"/>
                <a:gd name="connsiteY0" fmla="*/ 37840 h 465640"/>
                <a:gd name="connsiteX1" fmla="*/ 218250 w 436500"/>
                <a:gd name="connsiteY1" fmla="*/ 10 h 465640"/>
                <a:gd name="connsiteX2" fmla="*/ 19410 w 436500"/>
                <a:gd name="connsiteY2" fmla="*/ 37840 h 465640"/>
                <a:gd name="connsiteX3" fmla="*/ 0 w 436500"/>
                <a:gd name="connsiteY3" fmla="*/ 66300 h 465640"/>
                <a:gd name="connsiteX4" fmla="*/ 0 w 436500"/>
                <a:gd name="connsiteY4" fmla="*/ 220937 h 465640"/>
                <a:gd name="connsiteX5" fmla="*/ 172185 w 436500"/>
                <a:gd name="connsiteY5" fmla="*/ 453126 h 465640"/>
                <a:gd name="connsiteX6" fmla="*/ 195465 w 436500"/>
                <a:gd name="connsiteY6" fmla="*/ 461507 h 465640"/>
                <a:gd name="connsiteX7" fmla="*/ 240977 w 436500"/>
                <a:gd name="connsiteY7" fmla="*/ 461507 h 465640"/>
                <a:gd name="connsiteX8" fmla="*/ 264257 w 436500"/>
                <a:gd name="connsiteY8" fmla="*/ 453126 h 465640"/>
                <a:gd name="connsiteX9" fmla="*/ 436500 w 436500"/>
                <a:gd name="connsiteY9" fmla="*/ 220937 h 465640"/>
                <a:gd name="connsiteX10" fmla="*/ 436500 w 436500"/>
                <a:gd name="connsiteY10" fmla="*/ 66300 h 465640"/>
                <a:gd name="connsiteX11" fmla="*/ 417090 w 436500"/>
                <a:gd name="connsiteY11" fmla="*/ 37840 h 46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6500" h="465640">
                  <a:moveTo>
                    <a:pt x="417090" y="37840"/>
                  </a:moveTo>
                  <a:cubicBezTo>
                    <a:pt x="353897" y="12435"/>
                    <a:pt x="286359" y="-414"/>
                    <a:pt x="218250" y="10"/>
                  </a:cubicBezTo>
                  <a:cubicBezTo>
                    <a:pt x="150142" y="-414"/>
                    <a:pt x="82604" y="12435"/>
                    <a:pt x="19410" y="37840"/>
                  </a:cubicBezTo>
                  <a:cubicBezTo>
                    <a:pt x="7783" y="42533"/>
                    <a:pt x="124" y="53763"/>
                    <a:pt x="0" y="66300"/>
                  </a:cubicBezTo>
                  <a:lnTo>
                    <a:pt x="0" y="220937"/>
                  </a:lnTo>
                  <a:cubicBezTo>
                    <a:pt x="2633" y="326920"/>
                    <a:pt x="71534" y="419830"/>
                    <a:pt x="172185" y="453126"/>
                  </a:cubicBezTo>
                  <a:lnTo>
                    <a:pt x="195465" y="461507"/>
                  </a:lnTo>
                  <a:cubicBezTo>
                    <a:pt x="210134" y="467019"/>
                    <a:pt x="226308" y="467019"/>
                    <a:pt x="240977" y="461507"/>
                  </a:cubicBezTo>
                  <a:lnTo>
                    <a:pt x="264257" y="453126"/>
                  </a:lnTo>
                  <a:cubicBezTo>
                    <a:pt x="364931" y="419850"/>
                    <a:pt x="433858" y="326934"/>
                    <a:pt x="436500" y="220937"/>
                  </a:cubicBezTo>
                  <a:lnTo>
                    <a:pt x="436500" y="66300"/>
                  </a:lnTo>
                  <a:cubicBezTo>
                    <a:pt x="436375" y="53763"/>
                    <a:pt x="428716" y="42533"/>
                    <a:pt x="417090" y="37840"/>
                  </a:cubicBezTo>
                  <a:close/>
                </a:path>
              </a:pathLst>
            </a:custGeom>
            <a:grpFill/>
            <a:ln w="12700" cap="rnd">
              <a:solidFill>
                <a:schemeClr val="accent6"/>
              </a:solidFill>
              <a:prstDash val="solid"/>
              <a:round/>
            </a:ln>
          </p:spPr>
          <p:txBody>
            <a:bodyPr rtlCol="0" anchor="ctr"/>
            <a:lstStyle/>
            <a:p>
              <a:endParaRPr lang="en-US"/>
            </a:p>
          </p:txBody>
        </p:sp>
        <p:sp>
          <p:nvSpPr>
            <p:cNvPr id="202" name="Freeform 201">
              <a:extLst>
                <a:ext uri="{FF2B5EF4-FFF2-40B4-BE49-F238E27FC236}">
                  <a16:creationId xmlns:a16="http://schemas.microsoft.com/office/drawing/2014/main" id="{3E7B2BD9-85A6-1CCE-CC5D-79928B9D8D93}"/>
                </a:ext>
              </a:extLst>
            </p:cNvPr>
            <p:cNvSpPr/>
            <p:nvPr/>
          </p:nvSpPr>
          <p:spPr>
            <a:xfrm>
              <a:off x="6862659" y="1519699"/>
              <a:ext cx="198345" cy="185105"/>
            </a:xfrm>
            <a:custGeom>
              <a:avLst/>
              <a:gdLst>
                <a:gd name="connsiteX0" fmla="*/ 0 w 198345"/>
                <a:gd name="connsiteY0" fmla="*/ 185105 h 185105"/>
                <a:gd name="connsiteX1" fmla="*/ 198346 w 198345"/>
                <a:gd name="connsiteY1" fmla="*/ 0 h 185105"/>
              </a:gdLst>
              <a:ahLst/>
              <a:cxnLst>
                <a:cxn ang="0">
                  <a:pos x="connsiteX0" y="connsiteY0"/>
                </a:cxn>
                <a:cxn ang="0">
                  <a:pos x="connsiteX1" y="connsiteY1"/>
                </a:cxn>
              </a:cxnLst>
              <a:rect l="l" t="t" r="r" b="b"/>
              <a:pathLst>
                <a:path w="198345" h="185105">
                  <a:moveTo>
                    <a:pt x="0" y="185105"/>
                  </a:moveTo>
                  <a:lnTo>
                    <a:pt x="198346" y="0"/>
                  </a:lnTo>
                </a:path>
              </a:pathLst>
            </a:custGeom>
            <a:grpFill/>
            <a:ln w="12700" cap="rnd">
              <a:solidFill>
                <a:schemeClr val="accent6"/>
              </a:solidFill>
              <a:prstDash val="solid"/>
              <a:round/>
            </a:ln>
          </p:spPr>
          <p:txBody>
            <a:bodyPr rtlCol="0" anchor="ctr"/>
            <a:lstStyle/>
            <a:p>
              <a:endParaRPr lang="en-US"/>
            </a:p>
          </p:txBody>
        </p:sp>
        <p:sp>
          <p:nvSpPr>
            <p:cNvPr id="203" name="Freeform 202">
              <a:extLst>
                <a:ext uri="{FF2B5EF4-FFF2-40B4-BE49-F238E27FC236}">
                  <a16:creationId xmlns:a16="http://schemas.microsoft.com/office/drawing/2014/main" id="{29A65CDC-BACB-CEC7-4582-6930522417F1}"/>
                </a:ext>
              </a:extLst>
            </p:cNvPr>
            <p:cNvSpPr/>
            <p:nvPr/>
          </p:nvSpPr>
          <p:spPr>
            <a:xfrm>
              <a:off x="6879711" y="1531484"/>
              <a:ext cx="316753" cy="295626"/>
            </a:xfrm>
            <a:custGeom>
              <a:avLst/>
              <a:gdLst>
                <a:gd name="connsiteX0" fmla="*/ 0 w 316753"/>
                <a:gd name="connsiteY0" fmla="*/ 295627 h 295626"/>
                <a:gd name="connsiteX1" fmla="*/ 316754 w 316753"/>
                <a:gd name="connsiteY1" fmla="*/ 0 h 295626"/>
              </a:gdLst>
              <a:ahLst/>
              <a:cxnLst>
                <a:cxn ang="0">
                  <a:pos x="connsiteX0" y="connsiteY0"/>
                </a:cxn>
                <a:cxn ang="0">
                  <a:pos x="connsiteX1" y="connsiteY1"/>
                </a:cxn>
              </a:cxnLst>
              <a:rect l="l" t="t" r="r" b="b"/>
              <a:pathLst>
                <a:path w="316753" h="295626">
                  <a:moveTo>
                    <a:pt x="0" y="295627"/>
                  </a:moveTo>
                  <a:lnTo>
                    <a:pt x="316754" y="0"/>
                  </a:lnTo>
                </a:path>
              </a:pathLst>
            </a:custGeom>
            <a:grpFill/>
            <a:ln w="12700" cap="rnd">
              <a:solidFill>
                <a:schemeClr val="accent6"/>
              </a:solidFill>
              <a:prstDash val="solid"/>
              <a:round/>
            </a:ln>
          </p:spPr>
          <p:txBody>
            <a:bodyPr rtlCol="0" anchor="ctr"/>
            <a:lstStyle/>
            <a:p>
              <a:endParaRPr lang="en-US"/>
            </a:p>
          </p:txBody>
        </p:sp>
        <p:sp>
          <p:nvSpPr>
            <p:cNvPr id="204" name="Freeform 203">
              <a:extLst>
                <a:ext uri="{FF2B5EF4-FFF2-40B4-BE49-F238E27FC236}">
                  <a16:creationId xmlns:a16="http://schemas.microsoft.com/office/drawing/2014/main" id="{39707C8E-80DE-C633-130F-3334F650988F}"/>
                </a:ext>
              </a:extLst>
            </p:cNvPr>
            <p:cNvSpPr/>
            <p:nvPr/>
          </p:nvSpPr>
          <p:spPr>
            <a:xfrm>
              <a:off x="6937096" y="1575484"/>
              <a:ext cx="360316" cy="336279"/>
            </a:xfrm>
            <a:custGeom>
              <a:avLst/>
              <a:gdLst>
                <a:gd name="connsiteX0" fmla="*/ 0 w 360316"/>
                <a:gd name="connsiteY0" fmla="*/ 336280 h 336279"/>
                <a:gd name="connsiteX1" fmla="*/ 360316 w 360316"/>
                <a:gd name="connsiteY1" fmla="*/ 0 h 336279"/>
              </a:gdLst>
              <a:ahLst/>
              <a:cxnLst>
                <a:cxn ang="0">
                  <a:pos x="connsiteX0" y="connsiteY0"/>
                </a:cxn>
                <a:cxn ang="0">
                  <a:pos x="connsiteX1" y="connsiteY1"/>
                </a:cxn>
              </a:cxnLst>
              <a:rect l="l" t="t" r="r" b="b"/>
              <a:pathLst>
                <a:path w="360316" h="336279">
                  <a:moveTo>
                    <a:pt x="0" y="336280"/>
                  </a:moveTo>
                  <a:lnTo>
                    <a:pt x="360316" y="0"/>
                  </a:lnTo>
                </a:path>
              </a:pathLst>
            </a:custGeom>
            <a:grpFill/>
            <a:ln w="12700" cap="rnd">
              <a:solidFill>
                <a:schemeClr val="accent6"/>
              </a:solidFill>
              <a:prstDash val="solid"/>
              <a:round/>
            </a:ln>
          </p:spPr>
          <p:txBody>
            <a:bodyPr rtlCol="0" anchor="ctr"/>
            <a:lstStyle/>
            <a:p>
              <a:endParaRPr lang="en-US"/>
            </a:p>
          </p:txBody>
        </p:sp>
        <p:sp>
          <p:nvSpPr>
            <p:cNvPr id="205" name="Freeform 204">
              <a:extLst>
                <a:ext uri="{FF2B5EF4-FFF2-40B4-BE49-F238E27FC236}">
                  <a16:creationId xmlns:a16="http://schemas.microsoft.com/office/drawing/2014/main" id="{DF316064-CB93-9CA8-1608-2ACA881824ED}"/>
                </a:ext>
              </a:extLst>
            </p:cNvPr>
            <p:cNvSpPr/>
            <p:nvPr/>
          </p:nvSpPr>
          <p:spPr>
            <a:xfrm>
              <a:off x="7024484" y="1712079"/>
              <a:ext cx="274674" cy="256370"/>
            </a:xfrm>
            <a:custGeom>
              <a:avLst/>
              <a:gdLst>
                <a:gd name="connsiteX0" fmla="*/ 0 w 274674"/>
                <a:gd name="connsiteY0" fmla="*/ 256371 h 256370"/>
                <a:gd name="connsiteX1" fmla="*/ 274675 w 274674"/>
                <a:gd name="connsiteY1" fmla="*/ 0 h 256370"/>
              </a:gdLst>
              <a:ahLst/>
              <a:cxnLst>
                <a:cxn ang="0">
                  <a:pos x="connsiteX0" y="connsiteY0"/>
                </a:cxn>
                <a:cxn ang="0">
                  <a:pos x="connsiteX1" y="connsiteY1"/>
                </a:cxn>
              </a:cxnLst>
              <a:rect l="l" t="t" r="r" b="b"/>
              <a:pathLst>
                <a:path w="274674" h="256370">
                  <a:moveTo>
                    <a:pt x="0" y="256371"/>
                  </a:moveTo>
                  <a:lnTo>
                    <a:pt x="274675" y="0"/>
                  </a:lnTo>
                </a:path>
              </a:pathLst>
            </a:custGeom>
            <a:grpFill/>
            <a:ln w="12700" cap="rnd">
              <a:solidFill>
                <a:schemeClr val="accent6"/>
              </a:solidFill>
              <a:prstDash val="solid"/>
              <a:round/>
            </a:ln>
          </p:spPr>
          <p:txBody>
            <a:bodyPr rtlCol="0" anchor="ctr"/>
            <a:lstStyle/>
            <a:p>
              <a:endParaRPr lang="en-US"/>
            </a:p>
          </p:txBody>
        </p:sp>
        <p:sp>
          <p:nvSpPr>
            <p:cNvPr id="206" name="Freeform 205">
              <a:extLst>
                <a:ext uri="{FF2B5EF4-FFF2-40B4-BE49-F238E27FC236}">
                  <a16:creationId xmlns:a16="http://schemas.microsoft.com/office/drawing/2014/main" id="{16557D51-7932-890C-3B22-3AE0357FCAC5}"/>
                </a:ext>
              </a:extLst>
            </p:cNvPr>
            <p:cNvSpPr/>
            <p:nvPr/>
          </p:nvSpPr>
          <p:spPr>
            <a:xfrm>
              <a:off x="6775359" y="1431961"/>
              <a:ext cx="611100" cy="669338"/>
            </a:xfrm>
            <a:custGeom>
              <a:avLst/>
              <a:gdLst>
                <a:gd name="connsiteX0" fmla="*/ 0 w 611100"/>
                <a:gd name="connsiteY0" fmla="*/ 95333 h 669338"/>
                <a:gd name="connsiteX1" fmla="*/ 0 w 611100"/>
                <a:gd name="connsiteY1" fmla="*/ 317570 h 669338"/>
                <a:gd name="connsiteX2" fmla="*/ 239173 w 611100"/>
                <a:gd name="connsiteY2" fmla="*/ 651289 h 669338"/>
                <a:gd name="connsiteX3" fmla="*/ 271794 w 611100"/>
                <a:gd name="connsiteY3" fmla="*/ 663336 h 669338"/>
                <a:gd name="connsiteX4" fmla="*/ 339306 w 611100"/>
                <a:gd name="connsiteY4" fmla="*/ 663336 h 669338"/>
                <a:gd name="connsiteX5" fmla="*/ 371927 w 611100"/>
                <a:gd name="connsiteY5" fmla="*/ 651289 h 669338"/>
                <a:gd name="connsiteX6" fmla="*/ 611100 w 611100"/>
                <a:gd name="connsiteY6" fmla="*/ 317570 h 669338"/>
                <a:gd name="connsiteX7" fmla="*/ 611100 w 611100"/>
                <a:gd name="connsiteY7" fmla="*/ 95333 h 669338"/>
                <a:gd name="connsiteX8" fmla="*/ 583921 w 611100"/>
                <a:gd name="connsiteY8" fmla="*/ 54419 h 669338"/>
                <a:gd name="connsiteX9" fmla="*/ 305550 w 611100"/>
                <a:gd name="connsiteY9" fmla="*/ 31 h 669338"/>
                <a:gd name="connsiteX10" fmla="*/ 27179 w 611100"/>
                <a:gd name="connsiteY10" fmla="*/ 54419 h 669338"/>
                <a:gd name="connsiteX11" fmla="*/ 0 w 611100"/>
                <a:gd name="connsiteY11" fmla="*/ 95333 h 66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100" h="669338">
                  <a:moveTo>
                    <a:pt x="0" y="95333"/>
                  </a:moveTo>
                  <a:lnTo>
                    <a:pt x="0" y="317570"/>
                  </a:lnTo>
                  <a:cubicBezTo>
                    <a:pt x="1752" y="467991"/>
                    <a:pt x="97290" y="601298"/>
                    <a:pt x="239173" y="651289"/>
                  </a:cubicBezTo>
                  <a:lnTo>
                    <a:pt x="271794" y="663336"/>
                  </a:lnTo>
                  <a:cubicBezTo>
                    <a:pt x="293587" y="671339"/>
                    <a:pt x="317513" y="671339"/>
                    <a:pt x="339306" y="663336"/>
                  </a:cubicBezTo>
                  <a:lnTo>
                    <a:pt x="371927" y="651289"/>
                  </a:lnTo>
                  <a:cubicBezTo>
                    <a:pt x="513810" y="601298"/>
                    <a:pt x="609348" y="467991"/>
                    <a:pt x="611100" y="317570"/>
                  </a:cubicBezTo>
                  <a:lnTo>
                    <a:pt x="611100" y="95333"/>
                  </a:lnTo>
                  <a:cubicBezTo>
                    <a:pt x="611039" y="77486"/>
                    <a:pt x="600350" y="61392"/>
                    <a:pt x="583921" y="54419"/>
                  </a:cubicBezTo>
                  <a:cubicBezTo>
                    <a:pt x="495765" y="17641"/>
                    <a:pt x="401065" y="-862"/>
                    <a:pt x="305550" y="31"/>
                  </a:cubicBezTo>
                  <a:cubicBezTo>
                    <a:pt x="210036" y="-862"/>
                    <a:pt x="115334" y="17641"/>
                    <a:pt x="27179" y="54419"/>
                  </a:cubicBezTo>
                  <a:cubicBezTo>
                    <a:pt x="10751" y="61392"/>
                    <a:pt x="60" y="77486"/>
                    <a:pt x="0" y="95333"/>
                  </a:cubicBezTo>
                  <a:close/>
                </a:path>
              </a:pathLst>
            </a:custGeom>
            <a:grpFill/>
            <a:ln w="12700" cap="rnd">
              <a:solidFill>
                <a:schemeClr val="accent6"/>
              </a:solidFill>
              <a:prstDash val="solid"/>
              <a:round/>
            </a:ln>
          </p:spPr>
          <p:txBody>
            <a:bodyPr rtlCol="0" anchor="ctr"/>
            <a:lstStyle/>
            <a:p>
              <a:endParaRPr lang="en-US"/>
            </a:p>
          </p:txBody>
        </p:sp>
      </p:grpSp>
      <p:grpSp>
        <p:nvGrpSpPr>
          <p:cNvPr id="228" name="Graphic 207">
            <a:extLst>
              <a:ext uri="{FF2B5EF4-FFF2-40B4-BE49-F238E27FC236}">
                <a16:creationId xmlns:a16="http://schemas.microsoft.com/office/drawing/2014/main" id="{ED771DBB-C383-F10F-B885-D713233AAA06}"/>
              </a:ext>
            </a:extLst>
          </p:cNvPr>
          <p:cNvGrpSpPr/>
          <p:nvPr/>
        </p:nvGrpSpPr>
        <p:grpSpPr>
          <a:xfrm>
            <a:off x="5809592" y="4411725"/>
            <a:ext cx="278411" cy="278411"/>
            <a:chOff x="5809592" y="4342450"/>
            <a:chExt cx="278411" cy="278411"/>
          </a:xfrm>
          <a:noFill/>
        </p:grpSpPr>
        <p:grpSp>
          <p:nvGrpSpPr>
            <p:cNvPr id="229" name="Graphic 207">
              <a:extLst>
                <a:ext uri="{FF2B5EF4-FFF2-40B4-BE49-F238E27FC236}">
                  <a16:creationId xmlns:a16="http://schemas.microsoft.com/office/drawing/2014/main" id="{6BA4BDB9-D943-91E0-AD58-6B2D30528CFF}"/>
                </a:ext>
              </a:extLst>
            </p:cNvPr>
            <p:cNvGrpSpPr/>
            <p:nvPr/>
          </p:nvGrpSpPr>
          <p:grpSpPr>
            <a:xfrm>
              <a:off x="5810045" y="4342466"/>
              <a:ext cx="277647" cy="277942"/>
              <a:chOff x="5810045" y="4342466"/>
              <a:chExt cx="277647" cy="277942"/>
            </a:xfrm>
            <a:grpFill/>
          </p:grpSpPr>
          <p:sp>
            <p:nvSpPr>
              <p:cNvPr id="230" name="Freeform 229">
                <a:extLst>
                  <a:ext uri="{FF2B5EF4-FFF2-40B4-BE49-F238E27FC236}">
                    <a16:creationId xmlns:a16="http://schemas.microsoft.com/office/drawing/2014/main" id="{B594E249-4A5B-456C-AC22-8FB8876701E1}"/>
                  </a:ext>
                </a:extLst>
              </p:cNvPr>
              <p:cNvSpPr/>
              <p:nvPr/>
            </p:nvSpPr>
            <p:spPr>
              <a:xfrm>
                <a:off x="5810045" y="4510344"/>
                <a:ext cx="110064" cy="110064"/>
              </a:xfrm>
              <a:custGeom>
                <a:avLst/>
                <a:gdLst>
                  <a:gd name="connsiteX0" fmla="*/ 30535 w 110064"/>
                  <a:gd name="connsiteY0" fmla="*/ 105191 h 110064"/>
                  <a:gd name="connsiteX1" fmla="*/ 4873 w 110064"/>
                  <a:gd name="connsiteY1" fmla="*/ 104286 h 110064"/>
                  <a:gd name="connsiteX2" fmla="*/ 4873 w 110064"/>
                  <a:gd name="connsiteY2" fmla="*/ 79529 h 110064"/>
                  <a:gd name="connsiteX3" fmla="*/ 84402 w 110064"/>
                  <a:gd name="connsiteY3" fmla="*/ 0 h 110064"/>
                  <a:gd name="connsiteX4" fmla="*/ 110064 w 110064"/>
                  <a:gd name="connsiteY4" fmla="*/ 25662 h 110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64" h="110064">
                    <a:moveTo>
                      <a:pt x="30535" y="105191"/>
                    </a:moveTo>
                    <a:cubicBezTo>
                      <a:pt x="23199" y="112028"/>
                      <a:pt x="11710" y="111622"/>
                      <a:pt x="4873" y="104286"/>
                    </a:cubicBezTo>
                    <a:cubicBezTo>
                      <a:pt x="-1624" y="97312"/>
                      <a:pt x="-1624" y="86502"/>
                      <a:pt x="4873" y="79529"/>
                    </a:cubicBezTo>
                    <a:lnTo>
                      <a:pt x="84402" y="0"/>
                    </a:lnTo>
                    <a:lnTo>
                      <a:pt x="110064" y="25662"/>
                    </a:lnTo>
                    <a:close/>
                  </a:path>
                </a:pathLst>
              </a:custGeom>
              <a:grpFill/>
              <a:ln w="11906" cap="rnd">
                <a:solidFill>
                  <a:schemeClr val="accent1"/>
                </a:solidFill>
                <a:prstDash val="solid"/>
                <a:round/>
              </a:ln>
            </p:spPr>
            <p:txBody>
              <a:bodyPr rtlCol="0" anchor="ctr"/>
              <a:lstStyle/>
              <a:p>
                <a:endParaRPr lang="en-US"/>
              </a:p>
            </p:txBody>
          </p:sp>
          <p:sp>
            <p:nvSpPr>
              <p:cNvPr id="231" name="Freeform 230">
                <a:extLst>
                  <a:ext uri="{FF2B5EF4-FFF2-40B4-BE49-F238E27FC236}">
                    <a16:creationId xmlns:a16="http://schemas.microsoft.com/office/drawing/2014/main" id="{B592521B-3150-FD8A-08DA-5D16BDC3D911}"/>
                  </a:ext>
                </a:extLst>
              </p:cNvPr>
              <p:cNvSpPr/>
              <p:nvPr/>
            </p:nvSpPr>
            <p:spPr>
              <a:xfrm>
                <a:off x="5881616" y="4497513"/>
                <a:ext cx="51324" cy="51324"/>
              </a:xfrm>
              <a:custGeom>
                <a:avLst/>
                <a:gdLst>
                  <a:gd name="connsiteX0" fmla="*/ 0 w 51324"/>
                  <a:gd name="connsiteY0" fmla="*/ 0 h 51324"/>
                  <a:gd name="connsiteX1" fmla="*/ 51324 w 51324"/>
                  <a:gd name="connsiteY1" fmla="*/ 51324 h 51324"/>
                </a:gdLst>
                <a:ahLst/>
                <a:cxnLst>
                  <a:cxn ang="0">
                    <a:pos x="connsiteX0" y="connsiteY0"/>
                  </a:cxn>
                  <a:cxn ang="0">
                    <a:pos x="connsiteX1" y="connsiteY1"/>
                  </a:cxn>
                </a:cxnLst>
                <a:rect l="l" t="t" r="r" b="b"/>
                <a:pathLst>
                  <a:path w="51324" h="51324">
                    <a:moveTo>
                      <a:pt x="0" y="0"/>
                    </a:moveTo>
                    <a:lnTo>
                      <a:pt x="51324" y="51324"/>
                    </a:lnTo>
                  </a:path>
                </a:pathLst>
              </a:custGeom>
              <a:grpFill/>
              <a:ln w="11906" cap="rnd">
                <a:solidFill>
                  <a:schemeClr val="accent1"/>
                </a:solidFill>
                <a:prstDash val="solid"/>
                <a:round/>
              </a:ln>
            </p:spPr>
            <p:txBody>
              <a:bodyPr rtlCol="0" anchor="ctr"/>
              <a:lstStyle/>
              <a:p>
                <a:endParaRPr lang="en-US"/>
              </a:p>
            </p:txBody>
          </p:sp>
          <p:sp>
            <p:nvSpPr>
              <p:cNvPr id="232" name="Freeform 231">
                <a:extLst>
                  <a:ext uri="{FF2B5EF4-FFF2-40B4-BE49-F238E27FC236}">
                    <a16:creationId xmlns:a16="http://schemas.microsoft.com/office/drawing/2014/main" id="{D844AA82-AAD3-B491-CB19-E30A352FAFE8}"/>
                  </a:ext>
                </a:extLst>
              </p:cNvPr>
              <p:cNvSpPr/>
              <p:nvPr/>
            </p:nvSpPr>
            <p:spPr>
              <a:xfrm>
                <a:off x="5907278" y="4403095"/>
                <a:ext cx="120322" cy="120079"/>
              </a:xfrm>
              <a:custGeom>
                <a:avLst/>
                <a:gdLst>
                  <a:gd name="connsiteX0" fmla="*/ 120322 w 120322"/>
                  <a:gd name="connsiteY0" fmla="*/ 0 h 120079"/>
                  <a:gd name="connsiteX1" fmla="*/ 0 w 120322"/>
                  <a:gd name="connsiteY1" fmla="*/ 120080 h 120079"/>
                </a:gdLst>
                <a:ahLst/>
                <a:cxnLst>
                  <a:cxn ang="0">
                    <a:pos x="connsiteX0" y="connsiteY0"/>
                  </a:cxn>
                  <a:cxn ang="0">
                    <a:pos x="connsiteX1" y="connsiteY1"/>
                  </a:cxn>
                </a:cxnLst>
                <a:rect l="l" t="t" r="r" b="b"/>
                <a:pathLst>
                  <a:path w="120322" h="120079">
                    <a:moveTo>
                      <a:pt x="120322" y="0"/>
                    </a:moveTo>
                    <a:lnTo>
                      <a:pt x="0" y="120080"/>
                    </a:lnTo>
                  </a:path>
                </a:pathLst>
              </a:custGeom>
              <a:grpFill/>
              <a:ln w="11906" cap="rnd">
                <a:solidFill>
                  <a:schemeClr val="accent1"/>
                </a:solidFill>
                <a:prstDash val="solid"/>
                <a:round/>
              </a:ln>
            </p:spPr>
            <p:txBody>
              <a:bodyPr rtlCol="0" anchor="ctr"/>
              <a:lstStyle/>
              <a:p>
                <a:endParaRPr lang="en-US"/>
              </a:p>
            </p:txBody>
          </p:sp>
          <p:sp>
            <p:nvSpPr>
              <p:cNvPr id="233" name="Freeform 232">
                <a:extLst>
                  <a:ext uri="{FF2B5EF4-FFF2-40B4-BE49-F238E27FC236}">
                    <a16:creationId xmlns:a16="http://schemas.microsoft.com/office/drawing/2014/main" id="{3B7481C2-075F-7D8A-DB90-F1C075EF7CA4}"/>
                  </a:ext>
                </a:extLst>
              </p:cNvPr>
              <p:cNvSpPr/>
              <p:nvPr/>
            </p:nvSpPr>
            <p:spPr>
              <a:xfrm>
                <a:off x="6015333" y="4342466"/>
                <a:ext cx="72359" cy="72524"/>
              </a:xfrm>
              <a:custGeom>
                <a:avLst/>
                <a:gdLst>
                  <a:gd name="connsiteX0" fmla="*/ 38898 w 72359"/>
                  <a:gd name="connsiteY0" fmla="*/ 67771 h 72524"/>
                  <a:gd name="connsiteX1" fmla="*/ 30061 w 72359"/>
                  <a:gd name="connsiteY1" fmla="*/ 72492 h 72524"/>
                  <a:gd name="connsiteX2" fmla="*/ 20619 w 72359"/>
                  <a:gd name="connsiteY2" fmla="*/ 68981 h 72524"/>
                  <a:gd name="connsiteX3" fmla="*/ 3552 w 72359"/>
                  <a:gd name="connsiteY3" fmla="*/ 51914 h 72524"/>
                  <a:gd name="connsiteX4" fmla="*/ 41 w 72359"/>
                  <a:gd name="connsiteY4" fmla="*/ 42351 h 72524"/>
                  <a:gd name="connsiteX5" fmla="*/ 5246 w 72359"/>
                  <a:gd name="connsiteY5" fmla="*/ 33514 h 72524"/>
                  <a:gd name="connsiteX6" fmla="*/ 52334 w 72359"/>
                  <a:gd name="connsiteY6" fmla="*/ 1073 h 72524"/>
                  <a:gd name="connsiteX7" fmla="*/ 60081 w 72359"/>
                  <a:gd name="connsiteY7" fmla="*/ 1800 h 72524"/>
                  <a:gd name="connsiteX8" fmla="*/ 70854 w 72359"/>
                  <a:gd name="connsiteY8" fmla="*/ 12573 h 72524"/>
                  <a:gd name="connsiteX9" fmla="*/ 70854 w 72359"/>
                  <a:gd name="connsiteY9" fmla="*/ 20562 h 72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359" h="72524">
                    <a:moveTo>
                      <a:pt x="38898" y="67771"/>
                    </a:moveTo>
                    <a:cubicBezTo>
                      <a:pt x="36772" y="70547"/>
                      <a:pt x="33550" y="72268"/>
                      <a:pt x="30061" y="72492"/>
                    </a:cubicBezTo>
                    <a:cubicBezTo>
                      <a:pt x="26553" y="72749"/>
                      <a:pt x="23107" y="71468"/>
                      <a:pt x="20619" y="68981"/>
                    </a:cubicBezTo>
                    <a:lnTo>
                      <a:pt x="3552" y="51914"/>
                    </a:lnTo>
                    <a:cubicBezTo>
                      <a:pt x="1031" y="49397"/>
                      <a:pt x="-252" y="45900"/>
                      <a:pt x="41" y="42351"/>
                    </a:cubicBezTo>
                    <a:cubicBezTo>
                      <a:pt x="381" y="38779"/>
                      <a:pt x="2288" y="35543"/>
                      <a:pt x="5246" y="33514"/>
                    </a:cubicBezTo>
                    <a:lnTo>
                      <a:pt x="52334" y="1073"/>
                    </a:lnTo>
                    <a:cubicBezTo>
                      <a:pt x="54750" y="-597"/>
                      <a:pt x="58017" y="-290"/>
                      <a:pt x="60081" y="1800"/>
                    </a:cubicBezTo>
                    <a:lnTo>
                      <a:pt x="70854" y="12573"/>
                    </a:lnTo>
                    <a:cubicBezTo>
                      <a:pt x="72861" y="14858"/>
                      <a:pt x="72861" y="18277"/>
                      <a:pt x="70854" y="20562"/>
                    </a:cubicBezTo>
                    <a:close/>
                  </a:path>
                </a:pathLst>
              </a:custGeom>
              <a:grpFill/>
              <a:ln w="11906" cap="rnd">
                <a:solidFill>
                  <a:schemeClr val="accent1"/>
                </a:solidFill>
                <a:prstDash val="solid"/>
                <a:round/>
              </a:ln>
            </p:spPr>
            <p:txBody>
              <a:bodyPr rtlCol="0" anchor="ctr"/>
              <a:lstStyle/>
              <a:p>
                <a:endParaRPr lang="en-US"/>
              </a:p>
            </p:txBody>
          </p:sp>
        </p:grpSp>
        <p:sp>
          <p:nvSpPr>
            <p:cNvPr id="234" name="Freeform 233">
              <a:extLst>
                <a:ext uri="{FF2B5EF4-FFF2-40B4-BE49-F238E27FC236}">
                  <a16:creationId xmlns:a16="http://schemas.microsoft.com/office/drawing/2014/main" id="{66BEF926-534E-CB3B-1D28-E6D1CDF5BBDD}"/>
                </a:ext>
              </a:extLst>
            </p:cNvPr>
            <p:cNvSpPr/>
            <p:nvPr/>
          </p:nvSpPr>
          <p:spPr>
            <a:xfrm>
              <a:off x="5809592" y="4342450"/>
              <a:ext cx="151310" cy="151310"/>
            </a:xfrm>
            <a:custGeom>
              <a:avLst/>
              <a:gdLst>
                <a:gd name="connsiteX0" fmla="*/ 151310 w 151310"/>
                <a:gd name="connsiteY0" fmla="*/ 127101 h 151310"/>
                <a:gd name="connsiteX1" fmla="*/ 92602 w 151310"/>
                <a:gd name="connsiteY1" fmla="*/ 68392 h 151310"/>
                <a:gd name="connsiteX2" fmla="*/ 96839 w 151310"/>
                <a:gd name="connsiteY2" fmla="*/ 48419 h 151310"/>
                <a:gd name="connsiteX3" fmla="*/ 48419 w 151310"/>
                <a:gd name="connsiteY3" fmla="*/ 0 h 151310"/>
                <a:gd name="connsiteX4" fmla="*/ 38493 w 151310"/>
                <a:gd name="connsiteY4" fmla="*/ 968 h 151310"/>
                <a:gd name="connsiteX5" fmla="*/ 33894 w 151310"/>
                <a:gd name="connsiteY5" fmla="*/ 5205 h 151310"/>
                <a:gd name="connsiteX6" fmla="*/ 35467 w 151310"/>
                <a:gd name="connsiteY6" fmla="*/ 11257 h 151310"/>
                <a:gd name="connsiteX7" fmla="*/ 52656 w 151310"/>
                <a:gd name="connsiteY7" fmla="*/ 28446 h 151310"/>
                <a:gd name="connsiteX8" fmla="*/ 54472 w 151310"/>
                <a:gd name="connsiteY8" fmla="*/ 32804 h 151310"/>
                <a:gd name="connsiteX9" fmla="*/ 54472 w 151310"/>
                <a:gd name="connsiteY9" fmla="*/ 48419 h 151310"/>
                <a:gd name="connsiteX10" fmla="*/ 48419 w 151310"/>
                <a:gd name="connsiteY10" fmla="*/ 54472 h 151310"/>
                <a:gd name="connsiteX11" fmla="*/ 32804 w 151310"/>
                <a:gd name="connsiteY11" fmla="*/ 54472 h 151310"/>
                <a:gd name="connsiteX12" fmla="*/ 28446 w 151310"/>
                <a:gd name="connsiteY12" fmla="*/ 52656 h 151310"/>
                <a:gd name="connsiteX13" fmla="*/ 11257 w 151310"/>
                <a:gd name="connsiteY13" fmla="*/ 35467 h 151310"/>
                <a:gd name="connsiteX14" fmla="*/ 5205 w 151310"/>
                <a:gd name="connsiteY14" fmla="*/ 33894 h 151310"/>
                <a:gd name="connsiteX15" fmla="*/ 968 w 151310"/>
                <a:gd name="connsiteY15" fmla="*/ 38493 h 151310"/>
                <a:gd name="connsiteX16" fmla="*/ 0 w 151310"/>
                <a:gd name="connsiteY16" fmla="*/ 48419 h 151310"/>
                <a:gd name="connsiteX17" fmla="*/ 48419 w 151310"/>
                <a:gd name="connsiteY17" fmla="*/ 96839 h 151310"/>
                <a:gd name="connsiteX18" fmla="*/ 68392 w 151310"/>
                <a:gd name="connsiteY18" fmla="*/ 92602 h 151310"/>
                <a:gd name="connsiteX19" fmla="*/ 127101 w 151310"/>
                <a:gd name="connsiteY19" fmla="*/ 151310 h 15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310" h="151310">
                  <a:moveTo>
                    <a:pt x="151310" y="127101"/>
                  </a:moveTo>
                  <a:lnTo>
                    <a:pt x="92602" y="68392"/>
                  </a:lnTo>
                  <a:cubicBezTo>
                    <a:pt x="95373" y="62097"/>
                    <a:pt x="96815" y="55298"/>
                    <a:pt x="96839" y="48419"/>
                  </a:cubicBezTo>
                  <a:cubicBezTo>
                    <a:pt x="96839" y="21678"/>
                    <a:pt x="75161" y="0"/>
                    <a:pt x="48419" y="0"/>
                  </a:cubicBezTo>
                  <a:cubicBezTo>
                    <a:pt x="45088" y="10"/>
                    <a:pt x="41764" y="334"/>
                    <a:pt x="38493" y="968"/>
                  </a:cubicBezTo>
                  <a:cubicBezTo>
                    <a:pt x="36293" y="1418"/>
                    <a:pt x="34522" y="3049"/>
                    <a:pt x="33894" y="5205"/>
                  </a:cubicBezTo>
                  <a:cubicBezTo>
                    <a:pt x="33282" y="7359"/>
                    <a:pt x="33884" y="9675"/>
                    <a:pt x="35467" y="11257"/>
                  </a:cubicBezTo>
                  <a:lnTo>
                    <a:pt x="52656" y="28446"/>
                  </a:lnTo>
                  <a:cubicBezTo>
                    <a:pt x="53838" y="29585"/>
                    <a:pt x="54496" y="31163"/>
                    <a:pt x="54472" y="32804"/>
                  </a:cubicBezTo>
                  <a:lnTo>
                    <a:pt x="54472" y="48419"/>
                  </a:lnTo>
                  <a:cubicBezTo>
                    <a:pt x="54472" y="51762"/>
                    <a:pt x="51762" y="54472"/>
                    <a:pt x="48419" y="54472"/>
                  </a:cubicBezTo>
                  <a:lnTo>
                    <a:pt x="32804" y="54472"/>
                  </a:lnTo>
                  <a:cubicBezTo>
                    <a:pt x="31163" y="54496"/>
                    <a:pt x="29585" y="53838"/>
                    <a:pt x="28446" y="52656"/>
                  </a:cubicBezTo>
                  <a:lnTo>
                    <a:pt x="11257" y="35467"/>
                  </a:lnTo>
                  <a:cubicBezTo>
                    <a:pt x="9675" y="33884"/>
                    <a:pt x="7359" y="33282"/>
                    <a:pt x="5205" y="33894"/>
                  </a:cubicBezTo>
                  <a:cubicBezTo>
                    <a:pt x="3077" y="34567"/>
                    <a:pt x="1465" y="36317"/>
                    <a:pt x="968" y="38493"/>
                  </a:cubicBezTo>
                  <a:cubicBezTo>
                    <a:pt x="334" y="41764"/>
                    <a:pt x="10" y="45088"/>
                    <a:pt x="0" y="48419"/>
                  </a:cubicBezTo>
                  <a:cubicBezTo>
                    <a:pt x="0" y="75161"/>
                    <a:pt x="21678" y="96839"/>
                    <a:pt x="48419" y="96839"/>
                  </a:cubicBezTo>
                  <a:cubicBezTo>
                    <a:pt x="55298" y="96815"/>
                    <a:pt x="62097" y="95373"/>
                    <a:pt x="68392" y="92602"/>
                  </a:cubicBezTo>
                  <a:lnTo>
                    <a:pt x="127101" y="151310"/>
                  </a:lnTo>
                </a:path>
              </a:pathLst>
            </a:custGeom>
            <a:grpFill/>
            <a:ln w="11906" cap="rnd">
              <a:solidFill>
                <a:schemeClr val="accent1"/>
              </a:solidFill>
              <a:prstDash val="solid"/>
              <a:round/>
            </a:ln>
          </p:spPr>
          <p:txBody>
            <a:bodyPr rtlCol="0" anchor="ctr"/>
            <a:lstStyle/>
            <a:p>
              <a:endParaRPr lang="en-US"/>
            </a:p>
          </p:txBody>
        </p:sp>
        <p:sp>
          <p:nvSpPr>
            <p:cNvPr id="235" name="Freeform 234">
              <a:extLst>
                <a:ext uri="{FF2B5EF4-FFF2-40B4-BE49-F238E27FC236}">
                  <a16:creationId xmlns:a16="http://schemas.microsoft.com/office/drawing/2014/main" id="{CA141B25-8E2A-5FB0-5A4B-D2BF484CC578}"/>
                </a:ext>
              </a:extLst>
            </p:cNvPr>
            <p:cNvSpPr/>
            <p:nvPr/>
          </p:nvSpPr>
          <p:spPr>
            <a:xfrm>
              <a:off x="5955455" y="4488434"/>
              <a:ext cx="132547" cy="132426"/>
            </a:xfrm>
            <a:custGeom>
              <a:avLst/>
              <a:gdLst>
                <a:gd name="connsiteX0" fmla="*/ 24331 w 132547"/>
                <a:gd name="connsiteY0" fmla="*/ 0 h 132426"/>
                <a:gd name="connsiteX1" fmla="*/ 64156 w 132547"/>
                <a:gd name="connsiteY1" fmla="*/ 39825 h 132426"/>
                <a:gd name="connsiteX2" fmla="*/ 84129 w 132547"/>
                <a:gd name="connsiteY2" fmla="*/ 35588 h 132426"/>
                <a:gd name="connsiteX3" fmla="*/ 132548 w 132547"/>
                <a:gd name="connsiteY3" fmla="*/ 84008 h 132426"/>
                <a:gd name="connsiteX4" fmla="*/ 131580 w 132547"/>
                <a:gd name="connsiteY4" fmla="*/ 93934 h 132426"/>
                <a:gd name="connsiteX5" fmla="*/ 127343 w 132547"/>
                <a:gd name="connsiteY5" fmla="*/ 98533 h 132426"/>
                <a:gd name="connsiteX6" fmla="*/ 121290 w 132547"/>
                <a:gd name="connsiteY6" fmla="*/ 96960 h 132426"/>
                <a:gd name="connsiteX7" fmla="*/ 104102 w 132547"/>
                <a:gd name="connsiteY7" fmla="*/ 79771 h 132426"/>
                <a:gd name="connsiteX8" fmla="*/ 99744 w 132547"/>
                <a:gd name="connsiteY8" fmla="*/ 77955 h 132426"/>
                <a:gd name="connsiteX9" fmla="*/ 84129 w 132547"/>
                <a:gd name="connsiteY9" fmla="*/ 77955 h 132426"/>
                <a:gd name="connsiteX10" fmla="*/ 78076 w 132547"/>
                <a:gd name="connsiteY10" fmla="*/ 84008 h 132426"/>
                <a:gd name="connsiteX11" fmla="*/ 78076 w 132547"/>
                <a:gd name="connsiteY11" fmla="*/ 99623 h 132426"/>
                <a:gd name="connsiteX12" fmla="*/ 79892 w 132547"/>
                <a:gd name="connsiteY12" fmla="*/ 103981 h 132426"/>
                <a:gd name="connsiteX13" fmla="*/ 97081 w 132547"/>
                <a:gd name="connsiteY13" fmla="*/ 121169 h 132426"/>
                <a:gd name="connsiteX14" fmla="*/ 98654 w 132547"/>
                <a:gd name="connsiteY14" fmla="*/ 127222 h 132426"/>
                <a:gd name="connsiteX15" fmla="*/ 94055 w 132547"/>
                <a:gd name="connsiteY15" fmla="*/ 131458 h 132426"/>
                <a:gd name="connsiteX16" fmla="*/ 84129 w 132547"/>
                <a:gd name="connsiteY16" fmla="*/ 132427 h 132426"/>
                <a:gd name="connsiteX17" fmla="*/ 35709 w 132547"/>
                <a:gd name="connsiteY17" fmla="*/ 84008 h 132426"/>
                <a:gd name="connsiteX18" fmla="*/ 39946 w 132547"/>
                <a:gd name="connsiteY18" fmla="*/ 64035 h 132426"/>
                <a:gd name="connsiteX19" fmla="*/ 0 w 132547"/>
                <a:gd name="connsiteY19" fmla="*/ 24089 h 132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547" h="132426">
                  <a:moveTo>
                    <a:pt x="24331" y="0"/>
                  </a:moveTo>
                  <a:lnTo>
                    <a:pt x="64156" y="39825"/>
                  </a:lnTo>
                  <a:cubicBezTo>
                    <a:pt x="70451" y="37054"/>
                    <a:pt x="77251" y="35611"/>
                    <a:pt x="84129" y="35588"/>
                  </a:cubicBezTo>
                  <a:cubicBezTo>
                    <a:pt x="110869" y="35588"/>
                    <a:pt x="132548" y="57267"/>
                    <a:pt x="132548" y="84008"/>
                  </a:cubicBezTo>
                  <a:cubicBezTo>
                    <a:pt x="132538" y="87339"/>
                    <a:pt x="132214" y="90663"/>
                    <a:pt x="131580" y="93934"/>
                  </a:cubicBezTo>
                  <a:cubicBezTo>
                    <a:pt x="131130" y="96134"/>
                    <a:pt x="129499" y="97905"/>
                    <a:pt x="127343" y="98533"/>
                  </a:cubicBezTo>
                  <a:cubicBezTo>
                    <a:pt x="125189" y="99145"/>
                    <a:pt x="122874" y="98543"/>
                    <a:pt x="121290" y="96960"/>
                  </a:cubicBezTo>
                  <a:lnTo>
                    <a:pt x="104102" y="79771"/>
                  </a:lnTo>
                  <a:cubicBezTo>
                    <a:pt x="102963" y="78588"/>
                    <a:pt x="101385" y="77931"/>
                    <a:pt x="99744" y="77955"/>
                  </a:cubicBezTo>
                  <a:lnTo>
                    <a:pt x="84129" y="77955"/>
                  </a:lnTo>
                  <a:cubicBezTo>
                    <a:pt x="80786" y="77955"/>
                    <a:pt x="78076" y="80665"/>
                    <a:pt x="78076" y="84008"/>
                  </a:cubicBezTo>
                  <a:lnTo>
                    <a:pt x="78076" y="99623"/>
                  </a:lnTo>
                  <a:cubicBezTo>
                    <a:pt x="78052" y="101264"/>
                    <a:pt x="78709" y="102841"/>
                    <a:pt x="79892" y="103981"/>
                  </a:cubicBezTo>
                  <a:lnTo>
                    <a:pt x="97081" y="121169"/>
                  </a:lnTo>
                  <a:cubicBezTo>
                    <a:pt x="98664" y="122753"/>
                    <a:pt x="99266" y="125068"/>
                    <a:pt x="98654" y="127222"/>
                  </a:cubicBezTo>
                  <a:cubicBezTo>
                    <a:pt x="97980" y="129350"/>
                    <a:pt x="96231" y="130962"/>
                    <a:pt x="94055" y="131458"/>
                  </a:cubicBezTo>
                  <a:cubicBezTo>
                    <a:pt x="90784" y="132093"/>
                    <a:pt x="87460" y="132417"/>
                    <a:pt x="84129" y="132427"/>
                  </a:cubicBezTo>
                  <a:cubicBezTo>
                    <a:pt x="57388" y="132427"/>
                    <a:pt x="35709" y="110748"/>
                    <a:pt x="35709" y="84008"/>
                  </a:cubicBezTo>
                  <a:cubicBezTo>
                    <a:pt x="35732" y="77130"/>
                    <a:pt x="37175" y="70330"/>
                    <a:pt x="39946" y="64035"/>
                  </a:cubicBezTo>
                  <a:lnTo>
                    <a:pt x="0" y="24089"/>
                  </a:lnTo>
                </a:path>
              </a:pathLst>
            </a:custGeom>
            <a:grpFill/>
            <a:ln w="11906" cap="rnd">
              <a:solidFill>
                <a:schemeClr val="accent1"/>
              </a:solidFill>
              <a:prstDash val="solid"/>
              <a:round/>
            </a:ln>
          </p:spPr>
          <p:txBody>
            <a:bodyPr rtlCol="0" anchor="ctr"/>
            <a:lstStyle/>
            <a:p>
              <a:endParaRPr lang="en-US"/>
            </a:p>
          </p:txBody>
        </p:sp>
      </p:grpSp>
      <p:sp>
        <p:nvSpPr>
          <p:cNvPr id="225" name="Freeform 224">
            <a:extLst>
              <a:ext uri="{FF2B5EF4-FFF2-40B4-BE49-F238E27FC236}">
                <a16:creationId xmlns:a16="http://schemas.microsoft.com/office/drawing/2014/main" id="{4B008FC0-9B74-411B-4CF0-64ECDF432029}"/>
              </a:ext>
            </a:extLst>
          </p:cNvPr>
          <p:cNvSpPr/>
          <p:nvPr/>
        </p:nvSpPr>
        <p:spPr>
          <a:xfrm>
            <a:off x="6787414" y="4124868"/>
            <a:ext cx="129737" cy="129737"/>
          </a:xfrm>
          <a:custGeom>
            <a:avLst/>
            <a:gdLst>
              <a:gd name="connsiteX0" fmla="*/ 0 w 129737"/>
              <a:gd name="connsiteY0" fmla="*/ 64869 h 129737"/>
              <a:gd name="connsiteX1" fmla="*/ 64869 w 129737"/>
              <a:gd name="connsiteY1" fmla="*/ 129737 h 129737"/>
              <a:gd name="connsiteX2" fmla="*/ 129737 w 129737"/>
              <a:gd name="connsiteY2" fmla="*/ 64869 h 129737"/>
              <a:gd name="connsiteX3" fmla="*/ 64869 w 129737"/>
              <a:gd name="connsiteY3" fmla="*/ 0 h 129737"/>
              <a:gd name="connsiteX4" fmla="*/ 0 w 129737"/>
              <a:gd name="connsiteY4" fmla="*/ 64869 h 129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37" h="129737">
                <a:moveTo>
                  <a:pt x="0" y="64869"/>
                </a:moveTo>
                <a:cubicBezTo>
                  <a:pt x="0" y="100694"/>
                  <a:pt x="29043" y="129737"/>
                  <a:pt x="64869" y="129737"/>
                </a:cubicBezTo>
                <a:cubicBezTo>
                  <a:pt x="100694" y="129737"/>
                  <a:pt x="129737" y="100694"/>
                  <a:pt x="129737" y="64869"/>
                </a:cubicBezTo>
                <a:cubicBezTo>
                  <a:pt x="129737" y="29043"/>
                  <a:pt x="100694" y="0"/>
                  <a:pt x="64869" y="0"/>
                </a:cubicBezTo>
                <a:cubicBezTo>
                  <a:pt x="29043" y="0"/>
                  <a:pt x="0" y="29043"/>
                  <a:pt x="0" y="64869"/>
                </a:cubicBezTo>
              </a:path>
            </a:pathLst>
          </a:custGeom>
          <a:noFill/>
          <a:ln w="12700" cap="rnd">
            <a:solidFill>
              <a:schemeClr val="accent2"/>
            </a:solidFill>
            <a:prstDash val="solid"/>
            <a:round/>
          </a:ln>
        </p:spPr>
        <p:txBody>
          <a:bodyPr rtlCol="0" anchor="ctr"/>
          <a:lstStyle/>
          <a:p>
            <a:endParaRPr lang="en-US"/>
          </a:p>
        </p:txBody>
      </p:sp>
      <p:sp>
        <p:nvSpPr>
          <p:cNvPr id="226" name="Freeform 225">
            <a:extLst>
              <a:ext uri="{FF2B5EF4-FFF2-40B4-BE49-F238E27FC236}">
                <a16:creationId xmlns:a16="http://schemas.microsoft.com/office/drawing/2014/main" id="{08DD9659-7AA2-5C8D-2FD9-C55F35B6013C}"/>
              </a:ext>
            </a:extLst>
          </p:cNvPr>
          <p:cNvSpPr/>
          <p:nvPr/>
        </p:nvSpPr>
        <p:spPr>
          <a:xfrm>
            <a:off x="6826335" y="4189737"/>
            <a:ext cx="51894" cy="12973"/>
          </a:xfrm>
          <a:custGeom>
            <a:avLst/>
            <a:gdLst>
              <a:gd name="connsiteX0" fmla="*/ 0 w 51894"/>
              <a:gd name="connsiteY0" fmla="*/ 0 h 12973"/>
              <a:gd name="connsiteX1" fmla="*/ 51895 w 51894"/>
              <a:gd name="connsiteY1" fmla="*/ 0 h 12973"/>
            </a:gdLst>
            <a:ahLst/>
            <a:cxnLst>
              <a:cxn ang="0">
                <a:pos x="connsiteX0" y="connsiteY0"/>
              </a:cxn>
              <a:cxn ang="0">
                <a:pos x="connsiteX1" y="connsiteY1"/>
              </a:cxn>
            </a:cxnLst>
            <a:rect l="l" t="t" r="r" b="b"/>
            <a:pathLst>
              <a:path w="51894" h="12973">
                <a:moveTo>
                  <a:pt x="0" y="0"/>
                </a:moveTo>
                <a:lnTo>
                  <a:pt x="51895" y="0"/>
                </a:lnTo>
              </a:path>
            </a:pathLst>
          </a:custGeom>
          <a:noFill/>
          <a:ln w="12700" cap="rnd">
            <a:solidFill>
              <a:schemeClr val="accent2"/>
            </a:solidFill>
            <a:prstDash val="solid"/>
            <a:round/>
          </a:ln>
        </p:spPr>
        <p:txBody>
          <a:bodyPr rtlCol="0" anchor="ctr"/>
          <a:lstStyle/>
          <a:p>
            <a:endParaRPr lang="en-US"/>
          </a:p>
        </p:txBody>
      </p:sp>
      <p:sp>
        <p:nvSpPr>
          <p:cNvPr id="227" name="Freeform 226">
            <a:extLst>
              <a:ext uri="{FF2B5EF4-FFF2-40B4-BE49-F238E27FC236}">
                <a16:creationId xmlns:a16="http://schemas.microsoft.com/office/drawing/2014/main" id="{818CFA05-06E7-0A6E-3B0E-22967F5E34DB}"/>
              </a:ext>
            </a:extLst>
          </p:cNvPr>
          <p:cNvSpPr/>
          <p:nvPr/>
        </p:nvSpPr>
        <p:spPr>
          <a:xfrm>
            <a:off x="6625242" y="4118397"/>
            <a:ext cx="229306" cy="278915"/>
          </a:xfrm>
          <a:custGeom>
            <a:avLst/>
            <a:gdLst>
              <a:gd name="connsiteX0" fmla="*/ 208021 w 229306"/>
              <a:gd name="connsiteY0" fmla="*/ 162960 h 278915"/>
              <a:gd name="connsiteX1" fmla="*/ 196539 w 229306"/>
              <a:gd name="connsiteY1" fmla="*/ 172950 h 278915"/>
              <a:gd name="connsiteX2" fmla="*/ 228974 w 229306"/>
              <a:gd name="connsiteY2" fmla="*/ 270383 h 278915"/>
              <a:gd name="connsiteX3" fmla="*/ 224864 w 229306"/>
              <a:gd name="connsiteY3" fmla="*/ 278585 h 278915"/>
              <a:gd name="connsiteX4" fmla="*/ 218984 w 229306"/>
              <a:gd name="connsiteY4" fmla="*/ 277661 h 278915"/>
              <a:gd name="connsiteX5" fmla="*/ 138171 w 229306"/>
              <a:gd name="connsiteY5" fmla="*/ 218358 h 278915"/>
              <a:gd name="connsiteX6" fmla="*/ 57293 w 229306"/>
              <a:gd name="connsiteY6" fmla="*/ 277661 h 278915"/>
              <a:gd name="connsiteX7" fmla="*/ 48226 w 229306"/>
              <a:gd name="connsiteY7" fmla="*/ 276262 h 278915"/>
              <a:gd name="connsiteX8" fmla="*/ 47303 w 229306"/>
              <a:gd name="connsiteY8" fmla="*/ 270383 h 278915"/>
              <a:gd name="connsiteX9" fmla="*/ 79737 w 229306"/>
              <a:gd name="connsiteY9" fmla="*/ 172950 h 278915"/>
              <a:gd name="connsiteX10" fmla="*/ 2271 w 229306"/>
              <a:gd name="connsiteY10" fmla="*/ 102217 h 278915"/>
              <a:gd name="connsiteX11" fmla="*/ 1557 w 229306"/>
              <a:gd name="connsiteY11" fmla="*/ 93071 h 278915"/>
              <a:gd name="connsiteX12" fmla="*/ 6487 w 229306"/>
              <a:gd name="connsiteY12" fmla="*/ 90801 h 278915"/>
              <a:gd name="connsiteX13" fmla="*/ 99249 w 229306"/>
              <a:gd name="connsiteY13" fmla="*/ 90801 h 278915"/>
              <a:gd name="connsiteX14" fmla="*/ 132125 w 229306"/>
              <a:gd name="connsiteY14" fmla="*/ 4188 h 278915"/>
              <a:gd name="connsiteX15" fmla="*/ 140490 w 229306"/>
              <a:gd name="connsiteY15" fmla="*/ 423 h 278915"/>
              <a:gd name="connsiteX16" fmla="*/ 144255 w 229306"/>
              <a:gd name="connsiteY16" fmla="*/ 4188 h 278915"/>
              <a:gd name="connsiteX17" fmla="*/ 150405 w 229306"/>
              <a:gd name="connsiteY17" fmla="*/ 20431 h 278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306" h="278915">
                <a:moveTo>
                  <a:pt x="208021" y="162960"/>
                </a:moveTo>
                <a:lnTo>
                  <a:pt x="196539" y="172950"/>
                </a:lnTo>
                <a:lnTo>
                  <a:pt x="228974" y="270383"/>
                </a:lnTo>
                <a:cubicBezTo>
                  <a:pt x="230104" y="273783"/>
                  <a:pt x="228263" y="277455"/>
                  <a:pt x="224864" y="278585"/>
                </a:cubicBezTo>
                <a:cubicBezTo>
                  <a:pt x="222869" y="279246"/>
                  <a:pt x="220678" y="278902"/>
                  <a:pt x="218984" y="277661"/>
                </a:cubicBezTo>
                <a:lnTo>
                  <a:pt x="138171" y="218358"/>
                </a:lnTo>
                <a:lnTo>
                  <a:pt x="57293" y="277661"/>
                </a:lnTo>
                <a:cubicBezTo>
                  <a:pt x="54403" y="279778"/>
                  <a:pt x="50343" y="279152"/>
                  <a:pt x="48226" y="276262"/>
                </a:cubicBezTo>
                <a:cubicBezTo>
                  <a:pt x="46984" y="274568"/>
                  <a:pt x="46640" y="272377"/>
                  <a:pt x="47303" y="270383"/>
                </a:cubicBezTo>
                <a:lnTo>
                  <a:pt x="79737" y="172950"/>
                </a:lnTo>
                <a:lnTo>
                  <a:pt x="2271" y="102217"/>
                </a:lnTo>
                <a:cubicBezTo>
                  <a:pt x="-452" y="99889"/>
                  <a:pt x="-771" y="95794"/>
                  <a:pt x="1557" y="93071"/>
                </a:cubicBezTo>
                <a:cubicBezTo>
                  <a:pt x="2789" y="91630"/>
                  <a:pt x="4591" y="90800"/>
                  <a:pt x="6487" y="90801"/>
                </a:cubicBezTo>
                <a:lnTo>
                  <a:pt x="99249" y="90801"/>
                </a:lnTo>
                <a:lnTo>
                  <a:pt x="132125" y="4188"/>
                </a:lnTo>
                <a:cubicBezTo>
                  <a:pt x="133395" y="838"/>
                  <a:pt x="137141" y="-847"/>
                  <a:pt x="140490" y="423"/>
                </a:cubicBezTo>
                <a:cubicBezTo>
                  <a:pt x="142226" y="1082"/>
                  <a:pt x="143598" y="2452"/>
                  <a:pt x="144255" y="4188"/>
                </a:cubicBezTo>
                <a:lnTo>
                  <a:pt x="150405" y="20431"/>
                </a:lnTo>
              </a:path>
            </a:pathLst>
          </a:custGeom>
          <a:noFill/>
          <a:ln w="12700" cap="rnd">
            <a:solidFill>
              <a:schemeClr val="accent2"/>
            </a:solidFill>
            <a:prstDash val="solid"/>
            <a:round/>
          </a:ln>
        </p:spPr>
        <p:txBody>
          <a:bodyPr rtlCol="0" anchor="ctr"/>
          <a:lstStyle/>
          <a:p>
            <a:endParaRPr lang="en-US"/>
          </a:p>
        </p:txBody>
      </p:sp>
      <p:grpSp>
        <p:nvGrpSpPr>
          <p:cNvPr id="244" name="Group 243">
            <a:extLst>
              <a:ext uri="{FF2B5EF4-FFF2-40B4-BE49-F238E27FC236}">
                <a16:creationId xmlns:a16="http://schemas.microsoft.com/office/drawing/2014/main" id="{7C514746-0434-9D0B-0C5A-B621373227A4}"/>
              </a:ext>
            </a:extLst>
          </p:cNvPr>
          <p:cNvGrpSpPr/>
          <p:nvPr/>
        </p:nvGrpSpPr>
        <p:grpSpPr>
          <a:xfrm>
            <a:off x="5287916" y="2989181"/>
            <a:ext cx="299780" cy="299780"/>
            <a:chOff x="5287916" y="2919906"/>
            <a:chExt cx="299780" cy="299780"/>
          </a:xfrm>
          <a:noFill/>
        </p:grpSpPr>
        <p:sp>
          <p:nvSpPr>
            <p:cNvPr id="238" name="Freeform 237">
              <a:extLst>
                <a:ext uri="{FF2B5EF4-FFF2-40B4-BE49-F238E27FC236}">
                  <a16:creationId xmlns:a16="http://schemas.microsoft.com/office/drawing/2014/main" id="{87DF1DE5-234B-C1A4-A32B-3B9B0BB592F8}"/>
                </a:ext>
              </a:extLst>
            </p:cNvPr>
            <p:cNvSpPr/>
            <p:nvPr/>
          </p:nvSpPr>
          <p:spPr>
            <a:xfrm>
              <a:off x="5535508" y="3167551"/>
              <a:ext cx="39101" cy="39101"/>
            </a:xfrm>
            <a:custGeom>
              <a:avLst/>
              <a:gdLst>
                <a:gd name="connsiteX0" fmla="*/ 0 w 39101"/>
                <a:gd name="connsiteY0" fmla="*/ 39102 h 39101"/>
                <a:gd name="connsiteX1" fmla="*/ 0 w 39101"/>
                <a:gd name="connsiteY1" fmla="*/ 6517 h 39101"/>
                <a:gd name="connsiteX2" fmla="*/ 6517 w 39101"/>
                <a:gd name="connsiteY2" fmla="*/ 0 h 39101"/>
                <a:gd name="connsiteX3" fmla="*/ 32585 w 39101"/>
                <a:gd name="connsiteY3" fmla="*/ 0 h 39101"/>
                <a:gd name="connsiteX4" fmla="*/ 39102 w 39101"/>
                <a:gd name="connsiteY4" fmla="*/ 6517 h 39101"/>
                <a:gd name="connsiteX5" fmla="*/ 39102 w 39101"/>
                <a:gd name="connsiteY5" fmla="*/ 39102 h 3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101" h="39101">
                  <a:moveTo>
                    <a:pt x="0" y="39102"/>
                  </a:moveTo>
                  <a:lnTo>
                    <a:pt x="0" y="6517"/>
                  </a:lnTo>
                  <a:cubicBezTo>
                    <a:pt x="0" y="2918"/>
                    <a:pt x="2918" y="0"/>
                    <a:pt x="6517" y="0"/>
                  </a:cubicBezTo>
                  <a:lnTo>
                    <a:pt x="32585" y="0"/>
                  </a:lnTo>
                  <a:cubicBezTo>
                    <a:pt x="36183" y="0"/>
                    <a:pt x="39102" y="2918"/>
                    <a:pt x="39102" y="6517"/>
                  </a:cubicBezTo>
                  <a:lnTo>
                    <a:pt x="39102" y="39102"/>
                  </a:lnTo>
                </a:path>
              </a:pathLst>
            </a:custGeom>
            <a:grpFill/>
            <a:ln w="12700" cap="rnd">
              <a:solidFill>
                <a:schemeClr val="accent2"/>
              </a:solidFill>
              <a:prstDash val="solid"/>
              <a:round/>
            </a:ln>
          </p:spPr>
          <p:txBody>
            <a:bodyPr rtlCol="0" anchor="ctr"/>
            <a:lstStyle/>
            <a:p>
              <a:endParaRPr lang="en-US"/>
            </a:p>
          </p:txBody>
        </p:sp>
        <p:sp>
          <p:nvSpPr>
            <p:cNvPr id="239" name="Freeform 238">
              <a:extLst>
                <a:ext uri="{FF2B5EF4-FFF2-40B4-BE49-F238E27FC236}">
                  <a16:creationId xmlns:a16="http://schemas.microsoft.com/office/drawing/2014/main" id="{E0D88962-CAE9-9ECB-C4AB-CBC60B0F1489}"/>
                </a:ext>
              </a:extLst>
            </p:cNvPr>
            <p:cNvSpPr/>
            <p:nvPr/>
          </p:nvSpPr>
          <p:spPr>
            <a:xfrm>
              <a:off x="5457304" y="3115415"/>
              <a:ext cx="39101" cy="91237"/>
            </a:xfrm>
            <a:custGeom>
              <a:avLst/>
              <a:gdLst>
                <a:gd name="connsiteX0" fmla="*/ 0 w 39101"/>
                <a:gd name="connsiteY0" fmla="*/ 91237 h 91237"/>
                <a:gd name="connsiteX1" fmla="*/ 0 w 39101"/>
                <a:gd name="connsiteY1" fmla="*/ 6517 h 91237"/>
                <a:gd name="connsiteX2" fmla="*/ 6517 w 39101"/>
                <a:gd name="connsiteY2" fmla="*/ 0 h 91237"/>
                <a:gd name="connsiteX3" fmla="*/ 32585 w 39101"/>
                <a:gd name="connsiteY3" fmla="*/ 0 h 91237"/>
                <a:gd name="connsiteX4" fmla="*/ 39102 w 39101"/>
                <a:gd name="connsiteY4" fmla="*/ 6517 h 91237"/>
                <a:gd name="connsiteX5" fmla="*/ 39102 w 39101"/>
                <a:gd name="connsiteY5" fmla="*/ 91237 h 91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101" h="91237">
                  <a:moveTo>
                    <a:pt x="0" y="91237"/>
                  </a:moveTo>
                  <a:lnTo>
                    <a:pt x="0" y="6517"/>
                  </a:lnTo>
                  <a:cubicBezTo>
                    <a:pt x="0" y="2918"/>
                    <a:pt x="2918" y="0"/>
                    <a:pt x="6517" y="0"/>
                  </a:cubicBezTo>
                  <a:lnTo>
                    <a:pt x="32585" y="0"/>
                  </a:lnTo>
                  <a:cubicBezTo>
                    <a:pt x="36183" y="0"/>
                    <a:pt x="39102" y="2918"/>
                    <a:pt x="39102" y="6517"/>
                  </a:cubicBezTo>
                  <a:lnTo>
                    <a:pt x="39102" y="91237"/>
                  </a:lnTo>
                </a:path>
              </a:pathLst>
            </a:custGeom>
            <a:grpFill/>
            <a:ln w="12700" cap="rnd">
              <a:solidFill>
                <a:schemeClr val="accent2"/>
              </a:solidFill>
              <a:prstDash val="solid"/>
              <a:round/>
            </a:ln>
          </p:spPr>
          <p:txBody>
            <a:bodyPr rtlCol="0" anchor="ctr"/>
            <a:lstStyle/>
            <a:p>
              <a:endParaRPr lang="en-US"/>
            </a:p>
          </p:txBody>
        </p:sp>
        <p:sp>
          <p:nvSpPr>
            <p:cNvPr id="240" name="Freeform 239">
              <a:extLst>
                <a:ext uri="{FF2B5EF4-FFF2-40B4-BE49-F238E27FC236}">
                  <a16:creationId xmlns:a16="http://schemas.microsoft.com/office/drawing/2014/main" id="{04D42C9F-3FB4-3E57-3C17-D4C5893E9B60}"/>
                </a:ext>
              </a:extLst>
            </p:cNvPr>
            <p:cNvSpPr/>
            <p:nvPr/>
          </p:nvSpPr>
          <p:spPr>
            <a:xfrm>
              <a:off x="5379101" y="3063280"/>
              <a:ext cx="39101" cy="143373"/>
            </a:xfrm>
            <a:custGeom>
              <a:avLst/>
              <a:gdLst>
                <a:gd name="connsiteX0" fmla="*/ 0 w 39101"/>
                <a:gd name="connsiteY0" fmla="*/ 143373 h 143373"/>
                <a:gd name="connsiteX1" fmla="*/ 0 w 39101"/>
                <a:gd name="connsiteY1" fmla="*/ 6517 h 143373"/>
                <a:gd name="connsiteX2" fmla="*/ 6517 w 39101"/>
                <a:gd name="connsiteY2" fmla="*/ 0 h 143373"/>
                <a:gd name="connsiteX3" fmla="*/ 32585 w 39101"/>
                <a:gd name="connsiteY3" fmla="*/ 0 h 143373"/>
                <a:gd name="connsiteX4" fmla="*/ 39102 w 39101"/>
                <a:gd name="connsiteY4" fmla="*/ 6517 h 143373"/>
                <a:gd name="connsiteX5" fmla="*/ 39102 w 39101"/>
                <a:gd name="connsiteY5" fmla="*/ 143373 h 14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101" h="143373">
                  <a:moveTo>
                    <a:pt x="0" y="143373"/>
                  </a:moveTo>
                  <a:lnTo>
                    <a:pt x="0" y="6517"/>
                  </a:lnTo>
                  <a:cubicBezTo>
                    <a:pt x="0" y="2918"/>
                    <a:pt x="2918" y="0"/>
                    <a:pt x="6517" y="0"/>
                  </a:cubicBezTo>
                  <a:lnTo>
                    <a:pt x="32585" y="0"/>
                  </a:lnTo>
                  <a:cubicBezTo>
                    <a:pt x="36183" y="0"/>
                    <a:pt x="39102" y="2918"/>
                    <a:pt x="39102" y="6517"/>
                  </a:cubicBezTo>
                  <a:lnTo>
                    <a:pt x="39102" y="143373"/>
                  </a:lnTo>
                </a:path>
              </a:pathLst>
            </a:custGeom>
            <a:grpFill/>
            <a:ln w="12700" cap="rnd">
              <a:solidFill>
                <a:schemeClr val="accent2"/>
              </a:solidFill>
              <a:prstDash val="solid"/>
              <a:round/>
            </a:ln>
          </p:spPr>
          <p:txBody>
            <a:bodyPr rtlCol="0" anchor="ctr"/>
            <a:lstStyle/>
            <a:p>
              <a:endParaRPr lang="en-US"/>
            </a:p>
          </p:txBody>
        </p:sp>
        <p:sp>
          <p:nvSpPr>
            <p:cNvPr id="241" name="Freeform 240">
              <a:extLst>
                <a:ext uri="{FF2B5EF4-FFF2-40B4-BE49-F238E27FC236}">
                  <a16:creationId xmlns:a16="http://schemas.microsoft.com/office/drawing/2014/main" id="{1523ACE8-FFE3-1E79-4035-F9AA6CB963ED}"/>
                </a:ext>
              </a:extLst>
            </p:cNvPr>
            <p:cNvSpPr/>
            <p:nvPr/>
          </p:nvSpPr>
          <p:spPr>
            <a:xfrm>
              <a:off x="5300897" y="3011144"/>
              <a:ext cx="39101" cy="195508"/>
            </a:xfrm>
            <a:custGeom>
              <a:avLst/>
              <a:gdLst>
                <a:gd name="connsiteX0" fmla="*/ 0 w 39101"/>
                <a:gd name="connsiteY0" fmla="*/ 195509 h 195508"/>
                <a:gd name="connsiteX1" fmla="*/ 0 w 39101"/>
                <a:gd name="connsiteY1" fmla="*/ 6517 h 195508"/>
                <a:gd name="connsiteX2" fmla="*/ 6517 w 39101"/>
                <a:gd name="connsiteY2" fmla="*/ 0 h 195508"/>
                <a:gd name="connsiteX3" fmla="*/ 32585 w 39101"/>
                <a:gd name="connsiteY3" fmla="*/ 0 h 195508"/>
                <a:gd name="connsiteX4" fmla="*/ 39102 w 39101"/>
                <a:gd name="connsiteY4" fmla="*/ 6517 h 195508"/>
                <a:gd name="connsiteX5" fmla="*/ 39102 w 39101"/>
                <a:gd name="connsiteY5" fmla="*/ 195509 h 195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101" h="195508">
                  <a:moveTo>
                    <a:pt x="0" y="195509"/>
                  </a:moveTo>
                  <a:lnTo>
                    <a:pt x="0" y="6517"/>
                  </a:lnTo>
                  <a:cubicBezTo>
                    <a:pt x="0" y="2918"/>
                    <a:pt x="2918" y="0"/>
                    <a:pt x="6517" y="0"/>
                  </a:cubicBezTo>
                  <a:lnTo>
                    <a:pt x="32585" y="0"/>
                  </a:lnTo>
                  <a:cubicBezTo>
                    <a:pt x="36184" y="0"/>
                    <a:pt x="39102" y="2918"/>
                    <a:pt x="39102" y="6517"/>
                  </a:cubicBezTo>
                  <a:lnTo>
                    <a:pt x="39102" y="195509"/>
                  </a:lnTo>
                </a:path>
              </a:pathLst>
            </a:custGeom>
            <a:grpFill/>
            <a:ln w="12700" cap="rnd">
              <a:solidFill>
                <a:schemeClr val="accent2"/>
              </a:solidFill>
              <a:prstDash val="solid"/>
              <a:round/>
            </a:ln>
          </p:spPr>
          <p:txBody>
            <a:bodyPr rtlCol="0" anchor="ctr"/>
            <a:lstStyle/>
            <a:p>
              <a:endParaRPr lang="en-US"/>
            </a:p>
          </p:txBody>
        </p:sp>
        <p:sp>
          <p:nvSpPr>
            <p:cNvPr id="242" name="Freeform 241">
              <a:extLst>
                <a:ext uri="{FF2B5EF4-FFF2-40B4-BE49-F238E27FC236}">
                  <a16:creationId xmlns:a16="http://schemas.microsoft.com/office/drawing/2014/main" id="{3C809DA6-ADB4-B026-8EB9-79BD306B3F8B}"/>
                </a:ext>
              </a:extLst>
            </p:cNvPr>
            <p:cNvSpPr/>
            <p:nvPr/>
          </p:nvSpPr>
          <p:spPr>
            <a:xfrm>
              <a:off x="5320500" y="2919906"/>
              <a:ext cx="234610" cy="156407"/>
            </a:xfrm>
            <a:custGeom>
              <a:avLst/>
              <a:gdLst>
                <a:gd name="connsiteX0" fmla="*/ 234611 w 234610"/>
                <a:gd name="connsiteY0" fmla="*/ 156407 h 156407"/>
                <a:gd name="connsiteX1" fmla="*/ 0 w 234610"/>
                <a:gd name="connsiteY1" fmla="*/ 0 h 156407"/>
              </a:gdLst>
              <a:ahLst/>
              <a:cxnLst>
                <a:cxn ang="0">
                  <a:pos x="connsiteX0" y="connsiteY0"/>
                </a:cxn>
                <a:cxn ang="0">
                  <a:pos x="connsiteX1" y="connsiteY1"/>
                </a:cxn>
              </a:cxnLst>
              <a:rect l="l" t="t" r="r" b="b"/>
              <a:pathLst>
                <a:path w="234610" h="156407">
                  <a:moveTo>
                    <a:pt x="234611" y="156407"/>
                  </a:moveTo>
                  <a:lnTo>
                    <a:pt x="0" y="0"/>
                  </a:lnTo>
                </a:path>
              </a:pathLst>
            </a:custGeom>
            <a:grpFill/>
            <a:ln w="12700" cap="rnd">
              <a:solidFill>
                <a:schemeClr val="accent2"/>
              </a:solidFill>
              <a:prstDash val="solid"/>
              <a:round/>
            </a:ln>
          </p:spPr>
          <p:txBody>
            <a:bodyPr rtlCol="0" anchor="ctr"/>
            <a:lstStyle/>
            <a:p>
              <a:endParaRPr lang="en-US"/>
            </a:p>
          </p:txBody>
        </p:sp>
        <p:sp>
          <p:nvSpPr>
            <p:cNvPr id="243" name="Freeform 242">
              <a:extLst>
                <a:ext uri="{FF2B5EF4-FFF2-40B4-BE49-F238E27FC236}">
                  <a16:creationId xmlns:a16="http://schemas.microsoft.com/office/drawing/2014/main" id="{D29EA29F-0472-95A2-869D-1BF13B0DF559}"/>
                </a:ext>
              </a:extLst>
            </p:cNvPr>
            <p:cNvSpPr/>
            <p:nvPr/>
          </p:nvSpPr>
          <p:spPr>
            <a:xfrm>
              <a:off x="5502975" y="3024178"/>
              <a:ext cx="52135" cy="58652"/>
            </a:xfrm>
            <a:custGeom>
              <a:avLst/>
              <a:gdLst>
                <a:gd name="connsiteX0" fmla="*/ 45619 w 52135"/>
                <a:gd name="connsiteY0" fmla="*/ 0 h 58652"/>
                <a:gd name="connsiteX1" fmla="*/ 52136 w 52135"/>
                <a:gd name="connsiteY1" fmla="*/ 52136 h 58652"/>
                <a:gd name="connsiteX2" fmla="*/ 0 w 52135"/>
                <a:gd name="connsiteY2" fmla="*/ 58653 h 58652"/>
              </a:gdLst>
              <a:ahLst/>
              <a:cxnLst>
                <a:cxn ang="0">
                  <a:pos x="connsiteX0" y="connsiteY0"/>
                </a:cxn>
                <a:cxn ang="0">
                  <a:pos x="connsiteX1" y="connsiteY1"/>
                </a:cxn>
                <a:cxn ang="0">
                  <a:pos x="connsiteX2" y="connsiteY2"/>
                </a:cxn>
              </a:cxnLst>
              <a:rect l="l" t="t" r="r" b="b"/>
              <a:pathLst>
                <a:path w="52135" h="58652">
                  <a:moveTo>
                    <a:pt x="45619" y="0"/>
                  </a:moveTo>
                  <a:lnTo>
                    <a:pt x="52136" y="52136"/>
                  </a:lnTo>
                  <a:lnTo>
                    <a:pt x="0" y="58653"/>
                  </a:lnTo>
                </a:path>
              </a:pathLst>
            </a:custGeom>
            <a:grpFill/>
            <a:ln w="12700" cap="rnd">
              <a:solidFill>
                <a:schemeClr val="accent2"/>
              </a:solidFill>
              <a:prstDash val="solid"/>
              <a:round/>
            </a:ln>
          </p:spPr>
          <p:txBody>
            <a:bodyPr rtlCol="0" anchor="ctr"/>
            <a:lstStyle/>
            <a:p>
              <a:endParaRPr lang="en-US"/>
            </a:p>
          </p:txBody>
        </p:sp>
        <p:sp>
          <p:nvSpPr>
            <p:cNvPr id="237" name="Freeform 236">
              <a:extLst>
                <a:ext uri="{FF2B5EF4-FFF2-40B4-BE49-F238E27FC236}">
                  <a16:creationId xmlns:a16="http://schemas.microsoft.com/office/drawing/2014/main" id="{5E99D96C-0014-5060-7FF9-8F232A297464}"/>
                </a:ext>
              </a:extLst>
            </p:cNvPr>
            <p:cNvSpPr/>
            <p:nvPr/>
          </p:nvSpPr>
          <p:spPr>
            <a:xfrm>
              <a:off x="5287916" y="3206653"/>
              <a:ext cx="299780" cy="13033"/>
            </a:xfrm>
            <a:custGeom>
              <a:avLst/>
              <a:gdLst>
                <a:gd name="connsiteX0" fmla="*/ 299780 w 299780"/>
                <a:gd name="connsiteY0" fmla="*/ 0 h 13033"/>
                <a:gd name="connsiteX1" fmla="*/ 0 w 299780"/>
                <a:gd name="connsiteY1" fmla="*/ 0 h 13033"/>
              </a:gdLst>
              <a:ahLst/>
              <a:cxnLst>
                <a:cxn ang="0">
                  <a:pos x="connsiteX0" y="connsiteY0"/>
                </a:cxn>
                <a:cxn ang="0">
                  <a:pos x="connsiteX1" y="connsiteY1"/>
                </a:cxn>
              </a:cxnLst>
              <a:rect l="l" t="t" r="r" b="b"/>
              <a:pathLst>
                <a:path w="299780" h="13033">
                  <a:moveTo>
                    <a:pt x="299780" y="0"/>
                  </a:moveTo>
                  <a:lnTo>
                    <a:pt x="0" y="0"/>
                  </a:lnTo>
                </a:path>
              </a:pathLst>
            </a:custGeom>
            <a:grpFill/>
            <a:ln w="12700" cap="rnd">
              <a:solidFill>
                <a:schemeClr val="accent2"/>
              </a:solidFill>
              <a:prstDash val="solid"/>
              <a:round/>
            </a:ln>
          </p:spPr>
          <p:txBody>
            <a:bodyPr rtlCol="0" anchor="ctr"/>
            <a:lstStyle/>
            <a:p>
              <a:endParaRPr lang="en-US"/>
            </a:p>
          </p:txBody>
        </p:sp>
      </p:grpSp>
      <p:grpSp>
        <p:nvGrpSpPr>
          <p:cNvPr id="245" name="Group 244">
            <a:extLst>
              <a:ext uri="{FF2B5EF4-FFF2-40B4-BE49-F238E27FC236}">
                <a16:creationId xmlns:a16="http://schemas.microsoft.com/office/drawing/2014/main" id="{F50B78EA-836A-9D64-0689-6D06B0AC4B32}"/>
              </a:ext>
            </a:extLst>
          </p:cNvPr>
          <p:cNvGrpSpPr/>
          <p:nvPr/>
        </p:nvGrpSpPr>
        <p:grpSpPr>
          <a:xfrm>
            <a:off x="6770652" y="3222407"/>
            <a:ext cx="312457" cy="312457"/>
            <a:chOff x="6770652" y="3153132"/>
            <a:chExt cx="312457" cy="312457"/>
          </a:xfrm>
          <a:noFill/>
        </p:grpSpPr>
        <p:sp>
          <p:nvSpPr>
            <p:cNvPr id="214" name="Freeform 213">
              <a:extLst>
                <a:ext uri="{FF2B5EF4-FFF2-40B4-BE49-F238E27FC236}">
                  <a16:creationId xmlns:a16="http://schemas.microsoft.com/office/drawing/2014/main" id="{7D5A7F8C-1EAC-C3BA-2950-8C8A4A3BE0DD}"/>
                </a:ext>
              </a:extLst>
            </p:cNvPr>
            <p:cNvSpPr/>
            <p:nvPr/>
          </p:nvSpPr>
          <p:spPr>
            <a:xfrm>
              <a:off x="6770652" y="3180302"/>
              <a:ext cx="129058" cy="285287"/>
            </a:xfrm>
            <a:custGeom>
              <a:avLst/>
              <a:gdLst>
                <a:gd name="connsiteX0" fmla="*/ 129059 w 129058"/>
                <a:gd name="connsiteY0" fmla="*/ 285288 h 285287"/>
                <a:gd name="connsiteX1" fmla="*/ 13585 w 129058"/>
                <a:gd name="connsiteY1" fmla="*/ 285288 h 285287"/>
                <a:gd name="connsiteX2" fmla="*/ 0 w 129058"/>
                <a:gd name="connsiteY2" fmla="*/ 271703 h 285287"/>
                <a:gd name="connsiteX3" fmla="*/ 0 w 129058"/>
                <a:gd name="connsiteY3" fmla="*/ 13585 h 285287"/>
                <a:gd name="connsiteX4" fmla="*/ 13585 w 129058"/>
                <a:gd name="connsiteY4" fmla="*/ 0 h 285287"/>
                <a:gd name="connsiteX5" fmla="*/ 40755 w 129058"/>
                <a:gd name="connsiteY5" fmla="*/ 0 h 28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058" h="285287">
                  <a:moveTo>
                    <a:pt x="129059" y="285288"/>
                  </a:moveTo>
                  <a:lnTo>
                    <a:pt x="13585" y="285288"/>
                  </a:lnTo>
                  <a:cubicBezTo>
                    <a:pt x="6082" y="285288"/>
                    <a:pt x="0" y="279206"/>
                    <a:pt x="0" y="271703"/>
                  </a:cubicBezTo>
                  <a:lnTo>
                    <a:pt x="0" y="13585"/>
                  </a:lnTo>
                  <a:cubicBezTo>
                    <a:pt x="0" y="6082"/>
                    <a:pt x="6082" y="0"/>
                    <a:pt x="13585" y="0"/>
                  </a:cubicBezTo>
                  <a:lnTo>
                    <a:pt x="40755" y="0"/>
                  </a:lnTo>
                </a:path>
              </a:pathLst>
            </a:custGeom>
            <a:grpFill/>
            <a:ln w="12700" cap="rnd">
              <a:solidFill>
                <a:schemeClr val="accent6"/>
              </a:solidFill>
              <a:prstDash val="solid"/>
              <a:round/>
            </a:ln>
          </p:spPr>
          <p:txBody>
            <a:bodyPr rtlCol="0" anchor="ctr"/>
            <a:lstStyle/>
            <a:p>
              <a:endParaRPr lang="en-US"/>
            </a:p>
          </p:txBody>
        </p:sp>
        <p:sp>
          <p:nvSpPr>
            <p:cNvPr id="215" name="Freeform 214">
              <a:extLst>
                <a:ext uri="{FF2B5EF4-FFF2-40B4-BE49-F238E27FC236}">
                  <a16:creationId xmlns:a16="http://schemas.microsoft.com/office/drawing/2014/main" id="{2F1CCF2B-A17B-0100-3E72-1FC59B09D914}"/>
                </a:ext>
              </a:extLst>
            </p:cNvPr>
            <p:cNvSpPr/>
            <p:nvPr/>
          </p:nvSpPr>
          <p:spPr>
            <a:xfrm>
              <a:off x="6974429" y="3180302"/>
              <a:ext cx="40755" cy="95095"/>
            </a:xfrm>
            <a:custGeom>
              <a:avLst/>
              <a:gdLst>
                <a:gd name="connsiteX0" fmla="*/ 0 w 40755"/>
                <a:gd name="connsiteY0" fmla="*/ 0 h 95095"/>
                <a:gd name="connsiteX1" fmla="*/ 27170 w 40755"/>
                <a:gd name="connsiteY1" fmla="*/ 0 h 95095"/>
                <a:gd name="connsiteX2" fmla="*/ 40755 w 40755"/>
                <a:gd name="connsiteY2" fmla="*/ 13585 h 95095"/>
                <a:gd name="connsiteX3" fmla="*/ 40755 w 40755"/>
                <a:gd name="connsiteY3" fmla="*/ 95096 h 95095"/>
              </a:gdLst>
              <a:ahLst/>
              <a:cxnLst>
                <a:cxn ang="0">
                  <a:pos x="connsiteX0" y="connsiteY0"/>
                </a:cxn>
                <a:cxn ang="0">
                  <a:pos x="connsiteX1" y="connsiteY1"/>
                </a:cxn>
                <a:cxn ang="0">
                  <a:pos x="connsiteX2" y="connsiteY2"/>
                </a:cxn>
                <a:cxn ang="0">
                  <a:pos x="connsiteX3" y="connsiteY3"/>
                </a:cxn>
              </a:cxnLst>
              <a:rect l="l" t="t" r="r" b="b"/>
              <a:pathLst>
                <a:path w="40755" h="95095">
                  <a:moveTo>
                    <a:pt x="0" y="0"/>
                  </a:moveTo>
                  <a:lnTo>
                    <a:pt x="27170" y="0"/>
                  </a:lnTo>
                  <a:cubicBezTo>
                    <a:pt x="34673" y="0"/>
                    <a:pt x="40755" y="6082"/>
                    <a:pt x="40755" y="13585"/>
                  </a:cubicBezTo>
                  <a:lnTo>
                    <a:pt x="40755" y="95096"/>
                  </a:lnTo>
                </a:path>
              </a:pathLst>
            </a:custGeom>
            <a:grpFill/>
            <a:ln w="12700" cap="rnd">
              <a:solidFill>
                <a:schemeClr val="accent6"/>
              </a:solidFill>
              <a:prstDash val="solid"/>
              <a:round/>
            </a:ln>
          </p:spPr>
          <p:txBody>
            <a:bodyPr rtlCol="0" anchor="ctr"/>
            <a:lstStyle/>
            <a:p>
              <a:endParaRPr lang="en-US"/>
            </a:p>
          </p:txBody>
        </p:sp>
        <p:sp>
          <p:nvSpPr>
            <p:cNvPr id="216" name="Freeform 215">
              <a:extLst>
                <a:ext uri="{FF2B5EF4-FFF2-40B4-BE49-F238E27FC236}">
                  <a16:creationId xmlns:a16="http://schemas.microsoft.com/office/drawing/2014/main" id="{24620563-51DB-2097-3121-A96A0FE0D3B4}"/>
                </a:ext>
              </a:extLst>
            </p:cNvPr>
            <p:cNvSpPr/>
            <p:nvPr/>
          </p:nvSpPr>
          <p:spPr>
            <a:xfrm>
              <a:off x="6838578" y="3153132"/>
              <a:ext cx="108681" cy="67925"/>
            </a:xfrm>
            <a:custGeom>
              <a:avLst/>
              <a:gdLst>
                <a:gd name="connsiteX0" fmla="*/ 81511 w 108681"/>
                <a:gd name="connsiteY0" fmla="*/ 27170 h 67925"/>
                <a:gd name="connsiteX1" fmla="*/ 54341 w 108681"/>
                <a:gd name="connsiteY1" fmla="*/ 0 h 67925"/>
                <a:gd name="connsiteX2" fmla="*/ 27170 w 108681"/>
                <a:gd name="connsiteY2" fmla="*/ 27170 h 67925"/>
                <a:gd name="connsiteX3" fmla="*/ 0 w 108681"/>
                <a:gd name="connsiteY3" fmla="*/ 27170 h 67925"/>
                <a:gd name="connsiteX4" fmla="*/ 0 w 108681"/>
                <a:gd name="connsiteY4" fmla="*/ 67926 h 67925"/>
                <a:gd name="connsiteX5" fmla="*/ 108681 w 108681"/>
                <a:gd name="connsiteY5" fmla="*/ 67926 h 67925"/>
                <a:gd name="connsiteX6" fmla="*/ 108681 w 108681"/>
                <a:gd name="connsiteY6" fmla="*/ 27170 h 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681" h="67925">
                  <a:moveTo>
                    <a:pt x="81511" y="27170"/>
                  </a:moveTo>
                  <a:cubicBezTo>
                    <a:pt x="81511" y="12165"/>
                    <a:pt x="69347" y="0"/>
                    <a:pt x="54341" y="0"/>
                  </a:cubicBezTo>
                  <a:cubicBezTo>
                    <a:pt x="39335" y="0"/>
                    <a:pt x="27170" y="12165"/>
                    <a:pt x="27170" y="27170"/>
                  </a:cubicBezTo>
                  <a:lnTo>
                    <a:pt x="0" y="27170"/>
                  </a:lnTo>
                  <a:lnTo>
                    <a:pt x="0" y="67926"/>
                  </a:lnTo>
                  <a:lnTo>
                    <a:pt x="108681" y="67926"/>
                  </a:lnTo>
                  <a:lnTo>
                    <a:pt x="108681" y="27170"/>
                  </a:lnTo>
                  <a:close/>
                </a:path>
              </a:pathLst>
            </a:custGeom>
            <a:grpFill/>
            <a:ln w="12700" cap="rnd">
              <a:solidFill>
                <a:schemeClr val="accent6"/>
              </a:solidFill>
              <a:prstDash val="solid"/>
              <a:round/>
            </a:ln>
          </p:spPr>
          <p:txBody>
            <a:bodyPr rtlCol="0" anchor="ctr"/>
            <a:lstStyle/>
            <a:p>
              <a:endParaRPr lang="en-US"/>
            </a:p>
          </p:txBody>
        </p:sp>
        <p:sp>
          <p:nvSpPr>
            <p:cNvPr id="217" name="Freeform 216">
              <a:extLst>
                <a:ext uri="{FF2B5EF4-FFF2-40B4-BE49-F238E27FC236}">
                  <a16:creationId xmlns:a16="http://schemas.microsoft.com/office/drawing/2014/main" id="{9EAEA6E2-7CD2-6BEE-E763-59D6E62029A6}"/>
                </a:ext>
              </a:extLst>
            </p:cNvPr>
            <p:cNvSpPr/>
            <p:nvPr/>
          </p:nvSpPr>
          <p:spPr>
            <a:xfrm>
              <a:off x="6947259" y="3207473"/>
              <a:ext cx="40755" cy="67925"/>
            </a:xfrm>
            <a:custGeom>
              <a:avLst/>
              <a:gdLst>
                <a:gd name="connsiteX0" fmla="*/ 40755 w 40755"/>
                <a:gd name="connsiteY0" fmla="*/ 67926 h 67925"/>
                <a:gd name="connsiteX1" fmla="*/ 40755 w 40755"/>
                <a:gd name="connsiteY1" fmla="*/ 6793 h 67925"/>
                <a:gd name="connsiteX2" fmla="*/ 33963 w 40755"/>
                <a:gd name="connsiteY2" fmla="*/ 0 h 67925"/>
                <a:gd name="connsiteX3" fmla="*/ 0 w 40755"/>
                <a:gd name="connsiteY3" fmla="*/ 0 h 67925"/>
              </a:gdLst>
              <a:ahLst/>
              <a:cxnLst>
                <a:cxn ang="0">
                  <a:pos x="connsiteX0" y="connsiteY0"/>
                </a:cxn>
                <a:cxn ang="0">
                  <a:pos x="connsiteX1" y="connsiteY1"/>
                </a:cxn>
                <a:cxn ang="0">
                  <a:pos x="connsiteX2" y="connsiteY2"/>
                </a:cxn>
                <a:cxn ang="0">
                  <a:pos x="connsiteX3" y="connsiteY3"/>
                </a:cxn>
              </a:cxnLst>
              <a:rect l="l" t="t" r="r" b="b"/>
              <a:pathLst>
                <a:path w="40755" h="67925">
                  <a:moveTo>
                    <a:pt x="40755" y="67926"/>
                  </a:moveTo>
                  <a:lnTo>
                    <a:pt x="40755" y="6793"/>
                  </a:lnTo>
                  <a:cubicBezTo>
                    <a:pt x="40755" y="3041"/>
                    <a:pt x="37714" y="0"/>
                    <a:pt x="33963" y="0"/>
                  </a:cubicBezTo>
                  <a:lnTo>
                    <a:pt x="0" y="0"/>
                  </a:lnTo>
                </a:path>
              </a:pathLst>
            </a:custGeom>
            <a:grpFill/>
            <a:ln w="12700" cap="rnd">
              <a:solidFill>
                <a:schemeClr val="accent6"/>
              </a:solidFill>
              <a:prstDash val="solid"/>
              <a:round/>
            </a:ln>
          </p:spPr>
          <p:txBody>
            <a:bodyPr rtlCol="0" anchor="ctr"/>
            <a:lstStyle/>
            <a:p>
              <a:endParaRPr lang="en-US"/>
            </a:p>
          </p:txBody>
        </p:sp>
        <p:sp>
          <p:nvSpPr>
            <p:cNvPr id="218" name="Freeform 217">
              <a:extLst>
                <a:ext uri="{FF2B5EF4-FFF2-40B4-BE49-F238E27FC236}">
                  <a16:creationId xmlns:a16="http://schemas.microsoft.com/office/drawing/2014/main" id="{EBBE80F8-0473-68FD-A8FD-D79CDB0A868C}"/>
                </a:ext>
              </a:extLst>
            </p:cNvPr>
            <p:cNvSpPr/>
            <p:nvPr/>
          </p:nvSpPr>
          <p:spPr>
            <a:xfrm>
              <a:off x="6797822" y="3207473"/>
              <a:ext cx="101888" cy="230947"/>
            </a:xfrm>
            <a:custGeom>
              <a:avLst/>
              <a:gdLst>
                <a:gd name="connsiteX0" fmla="*/ 40755 w 101888"/>
                <a:gd name="connsiteY0" fmla="*/ 0 h 230947"/>
                <a:gd name="connsiteX1" fmla="*/ 6793 w 101888"/>
                <a:gd name="connsiteY1" fmla="*/ 0 h 230947"/>
                <a:gd name="connsiteX2" fmla="*/ 0 w 101888"/>
                <a:gd name="connsiteY2" fmla="*/ 6793 h 230947"/>
                <a:gd name="connsiteX3" fmla="*/ 0 w 101888"/>
                <a:gd name="connsiteY3" fmla="*/ 224155 h 230947"/>
                <a:gd name="connsiteX4" fmla="*/ 6793 w 101888"/>
                <a:gd name="connsiteY4" fmla="*/ 230947 h 230947"/>
                <a:gd name="connsiteX5" fmla="*/ 101888 w 101888"/>
                <a:gd name="connsiteY5" fmla="*/ 230947 h 23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88" h="230947">
                  <a:moveTo>
                    <a:pt x="40755" y="0"/>
                  </a:moveTo>
                  <a:lnTo>
                    <a:pt x="6793" y="0"/>
                  </a:lnTo>
                  <a:cubicBezTo>
                    <a:pt x="3041" y="0"/>
                    <a:pt x="0" y="3041"/>
                    <a:pt x="0" y="6793"/>
                  </a:cubicBezTo>
                  <a:lnTo>
                    <a:pt x="0" y="224155"/>
                  </a:lnTo>
                  <a:cubicBezTo>
                    <a:pt x="0" y="227905"/>
                    <a:pt x="3041" y="230947"/>
                    <a:pt x="6793" y="230947"/>
                  </a:cubicBezTo>
                  <a:lnTo>
                    <a:pt x="101888" y="230947"/>
                  </a:lnTo>
                </a:path>
              </a:pathLst>
            </a:custGeom>
            <a:grpFill/>
            <a:ln w="12700" cap="rnd">
              <a:solidFill>
                <a:schemeClr val="accent6"/>
              </a:solidFill>
              <a:prstDash val="solid"/>
              <a:round/>
            </a:ln>
          </p:spPr>
          <p:txBody>
            <a:bodyPr rtlCol="0" anchor="ctr"/>
            <a:lstStyle/>
            <a:p>
              <a:endParaRPr lang="en-US"/>
            </a:p>
          </p:txBody>
        </p:sp>
        <p:sp>
          <p:nvSpPr>
            <p:cNvPr id="219" name="Freeform 218">
              <a:extLst>
                <a:ext uri="{FF2B5EF4-FFF2-40B4-BE49-F238E27FC236}">
                  <a16:creationId xmlns:a16="http://schemas.microsoft.com/office/drawing/2014/main" id="{DD5B0CFD-EBA0-026A-E115-EFEB8603F516}"/>
                </a:ext>
              </a:extLst>
            </p:cNvPr>
            <p:cNvSpPr/>
            <p:nvPr/>
          </p:nvSpPr>
          <p:spPr>
            <a:xfrm>
              <a:off x="6838578" y="3261799"/>
              <a:ext cx="108681" cy="13585"/>
            </a:xfrm>
            <a:custGeom>
              <a:avLst/>
              <a:gdLst>
                <a:gd name="connsiteX0" fmla="*/ 0 w 108681"/>
                <a:gd name="connsiteY0" fmla="*/ 0 h 13585"/>
                <a:gd name="connsiteX1" fmla="*/ 108681 w 108681"/>
                <a:gd name="connsiteY1" fmla="*/ 0 h 13585"/>
              </a:gdLst>
              <a:ahLst/>
              <a:cxnLst>
                <a:cxn ang="0">
                  <a:pos x="connsiteX0" y="connsiteY0"/>
                </a:cxn>
                <a:cxn ang="0">
                  <a:pos x="connsiteX1" y="connsiteY1"/>
                </a:cxn>
              </a:cxnLst>
              <a:rect l="l" t="t" r="r" b="b"/>
              <a:pathLst>
                <a:path w="108681" h="13585">
                  <a:moveTo>
                    <a:pt x="0" y="0"/>
                  </a:moveTo>
                  <a:lnTo>
                    <a:pt x="108681" y="0"/>
                  </a:lnTo>
                </a:path>
              </a:pathLst>
            </a:custGeom>
            <a:grpFill/>
            <a:ln w="12700" cap="rnd">
              <a:solidFill>
                <a:schemeClr val="accent6"/>
              </a:solidFill>
              <a:prstDash val="solid"/>
              <a:round/>
            </a:ln>
          </p:spPr>
          <p:txBody>
            <a:bodyPr rtlCol="0" anchor="ctr"/>
            <a:lstStyle/>
            <a:p>
              <a:endParaRPr lang="en-US"/>
            </a:p>
          </p:txBody>
        </p:sp>
        <p:sp>
          <p:nvSpPr>
            <p:cNvPr id="220" name="Freeform 219">
              <a:extLst>
                <a:ext uri="{FF2B5EF4-FFF2-40B4-BE49-F238E27FC236}">
                  <a16:creationId xmlns:a16="http://schemas.microsoft.com/office/drawing/2014/main" id="{11B79EAC-1B3F-ACDF-03ED-7B88C5AD88EE}"/>
                </a:ext>
              </a:extLst>
            </p:cNvPr>
            <p:cNvSpPr/>
            <p:nvPr/>
          </p:nvSpPr>
          <p:spPr>
            <a:xfrm>
              <a:off x="6838578" y="3302555"/>
              <a:ext cx="81510" cy="13585"/>
            </a:xfrm>
            <a:custGeom>
              <a:avLst/>
              <a:gdLst>
                <a:gd name="connsiteX0" fmla="*/ 0 w 81510"/>
                <a:gd name="connsiteY0" fmla="*/ 0 h 13585"/>
                <a:gd name="connsiteX1" fmla="*/ 81511 w 81510"/>
                <a:gd name="connsiteY1" fmla="*/ 0 h 13585"/>
              </a:gdLst>
              <a:ahLst/>
              <a:cxnLst>
                <a:cxn ang="0">
                  <a:pos x="connsiteX0" y="connsiteY0"/>
                </a:cxn>
                <a:cxn ang="0">
                  <a:pos x="connsiteX1" y="connsiteY1"/>
                </a:cxn>
              </a:cxnLst>
              <a:rect l="l" t="t" r="r" b="b"/>
              <a:pathLst>
                <a:path w="81510" h="13585">
                  <a:moveTo>
                    <a:pt x="0" y="0"/>
                  </a:moveTo>
                  <a:lnTo>
                    <a:pt x="81511" y="0"/>
                  </a:lnTo>
                </a:path>
              </a:pathLst>
            </a:custGeom>
            <a:grpFill/>
            <a:ln w="12700" cap="rnd">
              <a:solidFill>
                <a:schemeClr val="accent6"/>
              </a:solidFill>
              <a:prstDash val="solid"/>
              <a:round/>
            </a:ln>
          </p:spPr>
          <p:txBody>
            <a:bodyPr rtlCol="0" anchor="ctr"/>
            <a:lstStyle/>
            <a:p>
              <a:endParaRPr lang="en-US"/>
            </a:p>
          </p:txBody>
        </p:sp>
        <p:sp>
          <p:nvSpPr>
            <p:cNvPr id="221" name="Freeform 220">
              <a:extLst>
                <a:ext uri="{FF2B5EF4-FFF2-40B4-BE49-F238E27FC236}">
                  <a16:creationId xmlns:a16="http://schemas.microsoft.com/office/drawing/2014/main" id="{0126CF83-DABD-7161-22D7-326E15D57D2F}"/>
                </a:ext>
              </a:extLst>
            </p:cNvPr>
            <p:cNvSpPr/>
            <p:nvPr/>
          </p:nvSpPr>
          <p:spPr>
            <a:xfrm>
              <a:off x="6838578" y="3343310"/>
              <a:ext cx="54340" cy="13585"/>
            </a:xfrm>
            <a:custGeom>
              <a:avLst/>
              <a:gdLst>
                <a:gd name="connsiteX0" fmla="*/ 0 w 54340"/>
                <a:gd name="connsiteY0" fmla="*/ 0 h 13585"/>
                <a:gd name="connsiteX1" fmla="*/ 54341 w 54340"/>
                <a:gd name="connsiteY1" fmla="*/ 0 h 13585"/>
              </a:gdLst>
              <a:ahLst/>
              <a:cxnLst>
                <a:cxn ang="0">
                  <a:pos x="connsiteX0" y="connsiteY0"/>
                </a:cxn>
                <a:cxn ang="0">
                  <a:pos x="connsiteX1" y="connsiteY1"/>
                </a:cxn>
              </a:cxnLst>
              <a:rect l="l" t="t" r="r" b="b"/>
              <a:pathLst>
                <a:path w="54340" h="13585">
                  <a:moveTo>
                    <a:pt x="0" y="0"/>
                  </a:moveTo>
                  <a:lnTo>
                    <a:pt x="54341" y="0"/>
                  </a:lnTo>
                </a:path>
              </a:pathLst>
            </a:custGeom>
            <a:grpFill/>
            <a:ln w="12700" cap="rnd">
              <a:solidFill>
                <a:schemeClr val="accent6"/>
              </a:solidFill>
              <a:prstDash val="solid"/>
              <a:round/>
            </a:ln>
          </p:spPr>
          <p:txBody>
            <a:bodyPr rtlCol="0" anchor="ctr"/>
            <a:lstStyle/>
            <a:p>
              <a:endParaRPr lang="en-US"/>
            </a:p>
          </p:txBody>
        </p:sp>
        <p:sp>
          <p:nvSpPr>
            <p:cNvPr id="222" name="Freeform 221">
              <a:extLst>
                <a:ext uri="{FF2B5EF4-FFF2-40B4-BE49-F238E27FC236}">
                  <a16:creationId xmlns:a16="http://schemas.microsoft.com/office/drawing/2014/main" id="{1228F720-33B7-9AD9-ED4C-D662AB3A5E2A}"/>
                </a:ext>
              </a:extLst>
            </p:cNvPr>
            <p:cNvSpPr/>
            <p:nvPr/>
          </p:nvSpPr>
          <p:spPr>
            <a:xfrm>
              <a:off x="6920088" y="3302555"/>
              <a:ext cx="163021" cy="163021"/>
            </a:xfrm>
            <a:custGeom>
              <a:avLst/>
              <a:gdLst>
                <a:gd name="connsiteX0" fmla="*/ 0 w 163021"/>
                <a:gd name="connsiteY0" fmla="*/ 81511 h 163021"/>
                <a:gd name="connsiteX1" fmla="*/ 81511 w 163021"/>
                <a:gd name="connsiteY1" fmla="*/ 163022 h 163021"/>
                <a:gd name="connsiteX2" fmla="*/ 163022 w 163021"/>
                <a:gd name="connsiteY2" fmla="*/ 81511 h 163021"/>
                <a:gd name="connsiteX3" fmla="*/ 81511 w 163021"/>
                <a:gd name="connsiteY3" fmla="*/ 0 h 163021"/>
                <a:gd name="connsiteX4" fmla="*/ 0 w 163021"/>
                <a:gd name="connsiteY4" fmla="*/ 81511 h 16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021" h="163021">
                  <a:moveTo>
                    <a:pt x="0" y="81511"/>
                  </a:moveTo>
                  <a:cubicBezTo>
                    <a:pt x="0" y="126528"/>
                    <a:pt x="36494" y="163022"/>
                    <a:pt x="81511" y="163022"/>
                  </a:cubicBezTo>
                  <a:cubicBezTo>
                    <a:pt x="126528" y="163022"/>
                    <a:pt x="163022" y="126528"/>
                    <a:pt x="163022" y="81511"/>
                  </a:cubicBezTo>
                  <a:cubicBezTo>
                    <a:pt x="163022" y="36494"/>
                    <a:pt x="126528" y="0"/>
                    <a:pt x="81511" y="0"/>
                  </a:cubicBezTo>
                  <a:cubicBezTo>
                    <a:pt x="36494" y="0"/>
                    <a:pt x="0" y="36494"/>
                    <a:pt x="0" y="81511"/>
                  </a:cubicBezTo>
                </a:path>
              </a:pathLst>
            </a:custGeom>
            <a:grpFill/>
            <a:ln w="12700" cap="rnd">
              <a:solidFill>
                <a:schemeClr val="accent6"/>
              </a:solidFill>
              <a:prstDash val="solid"/>
              <a:round/>
            </a:ln>
          </p:spPr>
          <p:txBody>
            <a:bodyPr rtlCol="0" anchor="ctr"/>
            <a:lstStyle/>
            <a:p>
              <a:endParaRPr lang="en-US"/>
            </a:p>
          </p:txBody>
        </p:sp>
        <p:sp>
          <p:nvSpPr>
            <p:cNvPr id="223" name="Freeform 222">
              <a:extLst>
                <a:ext uri="{FF2B5EF4-FFF2-40B4-BE49-F238E27FC236}">
                  <a16:creationId xmlns:a16="http://schemas.microsoft.com/office/drawing/2014/main" id="{88DB2326-5A3D-CD8B-DA0F-7F39DD1D04EA}"/>
                </a:ext>
              </a:extLst>
            </p:cNvPr>
            <p:cNvSpPr/>
            <p:nvPr/>
          </p:nvSpPr>
          <p:spPr>
            <a:xfrm>
              <a:off x="6962732" y="3360373"/>
              <a:ext cx="75193" cy="56699"/>
            </a:xfrm>
            <a:custGeom>
              <a:avLst/>
              <a:gdLst>
                <a:gd name="connsiteX0" fmla="*/ 75194 w 75193"/>
                <a:gd name="connsiteY0" fmla="*/ 0 h 56699"/>
                <a:gd name="connsiteX1" fmla="*/ 35729 w 75193"/>
                <a:gd name="connsiteY1" fmla="*/ 52629 h 56699"/>
                <a:gd name="connsiteX2" fmla="*/ 21463 w 75193"/>
                <a:gd name="connsiteY2" fmla="*/ 54657 h 56699"/>
                <a:gd name="connsiteX3" fmla="*/ 20378 w 75193"/>
                <a:gd name="connsiteY3" fmla="*/ 53716 h 56699"/>
                <a:gd name="connsiteX4" fmla="*/ 0 w 75193"/>
                <a:gd name="connsiteY4" fmla="*/ 33338 h 56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93" h="56699">
                  <a:moveTo>
                    <a:pt x="75194" y="0"/>
                  </a:moveTo>
                  <a:lnTo>
                    <a:pt x="35729" y="52629"/>
                  </a:lnTo>
                  <a:cubicBezTo>
                    <a:pt x="32350" y="57128"/>
                    <a:pt x="25963" y="58037"/>
                    <a:pt x="21463" y="54657"/>
                  </a:cubicBezTo>
                  <a:cubicBezTo>
                    <a:pt x="21080" y="54369"/>
                    <a:pt x="20717" y="54055"/>
                    <a:pt x="20378" y="53716"/>
                  </a:cubicBezTo>
                  <a:lnTo>
                    <a:pt x="0" y="33338"/>
                  </a:lnTo>
                </a:path>
              </a:pathLst>
            </a:custGeom>
            <a:grpFill/>
            <a:ln w="12700" cap="rnd">
              <a:solidFill>
                <a:schemeClr val="accent6"/>
              </a:solidFill>
              <a:prstDash val="solid"/>
              <a:round/>
            </a:ln>
          </p:spPr>
          <p:txBody>
            <a:bodyPr rtlCol="0" anchor="ctr"/>
            <a:lstStyle/>
            <a:p>
              <a:endParaRPr lang="en-US"/>
            </a:p>
          </p:txBody>
        </p:sp>
      </p:grpSp>
    </p:spTree>
    <p:extLst>
      <p:ext uri="{BB962C8B-B14F-4D97-AF65-F5344CB8AC3E}">
        <p14:creationId xmlns:p14="http://schemas.microsoft.com/office/powerpoint/2010/main" val="1617190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8DCC29-A196-D665-D447-DD5B8D68A75C}"/>
              </a:ext>
            </a:extLst>
          </p:cNvPr>
          <p:cNvSpPr/>
          <p:nvPr/>
        </p:nvSpPr>
        <p:spPr>
          <a:xfrm>
            <a:off x="10775576" y="0"/>
            <a:ext cx="1416424" cy="1398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8BA2F64-9BDE-3038-5FE3-F6AFEFEAAAE2}"/>
              </a:ext>
            </a:extLst>
          </p:cNvPr>
          <p:cNvSpPr/>
          <p:nvPr/>
        </p:nvSpPr>
        <p:spPr>
          <a:xfrm>
            <a:off x="0" y="-14993"/>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39AB2982-8992-39A7-7779-EB6EB33D1B2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190" t="2394" r="30584" b="36278"/>
          <a:stretch/>
        </p:blipFill>
        <p:spPr>
          <a:xfrm>
            <a:off x="6096000" y="9080"/>
            <a:ext cx="6096000" cy="6833928"/>
          </a:xfrm>
          <a:prstGeom prst="rect">
            <a:avLst/>
          </a:prstGeom>
        </p:spPr>
      </p:pic>
      <p:pic>
        <p:nvPicPr>
          <p:cNvPr id="7" name="Picture 6">
            <a:extLst>
              <a:ext uri="{FF2B5EF4-FFF2-40B4-BE49-F238E27FC236}">
                <a16:creationId xmlns:a16="http://schemas.microsoft.com/office/drawing/2014/main" id="{ED8AB7A0-02AD-B0D4-2EC1-E54F752184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3926" y="6183328"/>
            <a:ext cx="2140240" cy="263192"/>
          </a:xfrm>
          <a:prstGeom prst="rect">
            <a:avLst/>
          </a:prstGeom>
        </p:spPr>
      </p:pic>
      <p:sp>
        <p:nvSpPr>
          <p:cNvPr id="2" name="Title 19">
            <a:extLst>
              <a:ext uri="{FF2B5EF4-FFF2-40B4-BE49-F238E27FC236}">
                <a16:creationId xmlns:a16="http://schemas.microsoft.com/office/drawing/2014/main" id="{74919869-400F-8CBC-244E-2C901AB77934}"/>
              </a:ext>
            </a:extLst>
          </p:cNvPr>
          <p:cNvSpPr txBox="1">
            <a:spLocks/>
          </p:cNvSpPr>
          <p:nvPr/>
        </p:nvSpPr>
        <p:spPr>
          <a:xfrm>
            <a:off x="792270" y="2169460"/>
            <a:ext cx="5145469" cy="1880932"/>
          </a:xfrm>
          <a:prstGeom prst="rect">
            <a:avLst/>
          </a:prstGeom>
          <a:ln w="12700">
            <a:miter lim="400000"/>
          </a:ln>
        </p:spPr>
        <p:txBody>
          <a:bodyPr lIns="45719" tIns="45720" rIns="45719" bIns="45720" anchor="b">
            <a:norm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r>
              <a:rPr lang="en-GB" sz="5400">
                <a:solidFill>
                  <a:schemeClr val="bg1"/>
                </a:solidFill>
                <a:latin typeface="Century Gothic"/>
              </a:rPr>
              <a:t>The </a:t>
            </a:r>
            <a:r>
              <a:rPr lang="en-GB" sz="5400" b="1">
                <a:solidFill>
                  <a:schemeClr val="bg1"/>
                </a:solidFill>
                <a:latin typeface="Century Gothic"/>
              </a:rPr>
              <a:t>Desired State</a:t>
            </a:r>
          </a:p>
        </p:txBody>
      </p:sp>
      <p:pic>
        <p:nvPicPr>
          <p:cNvPr id="5" name="Picture 4">
            <a:extLst>
              <a:ext uri="{FF2B5EF4-FFF2-40B4-BE49-F238E27FC236}">
                <a16:creationId xmlns:a16="http://schemas.microsoft.com/office/drawing/2014/main" id="{D52E9E9C-030C-1B38-1911-007640DCDC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V="1">
            <a:off x="876390" y="4161809"/>
            <a:ext cx="1239281" cy="91300"/>
          </a:xfrm>
          <a:prstGeom prst="rect">
            <a:avLst/>
          </a:prstGeom>
        </p:spPr>
      </p:pic>
      <p:pic>
        <p:nvPicPr>
          <p:cNvPr id="6" name="Graphic 5">
            <a:extLst>
              <a:ext uri="{FF2B5EF4-FFF2-40B4-BE49-F238E27FC236}">
                <a16:creationId xmlns:a16="http://schemas.microsoft.com/office/drawing/2014/main" id="{A2B4DC08-BD3E-F5E3-80CF-1E4A3A7453B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18068" y="2984452"/>
            <a:ext cx="1044343" cy="1044343"/>
          </a:xfrm>
          <a:prstGeom prst="rect">
            <a:avLst/>
          </a:prstGeom>
        </p:spPr>
      </p:pic>
    </p:spTree>
    <p:extLst>
      <p:ext uri="{BB962C8B-B14F-4D97-AF65-F5344CB8AC3E}">
        <p14:creationId xmlns:p14="http://schemas.microsoft.com/office/powerpoint/2010/main" val="2333570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 Diagonal Corner of Rectangle 9">
            <a:extLst>
              <a:ext uri="{FF2B5EF4-FFF2-40B4-BE49-F238E27FC236}">
                <a16:creationId xmlns:a16="http://schemas.microsoft.com/office/drawing/2014/main" id="{EE6493BB-D146-8E44-C726-0C510ACD56FC}"/>
              </a:ext>
            </a:extLst>
          </p:cNvPr>
          <p:cNvSpPr/>
          <p:nvPr/>
        </p:nvSpPr>
        <p:spPr>
          <a:xfrm>
            <a:off x="6265305" y="3806485"/>
            <a:ext cx="2577749" cy="2177859"/>
          </a:xfrm>
          <a:prstGeom prst="round2DiagRect">
            <a:avLst/>
          </a:prstGeom>
          <a:solidFill>
            <a:schemeClr val="accent6">
              <a:lumMod val="20000"/>
              <a:lumOff val="80000"/>
              <a:alpha val="54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E5C5E059-C334-1190-A343-6D81B8A08ADF}"/>
              </a:ext>
            </a:extLst>
          </p:cNvPr>
          <p:cNvSpPr/>
          <p:nvPr/>
        </p:nvSpPr>
        <p:spPr>
          <a:xfrm>
            <a:off x="7801255" y="4987415"/>
            <a:ext cx="791956" cy="79195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C2FA044E-7499-EAAF-3D7C-1491DB515A50}"/>
              </a:ext>
            </a:extLst>
          </p:cNvPr>
          <p:cNvSpPr/>
          <p:nvPr/>
        </p:nvSpPr>
        <p:spPr>
          <a:xfrm>
            <a:off x="9168774" y="1307052"/>
            <a:ext cx="2577749" cy="2208326"/>
          </a:xfrm>
          <a:prstGeom prst="round2DiagRect">
            <a:avLst/>
          </a:prstGeom>
          <a:solidFill>
            <a:schemeClr val="accent6">
              <a:lumMod val="20000"/>
              <a:lumOff val="80000"/>
              <a:alpha val="54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B18362D8-E0A8-0C29-2E72-B2DC7BD03BFF}"/>
              </a:ext>
            </a:extLst>
          </p:cNvPr>
          <p:cNvSpPr/>
          <p:nvPr/>
        </p:nvSpPr>
        <p:spPr>
          <a:xfrm>
            <a:off x="9461150" y="1540666"/>
            <a:ext cx="791956" cy="79195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007997"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The desired state: </a:t>
            </a:r>
            <a:r>
              <a:rPr lang="en-US"/>
              <a:t>Overcoming Key Pain Points</a:t>
            </a:r>
            <a:endParaRPr lang="en-US" b="1"/>
          </a:p>
        </p:txBody>
      </p:sp>
      <p:sp>
        <p:nvSpPr>
          <p:cNvPr id="2" name="TextBox 1">
            <a:extLst>
              <a:ext uri="{FF2B5EF4-FFF2-40B4-BE49-F238E27FC236}">
                <a16:creationId xmlns:a16="http://schemas.microsoft.com/office/drawing/2014/main" id="{E53E59B1-CA8A-BDCF-8401-E815E07F36C3}"/>
              </a:ext>
            </a:extLst>
          </p:cNvPr>
          <p:cNvSpPr txBox="1"/>
          <p:nvPr/>
        </p:nvSpPr>
        <p:spPr>
          <a:xfrm>
            <a:off x="380840" y="807894"/>
            <a:ext cx="11039475" cy="338554"/>
          </a:xfrm>
          <a:prstGeom prst="rect">
            <a:avLst/>
          </a:prstGeom>
          <a:noFill/>
        </p:spPr>
        <p:txBody>
          <a:bodyPr wrap="square">
            <a:spAutoFit/>
          </a:bodyPr>
          <a:lstStyle/>
          <a:p>
            <a:r>
              <a:rPr lang="en-US" sz="1600">
                <a:latin typeface="Century Gothic" panose="020B0502020202020204" pitchFamily="34" charset="0"/>
              </a:rPr>
              <a:t>Save time, save money, save lives…</a:t>
            </a:r>
          </a:p>
        </p:txBody>
      </p:sp>
      <p:sp>
        <p:nvSpPr>
          <p:cNvPr id="5" name="Round Diagonal Corner of Rectangle 4">
            <a:extLst>
              <a:ext uri="{FF2B5EF4-FFF2-40B4-BE49-F238E27FC236}">
                <a16:creationId xmlns:a16="http://schemas.microsoft.com/office/drawing/2014/main" id="{3A071E19-488A-252F-5AE4-5BE8F87E8106}"/>
              </a:ext>
            </a:extLst>
          </p:cNvPr>
          <p:cNvSpPr/>
          <p:nvPr/>
        </p:nvSpPr>
        <p:spPr>
          <a:xfrm>
            <a:off x="458366" y="1335162"/>
            <a:ext cx="2577749" cy="2208326"/>
          </a:xfrm>
          <a:prstGeom prst="round2DiagRect">
            <a:avLst/>
          </a:prstGeom>
          <a:solidFill>
            <a:srgbClr val="EFF2FC">
              <a:alpha val="81000"/>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Diagonal Corner of Rectangle 5">
            <a:extLst>
              <a:ext uri="{FF2B5EF4-FFF2-40B4-BE49-F238E27FC236}">
                <a16:creationId xmlns:a16="http://schemas.microsoft.com/office/drawing/2014/main" id="{053416BF-2F5D-EBBB-6AF5-74DBA3067130}"/>
              </a:ext>
            </a:extLst>
          </p:cNvPr>
          <p:cNvSpPr/>
          <p:nvPr/>
        </p:nvSpPr>
        <p:spPr>
          <a:xfrm>
            <a:off x="6265305" y="1335162"/>
            <a:ext cx="2577749" cy="2177859"/>
          </a:xfrm>
          <a:prstGeom prst="round2DiagRect">
            <a:avLst/>
          </a:prstGeom>
          <a:solidFill>
            <a:srgbClr val="EFF2FC">
              <a:alpha val="81000"/>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 Diagonal Corner of Rectangle 6">
            <a:extLst>
              <a:ext uri="{FF2B5EF4-FFF2-40B4-BE49-F238E27FC236}">
                <a16:creationId xmlns:a16="http://schemas.microsoft.com/office/drawing/2014/main" id="{834628E5-17AC-FB9D-3272-4684ADC9CA4B}"/>
              </a:ext>
            </a:extLst>
          </p:cNvPr>
          <p:cNvSpPr/>
          <p:nvPr/>
        </p:nvSpPr>
        <p:spPr>
          <a:xfrm>
            <a:off x="3361836" y="1307052"/>
            <a:ext cx="2577749" cy="2208326"/>
          </a:xfrm>
          <a:prstGeom prst="round2DiagRect">
            <a:avLst/>
          </a:prstGeom>
          <a:solidFill>
            <a:schemeClr val="accent6">
              <a:lumMod val="20000"/>
              <a:lumOff val="80000"/>
              <a:alpha val="54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 Diagonal Corner of Rectangle 8">
            <a:extLst>
              <a:ext uri="{FF2B5EF4-FFF2-40B4-BE49-F238E27FC236}">
                <a16:creationId xmlns:a16="http://schemas.microsoft.com/office/drawing/2014/main" id="{4F924537-73FE-6D16-79A0-8640DE44A336}"/>
              </a:ext>
            </a:extLst>
          </p:cNvPr>
          <p:cNvSpPr/>
          <p:nvPr/>
        </p:nvSpPr>
        <p:spPr>
          <a:xfrm>
            <a:off x="458366" y="3806485"/>
            <a:ext cx="2577749" cy="2208326"/>
          </a:xfrm>
          <a:prstGeom prst="round2DiagRect">
            <a:avLst/>
          </a:prstGeom>
          <a:solidFill>
            <a:schemeClr val="accent6">
              <a:lumMod val="20000"/>
              <a:lumOff val="80000"/>
              <a:alpha val="54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of Rectangle 10">
            <a:extLst>
              <a:ext uri="{FF2B5EF4-FFF2-40B4-BE49-F238E27FC236}">
                <a16:creationId xmlns:a16="http://schemas.microsoft.com/office/drawing/2014/main" id="{8271CBD4-7572-EEB3-2A65-2DCD0D4BB3DB}"/>
              </a:ext>
            </a:extLst>
          </p:cNvPr>
          <p:cNvSpPr/>
          <p:nvPr/>
        </p:nvSpPr>
        <p:spPr>
          <a:xfrm>
            <a:off x="3361836" y="3778375"/>
            <a:ext cx="2577749" cy="2208326"/>
          </a:xfrm>
          <a:prstGeom prst="round2DiagRect">
            <a:avLst/>
          </a:prstGeom>
          <a:solidFill>
            <a:srgbClr val="EFF2FC">
              <a:alpha val="81000"/>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 Diagonal Corner of Rectangle 11">
            <a:extLst>
              <a:ext uri="{FF2B5EF4-FFF2-40B4-BE49-F238E27FC236}">
                <a16:creationId xmlns:a16="http://schemas.microsoft.com/office/drawing/2014/main" id="{AAF580BB-09AA-72E1-2E43-262B15FEF8E2}"/>
              </a:ext>
            </a:extLst>
          </p:cNvPr>
          <p:cNvSpPr/>
          <p:nvPr/>
        </p:nvSpPr>
        <p:spPr>
          <a:xfrm>
            <a:off x="9168774" y="3778375"/>
            <a:ext cx="2577749" cy="2208326"/>
          </a:xfrm>
          <a:prstGeom prst="round2DiagRect">
            <a:avLst/>
          </a:prstGeom>
          <a:solidFill>
            <a:srgbClr val="EFF2FC">
              <a:alpha val="81000"/>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C1DC950-7CD7-A038-A5B6-2D61EB2688EE}"/>
              </a:ext>
            </a:extLst>
          </p:cNvPr>
          <p:cNvSpPr txBox="1"/>
          <p:nvPr/>
        </p:nvSpPr>
        <p:spPr>
          <a:xfrm>
            <a:off x="662915" y="2460805"/>
            <a:ext cx="2196150" cy="8543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accent2"/>
                </a:solidFill>
                <a:latin typeface="Century Gothic"/>
              </a:rPr>
              <a:t>Safety compliance</a:t>
            </a:r>
            <a:r>
              <a:rPr lang="en-US" sz="1200">
                <a:solidFill>
                  <a:schemeClr val="accent2"/>
                </a:solidFill>
                <a:latin typeface="Century Gothic"/>
              </a:rPr>
              <a:t> </a:t>
            </a:r>
            <a:r>
              <a:rPr lang="en-GB" sz="1200">
                <a:solidFill>
                  <a:schemeClr val="accent2"/>
                </a:solidFill>
                <a:latin typeface="Century Gothic"/>
              </a:rPr>
              <a:t>​</a:t>
            </a:r>
            <a:br>
              <a:rPr lang="en-GB" sz="1200">
                <a:latin typeface="Century Gothic"/>
              </a:rPr>
            </a:br>
            <a:r>
              <a:rPr lang="en-US" sz="1200">
                <a:latin typeface="Century Gothic"/>
              </a:rPr>
              <a:t>enforce best practices (licensing, training and </a:t>
            </a:r>
            <a:endParaRPr lang="en-GB" sz="1600">
              <a:latin typeface="Calibri" panose="020F0502020204030204"/>
              <a:cs typeface="Calibri" panose="020F0502020204030204"/>
            </a:endParaRPr>
          </a:p>
          <a:p>
            <a:r>
              <a:rPr lang="en-US" sz="1200">
                <a:latin typeface="Century Gothic"/>
              </a:rPr>
              <a:t>certifications, inspections)</a:t>
            </a:r>
            <a:endParaRPr lang="en-GB" sz="1600">
              <a:cs typeface="Calibri"/>
            </a:endParaRPr>
          </a:p>
        </p:txBody>
      </p:sp>
      <p:sp>
        <p:nvSpPr>
          <p:cNvPr id="14" name="TextBox 13">
            <a:extLst>
              <a:ext uri="{FF2B5EF4-FFF2-40B4-BE49-F238E27FC236}">
                <a16:creationId xmlns:a16="http://schemas.microsoft.com/office/drawing/2014/main" id="{ADC0E9F3-010A-E799-2B13-DCB3DCDAA204}"/>
              </a:ext>
            </a:extLst>
          </p:cNvPr>
          <p:cNvSpPr txBox="1"/>
          <p:nvPr/>
        </p:nvSpPr>
        <p:spPr>
          <a:xfrm>
            <a:off x="656698" y="4029390"/>
            <a:ext cx="2127755" cy="6645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accent6"/>
                </a:solidFill>
                <a:latin typeface="Century Gothic"/>
              </a:rPr>
              <a:t>Right equipment</a:t>
            </a:r>
            <a:r>
              <a:rPr lang="en-US" sz="1200">
                <a:solidFill>
                  <a:schemeClr val="accent6"/>
                </a:solidFill>
                <a:latin typeface="Century Gothic"/>
              </a:rPr>
              <a:t> </a:t>
            </a:r>
            <a:r>
              <a:rPr lang="en-GB" sz="1200">
                <a:solidFill>
                  <a:schemeClr val="accent6"/>
                </a:solidFill>
                <a:latin typeface="Century Gothic"/>
              </a:rPr>
              <a:t>​</a:t>
            </a:r>
            <a:br>
              <a:rPr lang="en-GB" sz="1200">
                <a:latin typeface="Century Gothic"/>
              </a:rPr>
            </a:br>
            <a:r>
              <a:rPr lang="en-US" sz="1200">
                <a:latin typeface="Century Gothic"/>
              </a:rPr>
              <a:t>ensure its available when and where it is needed</a:t>
            </a:r>
            <a:endParaRPr lang="en-GB" sz="1600"/>
          </a:p>
        </p:txBody>
      </p:sp>
      <p:sp>
        <p:nvSpPr>
          <p:cNvPr id="15" name="TextBox 14">
            <a:extLst>
              <a:ext uri="{FF2B5EF4-FFF2-40B4-BE49-F238E27FC236}">
                <a16:creationId xmlns:a16="http://schemas.microsoft.com/office/drawing/2014/main" id="{48C9D121-7726-961F-AC3B-4151AF28CEDB}"/>
              </a:ext>
            </a:extLst>
          </p:cNvPr>
          <p:cNvSpPr txBox="1"/>
          <p:nvPr/>
        </p:nvSpPr>
        <p:spPr>
          <a:xfrm>
            <a:off x="3588489" y="2473240"/>
            <a:ext cx="2127755" cy="8543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accent6"/>
                </a:solidFill>
                <a:latin typeface="Century Gothic"/>
              </a:rPr>
              <a:t>Coaching initiatives</a:t>
            </a:r>
            <a:r>
              <a:rPr lang="en-GB" sz="1200">
                <a:solidFill>
                  <a:schemeClr val="accent6"/>
                </a:solidFill>
                <a:latin typeface="Century Gothic"/>
              </a:rPr>
              <a:t>​</a:t>
            </a:r>
            <a:br>
              <a:rPr lang="en-GB" sz="1200">
                <a:latin typeface="Century Gothic"/>
              </a:rPr>
            </a:br>
            <a:r>
              <a:rPr lang="en-US" sz="1200">
                <a:latin typeface="Century Gothic"/>
              </a:rPr>
              <a:t>provide insights and scoring where they are needed most</a:t>
            </a:r>
            <a:endParaRPr lang="en-GB" sz="1600"/>
          </a:p>
        </p:txBody>
      </p:sp>
      <p:sp>
        <p:nvSpPr>
          <p:cNvPr id="16" name="TextBox 15">
            <a:extLst>
              <a:ext uri="{FF2B5EF4-FFF2-40B4-BE49-F238E27FC236}">
                <a16:creationId xmlns:a16="http://schemas.microsoft.com/office/drawing/2014/main" id="{31CF2254-2C8B-019F-B0F0-4CFAA7DF9D33}"/>
              </a:ext>
            </a:extLst>
          </p:cNvPr>
          <p:cNvSpPr txBox="1"/>
          <p:nvPr/>
        </p:nvSpPr>
        <p:spPr>
          <a:xfrm>
            <a:off x="3588489" y="4029390"/>
            <a:ext cx="2127755" cy="8543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accent2"/>
                </a:solidFill>
                <a:latin typeface="Century Gothic"/>
              </a:rPr>
              <a:t>Optimize maintenance </a:t>
            </a:r>
            <a:r>
              <a:rPr lang="en-GB" sz="1200">
                <a:solidFill>
                  <a:schemeClr val="accent2"/>
                </a:solidFill>
                <a:latin typeface="Century Gothic"/>
              </a:rPr>
              <a:t>​</a:t>
            </a:r>
            <a:br>
              <a:rPr lang="en-GB" sz="1200">
                <a:latin typeface="Century Gothic"/>
              </a:rPr>
            </a:br>
            <a:r>
              <a:rPr lang="en-US" sz="1200">
                <a:latin typeface="Century Gothic"/>
              </a:rPr>
              <a:t>for supporting operations needs while minimizing costs</a:t>
            </a:r>
            <a:endParaRPr lang="en-GB" sz="1600"/>
          </a:p>
        </p:txBody>
      </p:sp>
      <p:sp>
        <p:nvSpPr>
          <p:cNvPr id="17" name="TextBox 16">
            <a:extLst>
              <a:ext uri="{FF2B5EF4-FFF2-40B4-BE49-F238E27FC236}">
                <a16:creationId xmlns:a16="http://schemas.microsoft.com/office/drawing/2014/main" id="{0E42B4D1-2441-04F5-C809-53471828CCAB}"/>
              </a:ext>
            </a:extLst>
          </p:cNvPr>
          <p:cNvSpPr txBox="1"/>
          <p:nvPr/>
        </p:nvSpPr>
        <p:spPr>
          <a:xfrm>
            <a:off x="6476211" y="2473240"/>
            <a:ext cx="2127755" cy="8543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accent2"/>
                </a:solidFill>
                <a:latin typeface="Century Gothic"/>
              </a:rPr>
              <a:t>Minimize unsafe environment</a:t>
            </a:r>
            <a:r>
              <a:rPr lang="en-GB" sz="1200">
                <a:solidFill>
                  <a:schemeClr val="accent2"/>
                </a:solidFill>
                <a:latin typeface="Century Gothic"/>
              </a:rPr>
              <a:t>​</a:t>
            </a:r>
            <a:br>
              <a:rPr lang="en-GB" sz="1200">
                <a:latin typeface="Century Gothic"/>
              </a:rPr>
            </a:br>
            <a:r>
              <a:rPr lang="en-US" sz="1200">
                <a:latin typeface="Century Gothic"/>
              </a:rPr>
              <a:t>proactively warn and interject in real-time</a:t>
            </a:r>
            <a:endParaRPr lang="en-GB" sz="1600"/>
          </a:p>
        </p:txBody>
      </p:sp>
      <p:sp>
        <p:nvSpPr>
          <p:cNvPr id="18" name="TextBox 17">
            <a:extLst>
              <a:ext uri="{FF2B5EF4-FFF2-40B4-BE49-F238E27FC236}">
                <a16:creationId xmlns:a16="http://schemas.microsoft.com/office/drawing/2014/main" id="{16FB23D4-98D7-0C19-61AD-6E84DA3C11BC}"/>
              </a:ext>
            </a:extLst>
          </p:cNvPr>
          <p:cNvSpPr txBox="1"/>
          <p:nvPr/>
        </p:nvSpPr>
        <p:spPr>
          <a:xfrm>
            <a:off x="6476211" y="4029390"/>
            <a:ext cx="2127755" cy="8543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accent6"/>
                </a:solidFill>
                <a:latin typeface="Century Gothic"/>
              </a:rPr>
              <a:t>Right-size equipment and employees </a:t>
            </a:r>
            <a:r>
              <a:rPr lang="en-GB" sz="1200">
                <a:solidFill>
                  <a:schemeClr val="accent6"/>
                </a:solidFill>
                <a:latin typeface="Century Gothic"/>
              </a:rPr>
              <a:t>​</a:t>
            </a:r>
            <a:br>
              <a:rPr lang="en-GB" sz="1200">
                <a:solidFill>
                  <a:srgbClr val="05AC88"/>
                </a:solidFill>
                <a:latin typeface="Century Gothic"/>
              </a:rPr>
            </a:br>
            <a:r>
              <a:rPr lang="en-US" sz="1200">
                <a:latin typeface="Century Gothic"/>
              </a:rPr>
              <a:t>to maximize shift performance</a:t>
            </a:r>
            <a:endParaRPr lang="en-GB" sz="1600"/>
          </a:p>
        </p:txBody>
      </p:sp>
      <p:sp>
        <p:nvSpPr>
          <p:cNvPr id="19" name="TextBox 18">
            <a:extLst>
              <a:ext uri="{FF2B5EF4-FFF2-40B4-BE49-F238E27FC236}">
                <a16:creationId xmlns:a16="http://schemas.microsoft.com/office/drawing/2014/main" id="{48D4046D-A079-910C-3FB5-E5CA7E28D715}"/>
              </a:ext>
            </a:extLst>
          </p:cNvPr>
          <p:cNvSpPr txBox="1"/>
          <p:nvPr/>
        </p:nvSpPr>
        <p:spPr>
          <a:xfrm>
            <a:off x="9363933" y="2473240"/>
            <a:ext cx="2127755" cy="8543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accent6"/>
                </a:solidFill>
                <a:latin typeface="Century Gothic"/>
              </a:rPr>
              <a:t>Capture incidents</a:t>
            </a:r>
            <a:r>
              <a:rPr lang="en-US" sz="1200">
                <a:solidFill>
                  <a:schemeClr val="accent6"/>
                </a:solidFill>
                <a:latin typeface="Century Gothic"/>
              </a:rPr>
              <a:t> </a:t>
            </a:r>
            <a:r>
              <a:rPr lang="en-GB" sz="1200">
                <a:solidFill>
                  <a:schemeClr val="accent6"/>
                </a:solidFill>
                <a:latin typeface="Century Gothic"/>
              </a:rPr>
              <a:t>​</a:t>
            </a:r>
            <a:br>
              <a:rPr lang="en-GB" sz="1200">
                <a:latin typeface="Century Gothic"/>
              </a:rPr>
            </a:br>
            <a:r>
              <a:rPr lang="en-US" sz="1200">
                <a:latin typeface="Century Gothic"/>
              </a:rPr>
              <a:t>including ownership, video evidence and event profiles</a:t>
            </a:r>
            <a:endParaRPr lang="en-GB" sz="1600"/>
          </a:p>
        </p:txBody>
      </p:sp>
      <p:sp>
        <p:nvSpPr>
          <p:cNvPr id="20" name="TextBox 19">
            <a:extLst>
              <a:ext uri="{FF2B5EF4-FFF2-40B4-BE49-F238E27FC236}">
                <a16:creationId xmlns:a16="http://schemas.microsoft.com/office/drawing/2014/main" id="{59B3B4F9-A54A-D6D2-B627-EDCE16CF915F}"/>
              </a:ext>
            </a:extLst>
          </p:cNvPr>
          <p:cNvSpPr txBox="1"/>
          <p:nvPr/>
        </p:nvSpPr>
        <p:spPr>
          <a:xfrm>
            <a:off x="9363933" y="4029390"/>
            <a:ext cx="1866612" cy="6645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accent2"/>
                </a:solidFill>
                <a:latin typeface="Century Gothic"/>
              </a:rPr>
              <a:t>Energy costs</a:t>
            </a:r>
            <a:r>
              <a:rPr lang="en-GB" sz="1200">
                <a:solidFill>
                  <a:schemeClr val="accent2"/>
                </a:solidFill>
                <a:latin typeface="Century Gothic"/>
              </a:rPr>
              <a:t>​</a:t>
            </a:r>
            <a:br>
              <a:rPr lang="en-GB" sz="1200">
                <a:latin typeface="Century Gothic"/>
              </a:rPr>
            </a:br>
            <a:r>
              <a:rPr lang="en-US" sz="1200">
                <a:latin typeface="Century Gothic"/>
              </a:rPr>
              <a:t>contains costs to improve sustainability</a:t>
            </a:r>
            <a:endParaRPr lang="en-GB" sz="1600"/>
          </a:p>
        </p:txBody>
      </p:sp>
      <p:sp>
        <p:nvSpPr>
          <p:cNvPr id="21" name="Oval 20">
            <a:extLst>
              <a:ext uri="{FF2B5EF4-FFF2-40B4-BE49-F238E27FC236}">
                <a16:creationId xmlns:a16="http://schemas.microsoft.com/office/drawing/2014/main" id="{3DAC70C7-7D66-C607-343A-2C267A4C1C45}"/>
              </a:ext>
            </a:extLst>
          </p:cNvPr>
          <p:cNvSpPr/>
          <p:nvPr/>
        </p:nvSpPr>
        <p:spPr>
          <a:xfrm>
            <a:off x="750370" y="1540666"/>
            <a:ext cx="791956" cy="79195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3667B191-FA69-918E-BBEE-060B925AB46C}"/>
              </a:ext>
            </a:extLst>
          </p:cNvPr>
          <p:cNvSpPr/>
          <p:nvPr/>
        </p:nvSpPr>
        <p:spPr>
          <a:xfrm>
            <a:off x="3658860" y="1540666"/>
            <a:ext cx="791956" cy="79195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751F1A04-6FBA-6BEC-96E8-D0EBE75FDE3E}"/>
              </a:ext>
            </a:extLst>
          </p:cNvPr>
          <p:cNvSpPr/>
          <p:nvPr/>
        </p:nvSpPr>
        <p:spPr>
          <a:xfrm>
            <a:off x="6552660" y="1540666"/>
            <a:ext cx="791956" cy="79195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218B813-CC0A-9F01-511C-436F59A86849}"/>
              </a:ext>
            </a:extLst>
          </p:cNvPr>
          <p:cNvSpPr/>
          <p:nvPr/>
        </p:nvSpPr>
        <p:spPr>
          <a:xfrm>
            <a:off x="1998965" y="4987415"/>
            <a:ext cx="791956" cy="79195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2001E7FE-7DC8-A665-6C09-91F4F5A76628}"/>
              </a:ext>
            </a:extLst>
          </p:cNvPr>
          <p:cNvSpPr/>
          <p:nvPr/>
        </p:nvSpPr>
        <p:spPr>
          <a:xfrm>
            <a:off x="4907455" y="4987415"/>
            <a:ext cx="791956" cy="79195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E89B04C2-670E-5C44-58A4-178CCF0F069C}"/>
              </a:ext>
            </a:extLst>
          </p:cNvPr>
          <p:cNvSpPr/>
          <p:nvPr/>
        </p:nvSpPr>
        <p:spPr>
          <a:xfrm>
            <a:off x="10709745" y="4987415"/>
            <a:ext cx="791956" cy="79195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99C34CEB-25D1-2297-F102-09D598C39E23}"/>
              </a:ext>
            </a:extLst>
          </p:cNvPr>
          <p:cNvGrpSpPr/>
          <p:nvPr/>
        </p:nvGrpSpPr>
        <p:grpSpPr>
          <a:xfrm>
            <a:off x="922664" y="1717102"/>
            <a:ext cx="438880" cy="480706"/>
            <a:chOff x="6775359" y="1431961"/>
            <a:chExt cx="611100" cy="669338"/>
          </a:xfrm>
          <a:noFill/>
        </p:grpSpPr>
        <p:sp>
          <p:nvSpPr>
            <p:cNvPr id="44" name="Freeform 43">
              <a:extLst>
                <a:ext uri="{FF2B5EF4-FFF2-40B4-BE49-F238E27FC236}">
                  <a16:creationId xmlns:a16="http://schemas.microsoft.com/office/drawing/2014/main" id="{ED0907BF-889E-730D-2BBE-C7097FD874EA}"/>
                </a:ext>
              </a:extLst>
            </p:cNvPr>
            <p:cNvSpPr/>
            <p:nvPr/>
          </p:nvSpPr>
          <p:spPr>
            <a:xfrm>
              <a:off x="6862659" y="1519281"/>
              <a:ext cx="436500" cy="465640"/>
            </a:xfrm>
            <a:custGeom>
              <a:avLst/>
              <a:gdLst>
                <a:gd name="connsiteX0" fmla="*/ 417090 w 436500"/>
                <a:gd name="connsiteY0" fmla="*/ 37840 h 465640"/>
                <a:gd name="connsiteX1" fmla="*/ 218250 w 436500"/>
                <a:gd name="connsiteY1" fmla="*/ 10 h 465640"/>
                <a:gd name="connsiteX2" fmla="*/ 19410 w 436500"/>
                <a:gd name="connsiteY2" fmla="*/ 37840 h 465640"/>
                <a:gd name="connsiteX3" fmla="*/ 0 w 436500"/>
                <a:gd name="connsiteY3" fmla="*/ 66300 h 465640"/>
                <a:gd name="connsiteX4" fmla="*/ 0 w 436500"/>
                <a:gd name="connsiteY4" fmla="*/ 220937 h 465640"/>
                <a:gd name="connsiteX5" fmla="*/ 172185 w 436500"/>
                <a:gd name="connsiteY5" fmla="*/ 453126 h 465640"/>
                <a:gd name="connsiteX6" fmla="*/ 195465 w 436500"/>
                <a:gd name="connsiteY6" fmla="*/ 461507 h 465640"/>
                <a:gd name="connsiteX7" fmla="*/ 240977 w 436500"/>
                <a:gd name="connsiteY7" fmla="*/ 461507 h 465640"/>
                <a:gd name="connsiteX8" fmla="*/ 264257 w 436500"/>
                <a:gd name="connsiteY8" fmla="*/ 453126 h 465640"/>
                <a:gd name="connsiteX9" fmla="*/ 436500 w 436500"/>
                <a:gd name="connsiteY9" fmla="*/ 220937 h 465640"/>
                <a:gd name="connsiteX10" fmla="*/ 436500 w 436500"/>
                <a:gd name="connsiteY10" fmla="*/ 66300 h 465640"/>
                <a:gd name="connsiteX11" fmla="*/ 417090 w 436500"/>
                <a:gd name="connsiteY11" fmla="*/ 37840 h 46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6500" h="465640">
                  <a:moveTo>
                    <a:pt x="417090" y="37840"/>
                  </a:moveTo>
                  <a:cubicBezTo>
                    <a:pt x="353897" y="12435"/>
                    <a:pt x="286359" y="-414"/>
                    <a:pt x="218250" y="10"/>
                  </a:cubicBezTo>
                  <a:cubicBezTo>
                    <a:pt x="150142" y="-414"/>
                    <a:pt x="82604" y="12435"/>
                    <a:pt x="19410" y="37840"/>
                  </a:cubicBezTo>
                  <a:cubicBezTo>
                    <a:pt x="7783" y="42533"/>
                    <a:pt x="124" y="53763"/>
                    <a:pt x="0" y="66300"/>
                  </a:cubicBezTo>
                  <a:lnTo>
                    <a:pt x="0" y="220937"/>
                  </a:lnTo>
                  <a:cubicBezTo>
                    <a:pt x="2633" y="326920"/>
                    <a:pt x="71534" y="419830"/>
                    <a:pt x="172185" y="453126"/>
                  </a:cubicBezTo>
                  <a:lnTo>
                    <a:pt x="195465" y="461507"/>
                  </a:lnTo>
                  <a:cubicBezTo>
                    <a:pt x="210134" y="467019"/>
                    <a:pt x="226308" y="467019"/>
                    <a:pt x="240977" y="461507"/>
                  </a:cubicBezTo>
                  <a:lnTo>
                    <a:pt x="264257" y="453126"/>
                  </a:lnTo>
                  <a:cubicBezTo>
                    <a:pt x="364931" y="419850"/>
                    <a:pt x="433858" y="326934"/>
                    <a:pt x="436500" y="220937"/>
                  </a:cubicBezTo>
                  <a:lnTo>
                    <a:pt x="436500" y="66300"/>
                  </a:lnTo>
                  <a:cubicBezTo>
                    <a:pt x="436375" y="53763"/>
                    <a:pt x="428716" y="42533"/>
                    <a:pt x="417090" y="37840"/>
                  </a:cubicBezTo>
                  <a:close/>
                </a:path>
              </a:pathLst>
            </a:custGeom>
            <a:grpFill/>
            <a:ln w="19050" cap="rnd">
              <a:solidFill>
                <a:schemeClr val="accent2"/>
              </a:solidFill>
              <a:prstDash val="solid"/>
              <a:round/>
            </a:ln>
          </p:spPr>
          <p:txBody>
            <a:bodyPr rtlCol="0" anchor="ctr"/>
            <a:lstStyle/>
            <a:p>
              <a:endParaRPr lang="en-US"/>
            </a:p>
          </p:txBody>
        </p:sp>
        <p:sp>
          <p:nvSpPr>
            <p:cNvPr id="45" name="Freeform 44">
              <a:extLst>
                <a:ext uri="{FF2B5EF4-FFF2-40B4-BE49-F238E27FC236}">
                  <a16:creationId xmlns:a16="http://schemas.microsoft.com/office/drawing/2014/main" id="{337CD85F-6166-C1AB-1984-6C8E38A47A23}"/>
                </a:ext>
              </a:extLst>
            </p:cNvPr>
            <p:cNvSpPr/>
            <p:nvPr/>
          </p:nvSpPr>
          <p:spPr>
            <a:xfrm>
              <a:off x="6862659" y="1519699"/>
              <a:ext cx="198345" cy="185105"/>
            </a:xfrm>
            <a:custGeom>
              <a:avLst/>
              <a:gdLst>
                <a:gd name="connsiteX0" fmla="*/ 0 w 198345"/>
                <a:gd name="connsiteY0" fmla="*/ 185105 h 185105"/>
                <a:gd name="connsiteX1" fmla="*/ 198346 w 198345"/>
                <a:gd name="connsiteY1" fmla="*/ 0 h 185105"/>
              </a:gdLst>
              <a:ahLst/>
              <a:cxnLst>
                <a:cxn ang="0">
                  <a:pos x="connsiteX0" y="connsiteY0"/>
                </a:cxn>
                <a:cxn ang="0">
                  <a:pos x="connsiteX1" y="connsiteY1"/>
                </a:cxn>
              </a:cxnLst>
              <a:rect l="l" t="t" r="r" b="b"/>
              <a:pathLst>
                <a:path w="198345" h="185105">
                  <a:moveTo>
                    <a:pt x="0" y="185105"/>
                  </a:moveTo>
                  <a:lnTo>
                    <a:pt x="198346" y="0"/>
                  </a:lnTo>
                </a:path>
              </a:pathLst>
            </a:custGeom>
            <a:grpFill/>
            <a:ln w="19050" cap="rnd">
              <a:solidFill>
                <a:schemeClr val="accent2"/>
              </a:solidFill>
              <a:prstDash val="solid"/>
              <a:round/>
            </a:ln>
          </p:spPr>
          <p:txBody>
            <a:bodyPr rtlCol="0" anchor="ctr"/>
            <a:lstStyle/>
            <a:p>
              <a:endParaRPr lang="en-US"/>
            </a:p>
          </p:txBody>
        </p:sp>
        <p:sp>
          <p:nvSpPr>
            <p:cNvPr id="46" name="Freeform 45">
              <a:extLst>
                <a:ext uri="{FF2B5EF4-FFF2-40B4-BE49-F238E27FC236}">
                  <a16:creationId xmlns:a16="http://schemas.microsoft.com/office/drawing/2014/main" id="{D1428846-0231-01DB-61D8-691B03155767}"/>
                </a:ext>
              </a:extLst>
            </p:cNvPr>
            <p:cNvSpPr/>
            <p:nvPr/>
          </p:nvSpPr>
          <p:spPr>
            <a:xfrm>
              <a:off x="6879711" y="1531484"/>
              <a:ext cx="316753" cy="295626"/>
            </a:xfrm>
            <a:custGeom>
              <a:avLst/>
              <a:gdLst>
                <a:gd name="connsiteX0" fmla="*/ 0 w 316753"/>
                <a:gd name="connsiteY0" fmla="*/ 295627 h 295626"/>
                <a:gd name="connsiteX1" fmla="*/ 316754 w 316753"/>
                <a:gd name="connsiteY1" fmla="*/ 0 h 295626"/>
              </a:gdLst>
              <a:ahLst/>
              <a:cxnLst>
                <a:cxn ang="0">
                  <a:pos x="connsiteX0" y="connsiteY0"/>
                </a:cxn>
                <a:cxn ang="0">
                  <a:pos x="connsiteX1" y="connsiteY1"/>
                </a:cxn>
              </a:cxnLst>
              <a:rect l="l" t="t" r="r" b="b"/>
              <a:pathLst>
                <a:path w="316753" h="295626">
                  <a:moveTo>
                    <a:pt x="0" y="295627"/>
                  </a:moveTo>
                  <a:lnTo>
                    <a:pt x="316754" y="0"/>
                  </a:lnTo>
                </a:path>
              </a:pathLst>
            </a:custGeom>
            <a:grpFill/>
            <a:ln w="19050" cap="rnd">
              <a:solidFill>
                <a:schemeClr val="accent2"/>
              </a:solidFill>
              <a:prstDash val="solid"/>
              <a:round/>
            </a:ln>
          </p:spPr>
          <p:txBody>
            <a:bodyPr rtlCol="0" anchor="ctr"/>
            <a:lstStyle/>
            <a:p>
              <a:endParaRPr lang="en-US"/>
            </a:p>
          </p:txBody>
        </p:sp>
        <p:sp>
          <p:nvSpPr>
            <p:cNvPr id="47" name="Freeform 46">
              <a:extLst>
                <a:ext uri="{FF2B5EF4-FFF2-40B4-BE49-F238E27FC236}">
                  <a16:creationId xmlns:a16="http://schemas.microsoft.com/office/drawing/2014/main" id="{7A6B91B9-9E94-317D-82F6-7E520330EDA5}"/>
                </a:ext>
              </a:extLst>
            </p:cNvPr>
            <p:cNvSpPr/>
            <p:nvPr/>
          </p:nvSpPr>
          <p:spPr>
            <a:xfrm>
              <a:off x="6937096" y="1575484"/>
              <a:ext cx="360316" cy="336279"/>
            </a:xfrm>
            <a:custGeom>
              <a:avLst/>
              <a:gdLst>
                <a:gd name="connsiteX0" fmla="*/ 0 w 360316"/>
                <a:gd name="connsiteY0" fmla="*/ 336280 h 336279"/>
                <a:gd name="connsiteX1" fmla="*/ 360316 w 360316"/>
                <a:gd name="connsiteY1" fmla="*/ 0 h 336279"/>
              </a:gdLst>
              <a:ahLst/>
              <a:cxnLst>
                <a:cxn ang="0">
                  <a:pos x="connsiteX0" y="connsiteY0"/>
                </a:cxn>
                <a:cxn ang="0">
                  <a:pos x="connsiteX1" y="connsiteY1"/>
                </a:cxn>
              </a:cxnLst>
              <a:rect l="l" t="t" r="r" b="b"/>
              <a:pathLst>
                <a:path w="360316" h="336279">
                  <a:moveTo>
                    <a:pt x="0" y="336280"/>
                  </a:moveTo>
                  <a:lnTo>
                    <a:pt x="360316" y="0"/>
                  </a:lnTo>
                </a:path>
              </a:pathLst>
            </a:custGeom>
            <a:grpFill/>
            <a:ln w="19050" cap="rnd">
              <a:solidFill>
                <a:schemeClr val="accent2"/>
              </a:solidFill>
              <a:prstDash val="solid"/>
              <a:round/>
            </a:ln>
          </p:spPr>
          <p:txBody>
            <a:bodyPr rtlCol="0" anchor="ctr"/>
            <a:lstStyle/>
            <a:p>
              <a:endParaRPr lang="en-US"/>
            </a:p>
          </p:txBody>
        </p:sp>
        <p:sp>
          <p:nvSpPr>
            <p:cNvPr id="48" name="Freeform 47">
              <a:extLst>
                <a:ext uri="{FF2B5EF4-FFF2-40B4-BE49-F238E27FC236}">
                  <a16:creationId xmlns:a16="http://schemas.microsoft.com/office/drawing/2014/main" id="{1E5D2928-B0C3-0FF1-D6FF-C997A3219ADE}"/>
                </a:ext>
              </a:extLst>
            </p:cNvPr>
            <p:cNvSpPr/>
            <p:nvPr/>
          </p:nvSpPr>
          <p:spPr>
            <a:xfrm>
              <a:off x="7024484" y="1712079"/>
              <a:ext cx="274674" cy="256370"/>
            </a:xfrm>
            <a:custGeom>
              <a:avLst/>
              <a:gdLst>
                <a:gd name="connsiteX0" fmla="*/ 0 w 274674"/>
                <a:gd name="connsiteY0" fmla="*/ 256371 h 256370"/>
                <a:gd name="connsiteX1" fmla="*/ 274675 w 274674"/>
                <a:gd name="connsiteY1" fmla="*/ 0 h 256370"/>
              </a:gdLst>
              <a:ahLst/>
              <a:cxnLst>
                <a:cxn ang="0">
                  <a:pos x="connsiteX0" y="connsiteY0"/>
                </a:cxn>
                <a:cxn ang="0">
                  <a:pos x="connsiteX1" y="connsiteY1"/>
                </a:cxn>
              </a:cxnLst>
              <a:rect l="l" t="t" r="r" b="b"/>
              <a:pathLst>
                <a:path w="274674" h="256370">
                  <a:moveTo>
                    <a:pt x="0" y="256371"/>
                  </a:moveTo>
                  <a:lnTo>
                    <a:pt x="274675" y="0"/>
                  </a:lnTo>
                </a:path>
              </a:pathLst>
            </a:custGeom>
            <a:grpFill/>
            <a:ln w="19050" cap="rnd">
              <a:solidFill>
                <a:schemeClr val="accent2"/>
              </a:solidFill>
              <a:prstDash val="solid"/>
              <a:round/>
            </a:ln>
          </p:spPr>
          <p:txBody>
            <a:bodyPr rtlCol="0" anchor="ctr"/>
            <a:lstStyle/>
            <a:p>
              <a:endParaRPr lang="en-US"/>
            </a:p>
          </p:txBody>
        </p:sp>
        <p:sp>
          <p:nvSpPr>
            <p:cNvPr id="49" name="Freeform 48">
              <a:extLst>
                <a:ext uri="{FF2B5EF4-FFF2-40B4-BE49-F238E27FC236}">
                  <a16:creationId xmlns:a16="http://schemas.microsoft.com/office/drawing/2014/main" id="{28479DC0-056F-3DE3-ED42-DBFA70C66B84}"/>
                </a:ext>
              </a:extLst>
            </p:cNvPr>
            <p:cNvSpPr/>
            <p:nvPr/>
          </p:nvSpPr>
          <p:spPr>
            <a:xfrm>
              <a:off x="6775359" y="1431961"/>
              <a:ext cx="611100" cy="669338"/>
            </a:xfrm>
            <a:custGeom>
              <a:avLst/>
              <a:gdLst>
                <a:gd name="connsiteX0" fmla="*/ 0 w 611100"/>
                <a:gd name="connsiteY0" fmla="*/ 95333 h 669338"/>
                <a:gd name="connsiteX1" fmla="*/ 0 w 611100"/>
                <a:gd name="connsiteY1" fmla="*/ 317570 h 669338"/>
                <a:gd name="connsiteX2" fmla="*/ 239173 w 611100"/>
                <a:gd name="connsiteY2" fmla="*/ 651289 h 669338"/>
                <a:gd name="connsiteX3" fmla="*/ 271794 w 611100"/>
                <a:gd name="connsiteY3" fmla="*/ 663336 h 669338"/>
                <a:gd name="connsiteX4" fmla="*/ 339306 w 611100"/>
                <a:gd name="connsiteY4" fmla="*/ 663336 h 669338"/>
                <a:gd name="connsiteX5" fmla="*/ 371927 w 611100"/>
                <a:gd name="connsiteY5" fmla="*/ 651289 h 669338"/>
                <a:gd name="connsiteX6" fmla="*/ 611100 w 611100"/>
                <a:gd name="connsiteY6" fmla="*/ 317570 h 669338"/>
                <a:gd name="connsiteX7" fmla="*/ 611100 w 611100"/>
                <a:gd name="connsiteY7" fmla="*/ 95333 h 669338"/>
                <a:gd name="connsiteX8" fmla="*/ 583921 w 611100"/>
                <a:gd name="connsiteY8" fmla="*/ 54419 h 669338"/>
                <a:gd name="connsiteX9" fmla="*/ 305550 w 611100"/>
                <a:gd name="connsiteY9" fmla="*/ 31 h 669338"/>
                <a:gd name="connsiteX10" fmla="*/ 27179 w 611100"/>
                <a:gd name="connsiteY10" fmla="*/ 54419 h 669338"/>
                <a:gd name="connsiteX11" fmla="*/ 0 w 611100"/>
                <a:gd name="connsiteY11" fmla="*/ 95333 h 66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100" h="669338">
                  <a:moveTo>
                    <a:pt x="0" y="95333"/>
                  </a:moveTo>
                  <a:lnTo>
                    <a:pt x="0" y="317570"/>
                  </a:lnTo>
                  <a:cubicBezTo>
                    <a:pt x="1752" y="467991"/>
                    <a:pt x="97290" y="601298"/>
                    <a:pt x="239173" y="651289"/>
                  </a:cubicBezTo>
                  <a:lnTo>
                    <a:pt x="271794" y="663336"/>
                  </a:lnTo>
                  <a:cubicBezTo>
                    <a:pt x="293587" y="671339"/>
                    <a:pt x="317513" y="671339"/>
                    <a:pt x="339306" y="663336"/>
                  </a:cubicBezTo>
                  <a:lnTo>
                    <a:pt x="371927" y="651289"/>
                  </a:lnTo>
                  <a:cubicBezTo>
                    <a:pt x="513810" y="601298"/>
                    <a:pt x="609348" y="467991"/>
                    <a:pt x="611100" y="317570"/>
                  </a:cubicBezTo>
                  <a:lnTo>
                    <a:pt x="611100" y="95333"/>
                  </a:lnTo>
                  <a:cubicBezTo>
                    <a:pt x="611039" y="77486"/>
                    <a:pt x="600350" y="61392"/>
                    <a:pt x="583921" y="54419"/>
                  </a:cubicBezTo>
                  <a:cubicBezTo>
                    <a:pt x="495765" y="17641"/>
                    <a:pt x="401065" y="-862"/>
                    <a:pt x="305550" y="31"/>
                  </a:cubicBezTo>
                  <a:cubicBezTo>
                    <a:pt x="210036" y="-862"/>
                    <a:pt x="115334" y="17641"/>
                    <a:pt x="27179" y="54419"/>
                  </a:cubicBezTo>
                  <a:cubicBezTo>
                    <a:pt x="10751" y="61392"/>
                    <a:pt x="60" y="77486"/>
                    <a:pt x="0" y="95333"/>
                  </a:cubicBezTo>
                  <a:close/>
                </a:path>
              </a:pathLst>
            </a:custGeom>
            <a:grpFill/>
            <a:ln w="19050" cap="rnd">
              <a:solidFill>
                <a:schemeClr val="accent2"/>
              </a:solidFill>
              <a:prstDash val="solid"/>
              <a:round/>
            </a:ln>
          </p:spPr>
          <p:txBody>
            <a:bodyPr rtlCol="0" anchor="ctr"/>
            <a:lstStyle/>
            <a:p>
              <a:endParaRPr lang="en-US"/>
            </a:p>
          </p:txBody>
        </p:sp>
      </p:grpSp>
      <p:grpSp>
        <p:nvGrpSpPr>
          <p:cNvPr id="146" name="Group 145">
            <a:extLst>
              <a:ext uri="{FF2B5EF4-FFF2-40B4-BE49-F238E27FC236}">
                <a16:creationId xmlns:a16="http://schemas.microsoft.com/office/drawing/2014/main" id="{3E823218-D21C-C764-A081-078C5EDB7DA2}"/>
              </a:ext>
            </a:extLst>
          </p:cNvPr>
          <p:cNvGrpSpPr/>
          <p:nvPr/>
        </p:nvGrpSpPr>
        <p:grpSpPr>
          <a:xfrm>
            <a:off x="3810819" y="1704412"/>
            <a:ext cx="489177" cy="382818"/>
            <a:chOff x="3810819" y="1718267"/>
            <a:chExt cx="489177" cy="382818"/>
          </a:xfrm>
          <a:noFill/>
        </p:grpSpPr>
        <p:sp>
          <p:nvSpPr>
            <p:cNvPr id="70" name="Freeform 69">
              <a:extLst>
                <a:ext uri="{FF2B5EF4-FFF2-40B4-BE49-F238E27FC236}">
                  <a16:creationId xmlns:a16="http://schemas.microsoft.com/office/drawing/2014/main" id="{F3B16FFF-1439-BC9C-9BEE-A18DB707C6E9}"/>
                </a:ext>
              </a:extLst>
            </p:cNvPr>
            <p:cNvSpPr/>
            <p:nvPr/>
          </p:nvSpPr>
          <p:spPr>
            <a:xfrm>
              <a:off x="3959693" y="1782070"/>
              <a:ext cx="191409" cy="319015"/>
            </a:xfrm>
            <a:custGeom>
              <a:avLst/>
              <a:gdLst>
                <a:gd name="connsiteX0" fmla="*/ 0 w 191409"/>
                <a:gd name="connsiteY0" fmla="*/ 0 h 319015"/>
                <a:gd name="connsiteX1" fmla="*/ 191409 w 191409"/>
                <a:gd name="connsiteY1" fmla="*/ 0 h 319015"/>
                <a:gd name="connsiteX2" fmla="*/ 191409 w 191409"/>
                <a:gd name="connsiteY2" fmla="*/ 319015 h 319015"/>
                <a:gd name="connsiteX3" fmla="*/ 0 w 191409"/>
                <a:gd name="connsiteY3" fmla="*/ 319015 h 319015"/>
              </a:gdLst>
              <a:ahLst/>
              <a:cxnLst>
                <a:cxn ang="0">
                  <a:pos x="connsiteX0" y="connsiteY0"/>
                </a:cxn>
                <a:cxn ang="0">
                  <a:pos x="connsiteX1" y="connsiteY1"/>
                </a:cxn>
                <a:cxn ang="0">
                  <a:pos x="connsiteX2" y="connsiteY2"/>
                </a:cxn>
                <a:cxn ang="0">
                  <a:pos x="connsiteX3" y="connsiteY3"/>
                </a:cxn>
              </a:cxnLst>
              <a:rect l="l" t="t" r="r" b="b"/>
              <a:pathLst>
                <a:path w="191409" h="319015">
                  <a:moveTo>
                    <a:pt x="0" y="0"/>
                  </a:moveTo>
                  <a:lnTo>
                    <a:pt x="191409" y="0"/>
                  </a:lnTo>
                  <a:lnTo>
                    <a:pt x="191409" y="319015"/>
                  </a:lnTo>
                  <a:lnTo>
                    <a:pt x="0" y="319015"/>
                  </a:lnTo>
                  <a:close/>
                </a:path>
              </a:pathLst>
            </a:custGeom>
            <a:grpFill/>
            <a:ln w="19050" cap="rnd">
              <a:solidFill>
                <a:schemeClr val="accent6"/>
              </a:solidFill>
              <a:prstDash val="solid"/>
              <a:round/>
            </a:ln>
          </p:spPr>
          <p:txBody>
            <a:bodyPr rtlCol="0" anchor="ctr"/>
            <a:lstStyle/>
            <a:p>
              <a:endParaRPr lang="en-US">
                <a:solidFill>
                  <a:schemeClr val="accent6"/>
                </a:solidFill>
              </a:endParaRPr>
            </a:p>
          </p:txBody>
        </p:sp>
        <p:sp>
          <p:nvSpPr>
            <p:cNvPr id="71" name="Freeform 70">
              <a:extLst>
                <a:ext uri="{FF2B5EF4-FFF2-40B4-BE49-F238E27FC236}">
                  <a16:creationId xmlns:a16="http://schemas.microsoft.com/office/drawing/2014/main" id="{070E954B-BA88-D510-B88D-FC78265FEFE1}"/>
                </a:ext>
              </a:extLst>
            </p:cNvPr>
            <p:cNvSpPr/>
            <p:nvPr/>
          </p:nvSpPr>
          <p:spPr>
            <a:xfrm>
              <a:off x="4151102" y="1824605"/>
              <a:ext cx="148894" cy="276458"/>
            </a:xfrm>
            <a:custGeom>
              <a:avLst/>
              <a:gdLst>
                <a:gd name="connsiteX0" fmla="*/ 0 w 148894"/>
                <a:gd name="connsiteY0" fmla="*/ 63803 h 276458"/>
                <a:gd name="connsiteX1" fmla="*/ 0 w 148894"/>
                <a:gd name="connsiteY1" fmla="*/ 0 h 276458"/>
                <a:gd name="connsiteX2" fmla="*/ 106338 w 148894"/>
                <a:gd name="connsiteY2" fmla="*/ 0 h 276458"/>
                <a:gd name="connsiteX3" fmla="*/ 121736 w 148894"/>
                <a:gd name="connsiteY3" fmla="*/ 9507 h 276458"/>
                <a:gd name="connsiteX4" fmla="*/ 144131 w 148894"/>
                <a:gd name="connsiteY4" fmla="*/ 54275 h 276458"/>
                <a:gd name="connsiteX5" fmla="*/ 148895 w 148894"/>
                <a:gd name="connsiteY5" fmla="*/ 74416 h 276458"/>
                <a:gd name="connsiteX6" fmla="*/ 148895 w 148894"/>
                <a:gd name="connsiteY6" fmla="*/ 265825 h 276458"/>
                <a:gd name="connsiteX7" fmla="*/ 138261 w 148894"/>
                <a:gd name="connsiteY7" fmla="*/ 276458 h 276458"/>
                <a:gd name="connsiteX8" fmla="*/ 0 w 148894"/>
                <a:gd name="connsiteY8" fmla="*/ 276458 h 276458"/>
                <a:gd name="connsiteX9" fmla="*/ 0 w 148894"/>
                <a:gd name="connsiteY9" fmla="*/ 63803 h 276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894" h="276458">
                  <a:moveTo>
                    <a:pt x="0" y="63803"/>
                  </a:moveTo>
                  <a:lnTo>
                    <a:pt x="0" y="0"/>
                  </a:lnTo>
                  <a:lnTo>
                    <a:pt x="106338" y="0"/>
                  </a:lnTo>
                  <a:cubicBezTo>
                    <a:pt x="112753" y="347"/>
                    <a:pt x="118552" y="3928"/>
                    <a:pt x="121736" y="9507"/>
                  </a:cubicBezTo>
                  <a:lnTo>
                    <a:pt x="144131" y="54275"/>
                  </a:lnTo>
                  <a:cubicBezTo>
                    <a:pt x="147011" y="60615"/>
                    <a:pt x="148629" y="67457"/>
                    <a:pt x="148895" y="74416"/>
                  </a:cubicBezTo>
                  <a:lnTo>
                    <a:pt x="148895" y="265825"/>
                  </a:lnTo>
                  <a:cubicBezTo>
                    <a:pt x="148895" y="271697"/>
                    <a:pt x="144133" y="276458"/>
                    <a:pt x="138261" y="276458"/>
                  </a:cubicBezTo>
                  <a:lnTo>
                    <a:pt x="0" y="276458"/>
                  </a:lnTo>
                  <a:lnTo>
                    <a:pt x="0" y="63803"/>
                  </a:lnTo>
                </a:path>
              </a:pathLst>
            </a:custGeom>
            <a:grpFill/>
            <a:ln w="19050" cap="rnd">
              <a:solidFill>
                <a:schemeClr val="accent6"/>
              </a:solidFill>
              <a:prstDash val="solid"/>
              <a:round/>
            </a:ln>
          </p:spPr>
          <p:txBody>
            <a:bodyPr rtlCol="0" anchor="ctr"/>
            <a:lstStyle/>
            <a:p>
              <a:endParaRPr lang="en-US">
                <a:solidFill>
                  <a:schemeClr val="accent6"/>
                </a:solidFill>
              </a:endParaRPr>
            </a:p>
          </p:txBody>
        </p:sp>
        <p:sp>
          <p:nvSpPr>
            <p:cNvPr id="72" name="Freeform 71">
              <a:extLst>
                <a:ext uri="{FF2B5EF4-FFF2-40B4-BE49-F238E27FC236}">
                  <a16:creationId xmlns:a16="http://schemas.microsoft.com/office/drawing/2014/main" id="{B21818A0-CD5D-62F0-5B3A-44A5BAA1D1AF}"/>
                </a:ext>
              </a:extLst>
            </p:cNvPr>
            <p:cNvSpPr/>
            <p:nvPr/>
          </p:nvSpPr>
          <p:spPr>
            <a:xfrm>
              <a:off x="3810819" y="1824605"/>
              <a:ext cx="148873" cy="276479"/>
            </a:xfrm>
            <a:custGeom>
              <a:avLst/>
              <a:gdLst>
                <a:gd name="connsiteX0" fmla="*/ 148874 w 148873"/>
                <a:gd name="connsiteY0" fmla="*/ 63803 h 276479"/>
                <a:gd name="connsiteX1" fmla="*/ 148874 w 148873"/>
                <a:gd name="connsiteY1" fmla="*/ 0 h 276479"/>
                <a:gd name="connsiteX2" fmla="*/ 42535 w 148873"/>
                <a:gd name="connsiteY2" fmla="*/ 0 h 276479"/>
                <a:gd name="connsiteX3" fmla="*/ 27138 w 148873"/>
                <a:gd name="connsiteY3" fmla="*/ 9507 h 276479"/>
                <a:gd name="connsiteX4" fmla="*/ 4743 w 148873"/>
                <a:gd name="connsiteY4" fmla="*/ 54275 h 276479"/>
                <a:gd name="connsiteX5" fmla="*/ 0 w 148873"/>
                <a:gd name="connsiteY5" fmla="*/ 74437 h 276479"/>
                <a:gd name="connsiteX6" fmla="*/ 0 w 148873"/>
                <a:gd name="connsiteY6" fmla="*/ 265846 h 276479"/>
                <a:gd name="connsiteX7" fmla="*/ 10634 w 148873"/>
                <a:gd name="connsiteY7" fmla="*/ 276480 h 276479"/>
                <a:gd name="connsiteX8" fmla="*/ 148874 w 148873"/>
                <a:gd name="connsiteY8" fmla="*/ 276480 h 276479"/>
                <a:gd name="connsiteX9" fmla="*/ 148874 w 148873"/>
                <a:gd name="connsiteY9" fmla="*/ 63803 h 276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873" h="276479">
                  <a:moveTo>
                    <a:pt x="148874" y="63803"/>
                  </a:moveTo>
                  <a:lnTo>
                    <a:pt x="148874" y="0"/>
                  </a:lnTo>
                  <a:lnTo>
                    <a:pt x="42535" y="0"/>
                  </a:lnTo>
                  <a:cubicBezTo>
                    <a:pt x="36121" y="347"/>
                    <a:pt x="30322" y="3928"/>
                    <a:pt x="27138" y="9507"/>
                  </a:cubicBezTo>
                  <a:lnTo>
                    <a:pt x="4743" y="54275"/>
                  </a:lnTo>
                  <a:cubicBezTo>
                    <a:pt x="1867" y="60623"/>
                    <a:pt x="256" y="67472"/>
                    <a:pt x="0" y="74437"/>
                  </a:cubicBezTo>
                  <a:lnTo>
                    <a:pt x="0" y="265846"/>
                  </a:lnTo>
                  <a:cubicBezTo>
                    <a:pt x="0" y="271718"/>
                    <a:pt x="4761" y="276480"/>
                    <a:pt x="10634" y="276480"/>
                  </a:cubicBezTo>
                  <a:lnTo>
                    <a:pt x="148874" y="276480"/>
                  </a:lnTo>
                  <a:lnTo>
                    <a:pt x="148874" y="63803"/>
                  </a:lnTo>
                </a:path>
              </a:pathLst>
            </a:custGeom>
            <a:grpFill/>
            <a:ln w="19050" cap="rnd">
              <a:solidFill>
                <a:schemeClr val="accent6"/>
              </a:solidFill>
              <a:prstDash val="solid"/>
              <a:round/>
            </a:ln>
          </p:spPr>
          <p:txBody>
            <a:bodyPr rtlCol="0" anchor="ctr"/>
            <a:lstStyle/>
            <a:p>
              <a:endParaRPr lang="en-US">
                <a:solidFill>
                  <a:schemeClr val="accent6"/>
                </a:solidFill>
              </a:endParaRPr>
            </a:p>
          </p:txBody>
        </p:sp>
        <p:sp>
          <p:nvSpPr>
            <p:cNvPr id="73" name="Freeform 72">
              <a:extLst>
                <a:ext uri="{FF2B5EF4-FFF2-40B4-BE49-F238E27FC236}">
                  <a16:creationId xmlns:a16="http://schemas.microsoft.com/office/drawing/2014/main" id="{14EB87B5-8B99-56C3-BBD5-786B28B5D166}"/>
                </a:ext>
              </a:extLst>
            </p:cNvPr>
            <p:cNvSpPr/>
            <p:nvPr/>
          </p:nvSpPr>
          <p:spPr>
            <a:xfrm>
              <a:off x="3959693" y="1718267"/>
              <a:ext cx="191409" cy="63803"/>
            </a:xfrm>
            <a:custGeom>
              <a:avLst/>
              <a:gdLst>
                <a:gd name="connsiteX0" fmla="*/ 0 w 191409"/>
                <a:gd name="connsiteY0" fmla="*/ 63803 h 63803"/>
                <a:gd name="connsiteX1" fmla="*/ 27138 w 191409"/>
                <a:gd name="connsiteY1" fmla="*/ 9507 h 63803"/>
                <a:gd name="connsiteX2" fmla="*/ 42535 w 191409"/>
                <a:gd name="connsiteY2" fmla="*/ 0 h 63803"/>
                <a:gd name="connsiteX3" fmla="*/ 148874 w 191409"/>
                <a:gd name="connsiteY3" fmla="*/ 0 h 63803"/>
                <a:gd name="connsiteX4" fmla="*/ 164271 w 191409"/>
                <a:gd name="connsiteY4" fmla="*/ 9507 h 63803"/>
                <a:gd name="connsiteX5" fmla="*/ 191409 w 191409"/>
                <a:gd name="connsiteY5" fmla="*/ 63803 h 63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09" h="63803">
                  <a:moveTo>
                    <a:pt x="0" y="63803"/>
                  </a:moveTo>
                  <a:lnTo>
                    <a:pt x="27138" y="9507"/>
                  </a:lnTo>
                  <a:cubicBezTo>
                    <a:pt x="30322" y="3928"/>
                    <a:pt x="36121" y="347"/>
                    <a:pt x="42535" y="0"/>
                  </a:cubicBezTo>
                  <a:lnTo>
                    <a:pt x="148874" y="0"/>
                  </a:lnTo>
                  <a:cubicBezTo>
                    <a:pt x="155288" y="347"/>
                    <a:pt x="161088" y="3928"/>
                    <a:pt x="164271" y="9507"/>
                  </a:cubicBezTo>
                  <a:lnTo>
                    <a:pt x="191409" y="63803"/>
                  </a:lnTo>
                  <a:close/>
                </a:path>
              </a:pathLst>
            </a:custGeom>
            <a:grpFill/>
            <a:ln w="19050" cap="rnd">
              <a:solidFill>
                <a:schemeClr val="accent6"/>
              </a:solidFill>
              <a:prstDash val="solid"/>
              <a:round/>
            </a:ln>
          </p:spPr>
          <p:txBody>
            <a:bodyPr rtlCol="0" anchor="ctr"/>
            <a:lstStyle/>
            <a:p>
              <a:endParaRPr lang="en-US">
                <a:solidFill>
                  <a:schemeClr val="accent6"/>
                </a:solidFill>
              </a:endParaRPr>
            </a:p>
          </p:txBody>
        </p:sp>
        <p:sp>
          <p:nvSpPr>
            <p:cNvPr id="74" name="Freeform 73">
              <a:extLst>
                <a:ext uri="{FF2B5EF4-FFF2-40B4-BE49-F238E27FC236}">
                  <a16:creationId xmlns:a16="http://schemas.microsoft.com/office/drawing/2014/main" id="{D46A1ADC-F7AE-4212-85FA-7B3450C9A42E}"/>
                </a:ext>
              </a:extLst>
            </p:cNvPr>
            <p:cNvSpPr/>
            <p:nvPr/>
          </p:nvSpPr>
          <p:spPr>
            <a:xfrm>
              <a:off x="4151102" y="1888408"/>
              <a:ext cx="148873" cy="21267"/>
            </a:xfrm>
            <a:custGeom>
              <a:avLst/>
              <a:gdLst>
                <a:gd name="connsiteX0" fmla="*/ 0 w 148873"/>
                <a:gd name="connsiteY0" fmla="*/ 0 h 21267"/>
                <a:gd name="connsiteX1" fmla="*/ 148874 w 148873"/>
                <a:gd name="connsiteY1" fmla="*/ 0 h 21267"/>
              </a:gdLst>
              <a:ahLst/>
              <a:cxnLst>
                <a:cxn ang="0">
                  <a:pos x="connsiteX0" y="connsiteY0"/>
                </a:cxn>
                <a:cxn ang="0">
                  <a:pos x="connsiteX1" y="connsiteY1"/>
                </a:cxn>
              </a:cxnLst>
              <a:rect l="l" t="t" r="r" b="b"/>
              <a:pathLst>
                <a:path w="148873" h="21267">
                  <a:moveTo>
                    <a:pt x="0" y="0"/>
                  </a:moveTo>
                  <a:lnTo>
                    <a:pt x="148874" y="0"/>
                  </a:lnTo>
                </a:path>
              </a:pathLst>
            </a:custGeom>
            <a:grpFill/>
            <a:ln w="19050" cap="rnd">
              <a:solidFill>
                <a:schemeClr val="accent6"/>
              </a:solidFill>
              <a:prstDash val="solid"/>
              <a:round/>
            </a:ln>
          </p:spPr>
          <p:txBody>
            <a:bodyPr rtlCol="0" anchor="ctr"/>
            <a:lstStyle/>
            <a:p>
              <a:endParaRPr lang="en-US">
                <a:solidFill>
                  <a:schemeClr val="accent6"/>
                </a:solidFill>
              </a:endParaRPr>
            </a:p>
          </p:txBody>
        </p:sp>
        <p:sp>
          <p:nvSpPr>
            <p:cNvPr id="75" name="Freeform 74">
              <a:extLst>
                <a:ext uri="{FF2B5EF4-FFF2-40B4-BE49-F238E27FC236}">
                  <a16:creationId xmlns:a16="http://schemas.microsoft.com/office/drawing/2014/main" id="{1F7553DA-75EA-F990-D9A2-285AA1E111BF}"/>
                </a:ext>
              </a:extLst>
            </p:cNvPr>
            <p:cNvSpPr/>
            <p:nvPr/>
          </p:nvSpPr>
          <p:spPr>
            <a:xfrm>
              <a:off x="4204952" y="1952205"/>
              <a:ext cx="41835" cy="85076"/>
            </a:xfrm>
            <a:custGeom>
              <a:avLst/>
              <a:gdLst>
                <a:gd name="connsiteX0" fmla="*/ 0 w 41835"/>
                <a:gd name="connsiteY0" fmla="*/ 15765 h 85076"/>
                <a:gd name="connsiteX1" fmla="*/ 26051 w 41835"/>
                <a:gd name="connsiteY1" fmla="*/ 731 h 85076"/>
                <a:gd name="connsiteX2" fmla="*/ 41085 w 41835"/>
                <a:gd name="connsiteY2" fmla="*/ 26781 h 85076"/>
                <a:gd name="connsiteX3" fmla="*/ 20587 w 41835"/>
                <a:gd name="connsiteY3" fmla="*/ 42541 h 85076"/>
                <a:gd name="connsiteX4" fmla="*/ 41836 w 41835"/>
                <a:gd name="connsiteY4" fmla="*/ 63828 h 85076"/>
                <a:gd name="connsiteX5" fmla="*/ 20551 w 41835"/>
                <a:gd name="connsiteY5" fmla="*/ 85076 h 85076"/>
                <a:gd name="connsiteX6" fmla="*/ 85 w 41835"/>
                <a:gd name="connsiteY6" fmla="*/ 69529 h 8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35" h="85076">
                  <a:moveTo>
                    <a:pt x="0" y="15765"/>
                  </a:moveTo>
                  <a:cubicBezTo>
                    <a:pt x="3041" y="4421"/>
                    <a:pt x="14704" y="-2311"/>
                    <a:pt x="26051" y="731"/>
                  </a:cubicBezTo>
                  <a:cubicBezTo>
                    <a:pt x="37395" y="3774"/>
                    <a:pt x="44126" y="15437"/>
                    <a:pt x="41085" y="26781"/>
                  </a:cubicBezTo>
                  <a:cubicBezTo>
                    <a:pt x="38597" y="36060"/>
                    <a:pt x="30194" y="42519"/>
                    <a:pt x="20587" y="42541"/>
                  </a:cubicBezTo>
                  <a:cubicBezTo>
                    <a:pt x="32333" y="42551"/>
                    <a:pt x="41846" y="52081"/>
                    <a:pt x="41836" y="63828"/>
                  </a:cubicBezTo>
                  <a:cubicBezTo>
                    <a:pt x="41827" y="75572"/>
                    <a:pt x="32297" y="85087"/>
                    <a:pt x="20551" y="85076"/>
                  </a:cubicBezTo>
                  <a:cubicBezTo>
                    <a:pt x="11015" y="85068"/>
                    <a:pt x="2650" y="78713"/>
                    <a:pt x="85" y="69529"/>
                  </a:cubicBezTo>
                </a:path>
              </a:pathLst>
            </a:custGeom>
            <a:grpFill/>
            <a:ln w="19050" cap="rnd">
              <a:solidFill>
                <a:schemeClr val="accent6"/>
              </a:solidFill>
              <a:prstDash val="solid"/>
              <a:round/>
            </a:ln>
          </p:spPr>
          <p:txBody>
            <a:bodyPr rtlCol="0" anchor="ctr"/>
            <a:lstStyle/>
            <a:p>
              <a:endParaRPr lang="en-US">
                <a:solidFill>
                  <a:schemeClr val="accent6"/>
                </a:solidFill>
              </a:endParaRPr>
            </a:p>
          </p:txBody>
        </p:sp>
        <p:sp>
          <p:nvSpPr>
            <p:cNvPr id="76" name="Freeform 75">
              <a:extLst>
                <a:ext uri="{FF2B5EF4-FFF2-40B4-BE49-F238E27FC236}">
                  <a16:creationId xmlns:a16="http://schemas.microsoft.com/office/drawing/2014/main" id="{E0848964-1636-3BF8-4732-C1CFC2146E9A}"/>
                </a:ext>
              </a:extLst>
            </p:cNvPr>
            <p:cNvSpPr/>
            <p:nvPr/>
          </p:nvSpPr>
          <p:spPr>
            <a:xfrm>
              <a:off x="3863989" y="1952211"/>
              <a:ext cx="42535" cy="85070"/>
            </a:xfrm>
            <a:custGeom>
              <a:avLst/>
              <a:gdLst>
                <a:gd name="connsiteX0" fmla="*/ 0 w 42535"/>
                <a:gd name="connsiteY0" fmla="*/ 21268 h 85070"/>
                <a:gd name="connsiteX1" fmla="*/ 21268 w 42535"/>
                <a:gd name="connsiteY1" fmla="*/ 0 h 85070"/>
                <a:gd name="connsiteX2" fmla="*/ 21268 w 42535"/>
                <a:gd name="connsiteY2" fmla="*/ 0 h 85070"/>
                <a:gd name="connsiteX3" fmla="*/ 42535 w 42535"/>
                <a:gd name="connsiteY3" fmla="*/ 21268 h 85070"/>
                <a:gd name="connsiteX4" fmla="*/ 42535 w 42535"/>
                <a:gd name="connsiteY4" fmla="*/ 21268 h 85070"/>
                <a:gd name="connsiteX5" fmla="*/ 35900 w 42535"/>
                <a:gd name="connsiteY5" fmla="*/ 40196 h 85070"/>
                <a:gd name="connsiteX6" fmla="*/ 0 w 42535"/>
                <a:gd name="connsiteY6" fmla="*/ 85071 h 85070"/>
                <a:gd name="connsiteX7" fmla="*/ 42535 w 42535"/>
                <a:gd name="connsiteY7" fmla="*/ 85071 h 85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535" h="85070">
                  <a:moveTo>
                    <a:pt x="0" y="21268"/>
                  </a:moveTo>
                  <a:cubicBezTo>
                    <a:pt x="0" y="9522"/>
                    <a:pt x="9522" y="0"/>
                    <a:pt x="21268" y="0"/>
                  </a:cubicBezTo>
                  <a:lnTo>
                    <a:pt x="21268" y="0"/>
                  </a:lnTo>
                  <a:cubicBezTo>
                    <a:pt x="33013" y="0"/>
                    <a:pt x="42535" y="9522"/>
                    <a:pt x="42535" y="21268"/>
                  </a:cubicBezTo>
                  <a:lnTo>
                    <a:pt x="42535" y="21268"/>
                  </a:lnTo>
                  <a:cubicBezTo>
                    <a:pt x="42539" y="28148"/>
                    <a:pt x="40199" y="34824"/>
                    <a:pt x="35900" y="40196"/>
                  </a:cubicBezTo>
                  <a:lnTo>
                    <a:pt x="0" y="85071"/>
                  </a:lnTo>
                  <a:lnTo>
                    <a:pt x="42535" y="85071"/>
                  </a:lnTo>
                </a:path>
              </a:pathLst>
            </a:custGeom>
            <a:grpFill/>
            <a:ln w="19050" cap="rnd">
              <a:solidFill>
                <a:schemeClr val="accent6"/>
              </a:solidFill>
              <a:prstDash val="solid"/>
              <a:round/>
            </a:ln>
          </p:spPr>
          <p:txBody>
            <a:bodyPr rtlCol="0" anchor="ctr"/>
            <a:lstStyle/>
            <a:p>
              <a:endParaRPr lang="en-US">
                <a:solidFill>
                  <a:schemeClr val="accent6"/>
                </a:solidFill>
              </a:endParaRPr>
            </a:p>
          </p:txBody>
        </p:sp>
        <p:sp>
          <p:nvSpPr>
            <p:cNvPr id="77" name="Freeform 76">
              <a:extLst>
                <a:ext uri="{FF2B5EF4-FFF2-40B4-BE49-F238E27FC236}">
                  <a16:creationId xmlns:a16="http://schemas.microsoft.com/office/drawing/2014/main" id="{073D05A5-EEE2-AAA9-3896-CA68F7DDB284}"/>
                </a:ext>
              </a:extLst>
            </p:cNvPr>
            <p:cNvSpPr/>
            <p:nvPr/>
          </p:nvSpPr>
          <p:spPr>
            <a:xfrm>
              <a:off x="4044764" y="1888408"/>
              <a:ext cx="21267" cy="85070"/>
            </a:xfrm>
            <a:custGeom>
              <a:avLst/>
              <a:gdLst>
                <a:gd name="connsiteX0" fmla="*/ 0 w 21267"/>
                <a:gd name="connsiteY0" fmla="*/ 0 h 85070"/>
                <a:gd name="connsiteX1" fmla="*/ 10634 w 21267"/>
                <a:gd name="connsiteY1" fmla="*/ 0 h 85070"/>
                <a:gd name="connsiteX2" fmla="*/ 21268 w 21267"/>
                <a:gd name="connsiteY2" fmla="*/ 10634 h 85070"/>
                <a:gd name="connsiteX3" fmla="*/ 21268 w 21267"/>
                <a:gd name="connsiteY3" fmla="*/ 85071 h 85070"/>
              </a:gdLst>
              <a:ahLst/>
              <a:cxnLst>
                <a:cxn ang="0">
                  <a:pos x="connsiteX0" y="connsiteY0"/>
                </a:cxn>
                <a:cxn ang="0">
                  <a:pos x="connsiteX1" y="connsiteY1"/>
                </a:cxn>
                <a:cxn ang="0">
                  <a:pos x="connsiteX2" y="connsiteY2"/>
                </a:cxn>
                <a:cxn ang="0">
                  <a:pos x="connsiteX3" y="connsiteY3"/>
                </a:cxn>
              </a:cxnLst>
              <a:rect l="l" t="t" r="r" b="b"/>
              <a:pathLst>
                <a:path w="21267" h="85070">
                  <a:moveTo>
                    <a:pt x="0" y="0"/>
                  </a:moveTo>
                  <a:lnTo>
                    <a:pt x="10634" y="0"/>
                  </a:lnTo>
                  <a:cubicBezTo>
                    <a:pt x="16506" y="0"/>
                    <a:pt x="21268" y="4762"/>
                    <a:pt x="21268" y="10634"/>
                  </a:cubicBezTo>
                  <a:lnTo>
                    <a:pt x="21268" y="85071"/>
                  </a:lnTo>
                </a:path>
              </a:pathLst>
            </a:custGeom>
            <a:grpFill/>
            <a:ln w="19050" cap="rnd">
              <a:solidFill>
                <a:schemeClr val="accent6"/>
              </a:solidFill>
              <a:prstDash val="solid"/>
              <a:round/>
            </a:ln>
          </p:spPr>
          <p:txBody>
            <a:bodyPr rtlCol="0" anchor="ctr"/>
            <a:lstStyle/>
            <a:p>
              <a:endParaRPr lang="en-US">
                <a:solidFill>
                  <a:schemeClr val="accent6"/>
                </a:solidFill>
              </a:endParaRPr>
            </a:p>
          </p:txBody>
        </p:sp>
        <p:sp>
          <p:nvSpPr>
            <p:cNvPr id="78" name="Freeform 77">
              <a:extLst>
                <a:ext uri="{FF2B5EF4-FFF2-40B4-BE49-F238E27FC236}">
                  <a16:creationId xmlns:a16="http://schemas.microsoft.com/office/drawing/2014/main" id="{1B7AA763-F91A-D044-2F18-AB4AFDBC0A1C}"/>
                </a:ext>
              </a:extLst>
            </p:cNvPr>
            <p:cNvSpPr/>
            <p:nvPr/>
          </p:nvSpPr>
          <p:spPr>
            <a:xfrm>
              <a:off x="4044721" y="1973479"/>
              <a:ext cx="42535" cy="21267"/>
            </a:xfrm>
            <a:custGeom>
              <a:avLst/>
              <a:gdLst>
                <a:gd name="connsiteX0" fmla="*/ 0 w 42535"/>
                <a:gd name="connsiteY0" fmla="*/ 0 h 21267"/>
                <a:gd name="connsiteX1" fmla="*/ 42535 w 42535"/>
                <a:gd name="connsiteY1" fmla="*/ 0 h 21267"/>
              </a:gdLst>
              <a:ahLst/>
              <a:cxnLst>
                <a:cxn ang="0">
                  <a:pos x="connsiteX0" y="connsiteY0"/>
                </a:cxn>
                <a:cxn ang="0">
                  <a:pos x="connsiteX1" y="connsiteY1"/>
                </a:cxn>
              </a:cxnLst>
              <a:rect l="l" t="t" r="r" b="b"/>
              <a:pathLst>
                <a:path w="42535" h="21267">
                  <a:moveTo>
                    <a:pt x="0" y="0"/>
                  </a:moveTo>
                  <a:lnTo>
                    <a:pt x="42535" y="0"/>
                  </a:lnTo>
                </a:path>
              </a:pathLst>
            </a:custGeom>
            <a:grpFill/>
            <a:ln w="19050" cap="rnd">
              <a:solidFill>
                <a:schemeClr val="accent6"/>
              </a:solidFill>
              <a:prstDash val="solid"/>
              <a:round/>
            </a:ln>
          </p:spPr>
          <p:txBody>
            <a:bodyPr rtlCol="0" anchor="ctr"/>
            <a:lstStyle/>
            <a:p>
              <a:endParaRPr lang="en-US">
                <a:solidFill>
                  <a:schemeClr val="accent6"/>
                </a:solidFill>
              </a:endParaRPr>
            </a:p>
          </p:txBody>
        </p:sp>
        <p:sp>
          <p:nvSpPr>
            <p:cNvPr id="79" name="Freeform 78">
              <a:extLst>
                <a:ext uri="{FF2B5EF4-FFF2-40B4-BE49-F238E27FC236}">
                  <a16:creationId xmlns:a16="http://schemas.microsoft.com/office/drawing/2014/main" id="{C902C343-63D4-20EA-09B2-9ED31C9513AE}"/>
                </a:ext>
              </a:extLst>
            </p:cNvPr>
            <p:cNvSpPr/>
            <p:nvPr/>
          </p:nvSpPr>
          <p:spPr>
            <a:xfrm>
              <a:off x="3810819" y="1899042"/>
              <a:ext cx="148873" cy="21267"/>
            </a:xfrm>
            <a:custGeom>
              <a:avLst/>
              <a:gdLst>
                <a:gd name="connsiteX0" fmla="*/ 0 w 148873"/>
                <a:gd name="connsiteY0" fmla="*/ 0 h 21267"/>
                <a:gd name="connsiteX1" fmla="*/ 148874 w 148873"/>
                <a:gd name="connsiteY1" fmla="*/ 0 h 21267"/>
              </a:gdLst>
              <a:ahLst/>
              <a:cxnLst>
                <a:cxn ang="0">
                  <a:pos x="connsiteX0" y="connsiteY0"/>
                </a:cxn>
                <a:cxn ang="0">
                  <a:pos x="connsiteX1" y="connsiteY1"/>
                </a:cxn>
              </a:cxnLst>
              <a:rect l="l" t="t" r="r" b="b"/>
              <a:pathLst>
                <a:path w="148873" h="21267">
                  <a:moveTo>
                    <a:pt x="0" y="0"/>
                  </a:moveTo>
                  <a:lnTo>
                    <a:pt x="148874" y="0"/>
                  </a:lnTo>
                </a:path>
              </a:pathLst>
            </a:custGeom>
            <a:grpFill/>
            <a:ln w="19050" cap="rnd">
              <a:solidFill>
                <a:schemeClr val="accent6"/>
              </a:solidFill>
              <a:prstDash val="solid"/>
              <a:round/>
            </a:ln>
          </p:spPr>
          <p:txBody>
            <a:bodyPr rtlCol="0" anchor="ctr"/>
            <a:lstStyle/>
            <a:p>
              <a:endParaRPr lang="en-US">
                <a:solidFill>
                  <a:schemeClr val="accent6"/>
                </a:solidFill>
              </a:endParaRPr>
            </a:p>
          </p:txBody>
        </p:sp>
      </p:grpSp>
      <p:grpSp>
        <p:nvGrpSpPr>
          <p:cNvPr id="56" name="Graphic 52">
            <a:extLst>
              <a:ext uri="{FF2B5EF4-FFF2-40B4-BE49-F238E27FC236}">
                <a16:creationId xmlns:a16="http://schemas.microsoft.com/office/drawing/2014/main" id="{77FEC5C1-3699-07EA-AFD9-D02025B4871D}"/>
              </a:ext>
            </a:extLst>
          </p:cNvPr>
          <p:cNvGrpSpPr/>
          <p:nvPr/>
        </p:nvGrpSpPr>
        <p:grpSpPr>
          <a:xfrm>
            <a:off x="6723405" y="1680995"/>
            <a:ext cx="453301" cy="473906"/>
            <a:chOff x="6723405" y="1694850"/>
            <a:chExt cx="453301" cy="473906"/>
          </a:xfrm>
          <a:noFill/>
        </p:grpSpPr>
        <p:grpSp>
          <p:nvGrpSpPr>
            <p:cNvPr id="57" name="Graphic 52">
              <a:extLst>
                <a:ext uri="{FF2B5EF4-FFF2-40B4-BE49-F238E27FC236}">
                  <a16:creationId xmlns:a16="http://schemas.microsoft.com/office/drawing/2014/main" id="{678A940D-6DFD-7646-446E-2755D8BE3602}"/>
                </a:ext>
              </a:extLst>
            </p:cNvPr>
            <p:cNvGrpSpPr/>
            <p:nvPr/>
          </p:nvGrpSpPr>
          <p:grpSpPr>
            <a:xfrm>
              <a:off x="6723405" y="2034826"/>
              <a:ext cx="61813" cy="64080"/>
              <a:chOff x="6723405" y="2034826"/>
              <a:chExt cx="61813" cy="64080"/>
            </a:xfrm>
            <a:grpFill/>
          </p:grpSpPr>
          <p:sp>
            <p:nvSpPr>
              <p:cNvPr id="58" name="Freeform 57">
                <a:extLst>
                  <a:ext uri="{FF2B5EF4-FFF2-40B4-BE49-F238E27FC236}">
                    <a16:creationId xmlns:a16="http://schemas.microsoft.com/office/drawing/2014/main" id="{903A149C-CD09-F090-CDA3-B3575C7EF75E}"/>
                  </a:ext>
                </a:extLst>
              </p:cNvPr>
              <p:cNvSpPr/>
              <p:nvPr/>
            </p:nvSpPr>
            <p:spPr>
              <a:xfrm>
                <a:off x="6723405" y="2066969"/>
                <a:ext cx="61813" cy="20604"/>
              </a:xfrm>
              <a:custGeom>
                <a:avLst/>
                <a:gdLst>
                  <a:gd name="connsiteX0" fmla="*/ 0 w 61813"/>
                  <a:gd name="connsiteY0" fmla="*/ 0 h 20604"/>
                  <a:gd name="connsiteX1" fmla="*/ 61814 w 61813"/>
                  <a:gd name="connsiteY1" fmla="*/ 0 h 20604"/>
                </a:gdLst>
                <a:ahLst/>
                <a:cxnLst>
                  <a:cxn ang="0">
                    <a:pos x="connsiteX0" y="connsiteY0"/>
                  </a:cxn>
                  <a:cxn ang="0">
                    <a:pos x="connsiteX1" y="connsiteY1"/>
                  </a:cxn>
                </a:cxnLst>
                <a:rect l="l" t="t" r="r" b="b"/>
                <a:pathLst>
                  <a:path w="61813" h="20604">
                    <a:moveTo>
                      <a:pt x="0" y="0"/>
                    </a:moveTo>
                    <a:lnTo>
                      <a:pt x="61814" y="0"/>
                    </a:lnTo>
                  </a:path>
                </a:pathLst>
              </a:custGeom>
              <a:grpFill/>
              <a:ln w="19050" cap="rnd">
                <a:solidFill>
                  <a:schemeClr val="accent2"/>
                </a:solidFill>
                <a:prstDash val="solid"/>
                <a:round/>
              </a:ln>
            </p:spPr>
            <p:txBody>
              <a:bodyPr rtlCol="0" anchor="ctr"/>
              <a:lstStyle/>
              <a:p>
                <a:endParaRPr lang="en-US"/>
              </a:p>
            </p:txBody>
          </p:sp>
          <p:sp>
            <p:nvSpPr>
              <p:cNvPr id="59" name="Freeform 58">
                <a:extLst>
                  <a:ext uri="{FF2B5EF4-FFF2-40B4-BE49-F238E27FC236}">
                    <a16:creationId xmlns:a16="http://schemas.microsoft.com/office/drawing/2014/main" id="{87C18FF6-63E4-2D31-F553-3EEAA5BCF12F}"/>
                  </a:ext>
                </a:extLst>
              </p:cNvPr>
              <p:cNvSpPr/>
              <p:nvPr/>
            </p:nvSpPr>
            <p:spPr>
              <a:xfrm>
                <a:off x="6753076" y="2034826"/>
                <a:ext cx="32143" cy="64080"/>
              </a:xfrm>
              <a:custGeom>
                <a:avLst/>
                <a:gdLst>
                  <a:gd name="connsiteX0" fmla="*/ 0 w 32143"/>
                  <a:gd name="connsiteY0" fmla="*/ 64080 h 64080"/>
                  <a:gd name="connsiteX1" fmla="*/ 32143 w 32143"/>
                  <a:gd name="connsiteY1" fmla="*/ 32143 h 64080"/>
                  <a:gd name="connsiteX2" fmla="*/ 0 w 32143"/>
                  <a:gd name="connsiteY2" fmla="*/ 0 h 64080"/>
                </a:gdLst>
                <a:ahLst/>
                <a:cxnLst>
                  <a:cxn ang="0">
                    <a:pos x="connsiteX0" y="connsiteY0"/>
                  </a:cxn>
                  <a:cxn ang="0">
                    <a:pos x="connsiteX1" y="connsiteY1"/>
                  </a:cxn>
                  <a:cxn ang="0">
                    <a:pos x="connsiteX2" y="connsiteY2"/>
                  </a:cxn>
                </a:cxnLst>
                <a:rect l="l" t="t" r="r" b="b"/>
                <a:pathLst>
                  <a:path w="32143" h="64080">
                    <a:moveTo>
                      <a:pt x="0" y="64080"/>
                    </a:moveTo>
                    <a:lnTo>
                      <a:pt x="32143" y="32143"/>
                    </a:lnTo>
                    <a:lnTo>
                      <a:pt x="0" y="0"/>
                    </a:lnTo>
                  </a:path>
                </a:pathLst>
              </a:custGeom>
              <a:grpFill/>
              <a:ln w="19050" cap="rnd">
                <a:solidFill>
                  <a:schemeClr val="accent2"/>
                </a:solidFill>
                <a:prstDash val="solid"/>
                <a:round/>
              </a:ln>
            </p:spPr>
            <p:txBody>
              <a:bodyPr rtlCol="0" anchor="ctr"/>
              <a:lstStyle/>
              <a:p>
                <a:endParaRPr lang="en-US"/>
              </a:p>
            </p:txBody>
          </p:sp>
        </p:grpSp>
        <p:grpSp>
          <p:nvGrpSpPr>
            <p:cNvPr id="60" name="Graphic 52">
              <a:extLst>
                <a:ext uri="{FF2B5EF4-FFF2-40B4-BE49-F238E27FC236}">
                  <a16:creationId xmlns:a16="http://schemas.microsoft.com/office/drawing/2014/main" id="{489ECE22-9D9A-C67D-C12B-369ED5871C8B}"/>
                </a:ext>
              </a:extLst>
            </p:cNvPr>
            <p:cNvGrpSpPr/>
            <p:nvPr/>
          </p:nvGrpSpPr>
          <p:grpSpPr>
            <a:xfrm>
              <a:off x="7114893" y="2034826"/>
              <a:ext cx="61813" cy="64080"/>
              <a:chOff x="7114893" y="2034826"/>
              <a:chExt cx="61813" cy="64080"/>
            </a:xfrm>
            <a:grpFill/>
          </p:grpSpPr>
          <p:sp>
            <p:nvSpPr>
              <p:cNvPr id="61" name="Freeform 60">
                <a:extLst>
                  <a:ext uri="{FF2B5EF4-FFF2-40B4-BE49-F238E27FC236}">
                    <a16:creationId xmlns:a16="http://schemas.microsoft.com/office/drawing/2014/main" id="{8B3B6837-560E-83D1-4753-C0163DDD806E}"/>
                  </a:ext>
                </a:extLst>
              </p:cNvPr>
              <p:cNvSpPr/>
              <p:nvPr/>
            </p:nvSpPr>
            <p:spPr>
              <a:xfrm>
                <a:off x="7114893" y="2066969"/>
                <a:ext cx="61813" cy="20604"/>
              </a:xfrm>
              <a:custGeom>
                <a:avLst/>
                <a:gdLst>
                  <a:gd name="connsiteX0" fmla="*/ 61814 w 61813"/>
                  <a:gd name="connsiteY0" fmla="*/ 0 h 20604"/>
                  <a:gd name="connsiteX1" fmla="*/ 0 w 61813"/>
                  <a:gd name="connsiteY1" fmla="*/ 0 h 20604"/>
                </a:gdLst>
                <a:ahLst/>
                <a:cxnLst>
                  <a:cxn ang="0">
                    <a:pos x="connsiteX0" y="connsiteY0"/>
                  </a:cxn>
                  <a:cxn ang="0">
                    <a:pos x="connsiteX1" y="connsiteY1"/>
                  </a:cxn>
                </a:cxnLst>
                <a:rect l="l" t="t" r="r" b="b"/>
                <a:pathLst>
                  <a:path w="61813" h="20604">
                    <a:moveTo>
                      <a:pt x="61814" y="0"/>
                    </a:moveTo>
                    <a:lnTo>
                      <a:pt x="0" y="0"/>
                    </a:lnTo>
                  </a:path>
                </a:pathLst>
              </a:custGeom>
              <a:grpFill/>
              <a:ln w="19050" cap="rnd">
                <a:solidFill>
                  <a:schemeClr val="accent2"/>
                </a:solidFill>
                <a:prstDash val="solid"/>
                <a:round/>
              </a:ln>
            </p:spPr>
            <p:txBody>
              <a:bodyPr rtlCol="0" anchor="ctr"/>
              <a:lstStyle/>
              <a:p>
                <a:endParaRPr lang="en-US"/>
              </a:p>
            </p:txBody>
          </p:sp>
          <p:sp>
            <p:nvSpPr>
              <p:cNvPr id="62" name="Freeform 61">
                <a:extLst>
                  <a:ext uri="{FF2B5EF4-FFF2-40B4-BE49-F238E27FC236}">
                    <a16:creationId xmlns:a16="http://schemas.microsoft.com/office/drawing/2014/main" id="{33A09228-C44A-8618-C810-35C15EB4C04A}"/>
                  </a:ext>
                </a:extLst>
              </p:cNvPr>
              <p:cNvSpPr/>
              <p:nvPr/>
            </p:nvSpPr>
            <p:spPr>
              <a:xfrm>
                <a:off x="7114893" y="2034826"/>
                <a:ext cx="32143" cy="64080"/>
              </a:xfrm>
              <a:custGeom>
                <a:avLst/>
                <a:gdLst>
                  <a:gd name="connsiteX0" fmla="*/ 32143 w 32143"/>
                  <a:gd name="connsiteY0" fmla="*/ 64080 h 64080"/>
                  <a:gd name="connsiteX1" fmla="*/ 0 w 32143"/>
                  <a:gd name="connsiteY1" fmla="*/ 32143 h 64080"/>
                  <a:gd name="connsiteX2" fmla="*/ 32143 w 32143"/>
                  <a:gd name="connsiteY2" fmla="*/ 0 h 64080"/>
                </a:gdLst>
                <a:ahLst/>
                <a:cxnLst>
                  <a:cxn ang="0">
                    <a:pos x="connsiteX0" y="connsiteY0"/>
                  </a:cxn>
                  <a:cxn ang="0">
                    <a:pos x="connsiteX1" y="connsiteY1"/>
                  </a:cxn>
                  <a:cxn ang="0">
                    <a:pos x="connsiteX2" y="connsiteY2"/>
                  </a:cxn>
                </a:cxnLst>
                <a:rect l="l" t="t" r="r" b="b"/>
                <a:pathLst>
                  <a:path w="32143" h="64080">
                    <a:moveTo>
                      <a:pt x="32143" y="64080"/>
                    </a:moveTo>
                    <a:lnTo>
                      <a:pt x="0" y="32143"/>
                    </a:lnTo>
                    <a:lnTo>
                      <a:pt x="32143" y="0"/>
                    </a:lnTo>
                  </a:path>
                </a:pathLst>
              </a:custGeom>
              <a:grpFill/>
              <a:ln w="19050" cap="rnd">
                <a:solidFill>
                  <a:schemeClr val="accent2"/>
                </a:solidFill>
                <a:prstDash val="solid"/>
                <a:round/>
              </a:ln>
            </p:spPr>
            <p:txBody>
              <a:bodyPr rtlCol="0" anchor="ctr"/>
              <a:lstStyle/>
              <a:p>
                <a:endParaRPr lang="en-US"/>
              </a:p>
            </p:txBody>
          </p:sp>
        </p:grpSp>
        <p:sp>
          <p:nvSpPr>
            <p:cNvPr id="63" name="Freeform 62">
              <a:extLst>
                <a:ext uri="{FF2B5EF4-FFF2-40B4-BE49-F238E27FC236}">
                  <a16:creationId xmlns:a16="http://schemas.microsoft.com/office/drawing/2014/main" id="{3B55D7CB-A42D-B02B-6583-F2B7912C15E6}"/>
                </a:ext>
              </a:extLst>
            </p:cNvPr>
            <p:cNvSpPr/>
            <p:nvPr/>
          </p:nvSpPr>
          <p:spPr>
            <a:xfrm>
              <a:off x="6723405" y="1962710"/>
              <a:ext cx="103023" cy="206046"/>
            </a:xfrm>
            <a:custGeom>
              <a:avLst/>
              <a:gdLst>
                <a:gd name="connsiteX0" fmla="*/ 103023 w 103023"/>
                <a:gd name="connsiteY0" fmla="*/ 0 h 206046"/>
                <a:gd name="connsiteX1" fmla="*/ 103023 w 103023"/>
                <a:gd name="connsiteY1" fmla="*/ 185442 h 206046"/>
                <a:gd name="connsiteX2" fmla="*/ 82419 w 103023"/>
                <a:gd name="connsiteY2" fmla="*/ 206046 h 206046"/>
                <a:gd name="connsiteX3" fmla="*/ 0 w 103023"/>
                <a:gd name="connsiteY3" fmla="*/ 206046 h 206046"/>
              </a:gdLst>
              <a:ahLst/>
              <a:cxnLst>
                <a:cxn ang="0">
                  <a:pos x="connsiteX0" y="connsiteY0"/>
                </a:cxn>
                <a:cxn ang="0">
                  <a:pos x="connsiteX1" y="connsiteY1"/>
                </a:cxn>
                <a:cxn ang="0">
                  <a:pos x="connsiteX2" y="connsiteY2"/>
                </a:cxn>
                <a:cxn ang="0">
                  <a:pos x="connsiteX3" y="connsiteY3"/>
                </a:cxn>
              </a:cxnLst>
              <a:rect l="l" t="t" r="r" b="b"/>
              <a:pathLst>
                <a:path w="103023" h="206046">
                  <a:moveTo>
                    <a:pt x="103023" y="0"/>
                  </a:moveTo>
                  <a:lnTo>
                    <a:pt x="103023" y="185442"/>
                  </a:lnTo>
                  <a:cubicBezTo>
                    <a:pt x="103023" y="196822"/>
                    <a:pt x="93798" y="206046"/>
                    <a:pt x="82419" y="206046"/>
                  </a:cubicBezTo>
                  <a:lnTo>
                    <a:pt x="0" y="206046"/>
                  </a:lnTo>
                </a:path>
              </a:pathLst>
            </a:custGeom>
            <a:grpFill/>
            <a:ln w="19050" cap="rnd">
              <a:solidFill>
                <a:schemeClr val="accent2"/>
              </a:solidFill>
              <a:prstDash val="solid"/>
              <a:round/>
            </a:ln>
          </p:spPr>
          <p:txBody>
            <a:bodyPr rtlCol="0" anchor="ctr"/>
            <a:lstStyle/>
            <a:p>
              <a:endParaRPr lang="en-US"/>
            </a:p>
          </p:txBody>
        </p:sp>
        <p:sp>
          <p:nvSpPr>
            <p:cNvPr id="64" name="Freeform 63">
              <a:extLst>
                <a:ext uri="{FF2B5EF4-FFF2-40B4-BE49-F238E27FC236}">
                  <a16:creationId xmlns:a16="http://schemas.microsoft.com/office/drawing/2014/main" id="{381D870B-A6B0-DB55-233F-85C1489742EA}"/>
                </a:ext>
              </a:extLst>
            </p:cNvPr>
            <p:cNvSpPr/>
            <p:nvPr/>
          </p:nvSpPr>
          <p:spPr>
            <a:xfrm>
              <a:off x="7073684" y="1962710"/>
              <a:ext cx="103023" cy="206046"/>
            </a:xfrm>
            <a:custGeom>
              <a:avLst/>
              <a:gdLst>
                <a:gd name="connsiteX0" fmla="*/ 0 w 103023"/>
                <a:gd name="connsiteY0" fmla="*/ 0 h 206046"/>
                <a:gd name="connsiteX1" fmla="*/ 0 w 103023"/>
                <a:gd name="connsiteY1" fmla="*/ 185442 h 206046"/>
                <a:gd name="connsiteX2" fmla="*/ 20605 w 103023"/>
                <a:gd name="connsiteY2" fmla="*/ 206046 h 206046"/>
                <a:gd name="connsiteX3" fmla="*/ 103023 w 103023"/>
                <a:gd name="connsiteY3" fmla="*/ 206046 h 206046"/>
              </a:gdLst>
              <a:ahLst/>
              <a:cxnLst>
                <a:cxn ang="0">
                  <a:pos x="connsiteX0" y="connsiteY0"/>
                </a:cxn>
                <a:cxn ang="0">
                  <a:pos x="connsiteX1" y="connsiteY1"/>
                </a:cxn>
                <a:cxn ang="0">
                  <a:pos x="connsiteX2" y="connsiteY2"/>
                </a:cxn>
                <a:cxn ang="0">
                  <a:pos x="connsiteX3" y="connsiteY3"/>
                </a:cxn>
              </a:cxnLst>
              <a:rect l="l" t="t" r="r" b="b"/>
              <a:pathLst>
                <a:path w="103023" h="206046">
                  <a:moveTo>
                    <a:pt x="0" y="0"/>
                  </a:moveTo>
                  <a:lnTo>
                    <a:pt x="0" y="185442"/>
                  </a:lnTo>
                  <a:cubicBezTo>
                    <a:pt x="0" y="196822"/>
                    <a:pt x="9225" y="206046"/>
                    <a:pt x="20605" y="206046"/>
                  </a:cubicBezTo>
                  <a:lnTo>
                    <a:pt x="103023" y="206046"/>
                  </a:lnTo>
                </a:path>
              </a:pathLst>
            </a:custGeom>
            <a:grpFill/>
            <a:ln w="19050" cap="rnd">
              <a:solidFill>
                <a:schemeClr val="accent2"/>
              </a:solidFill>
              <a:prstDash val="solid"/>
              <a:round/>
            </a:ln>
          </p:spPr>
          <p:txBody>
            <a:bodyPr rtlCol="0" anchor="ctr"/>
            <a:lstStyle/>
            <a:p>
              <a:endParaRPr lang="en-US"/>
            </a:p>
          </p:txBody>
        </p:sp>
        <p:sp>
          <p:nvSpPr>
            <p:cNvPr id="65" name="Freeform 64">
              <a:extLst>
                <a:ext uri="{FF2B5EF4-FFF2-40B4-BE49-F238E27FC236}">
                  <a16:creationId xmlns:a16="http://schemas.microsoft.com/office/drawing/2014/main" id="{09101B95-8486-0395-AFD4-512F7AD60D60}"/>
                </a:ext>
              </a:extLst>
            </p:cNvPr>
            <p:cNvSpPr/>
            <p:nvPr/>
          </p:nvSpPr>
          <p:spPr>
            <a:xfrm>
              <a:off x="6723405" y="1921501"/>
              <a:ext cx="103023" cy="41209"/>
            </a:xfrm>
            <a:custGeom>
              <a:avLst/>
              <a:gdLst>
                <a:gd name="connsiteX0" fmla="*/ 0 w 103023"/>
                <a:gd name="connsiteY0" fmla="*/ 0 h 41209"/>
                <a:gd name="connsiteX1" fmla="*/ 82419 w 103023"/>
                <a:gd name="connsiteY1" fmla="*/ 0 h 41209"/>
                <a:gd name="connsiteX2" fmla="*/ 103023 w 103023"/>
                <a:gd name="connsiteY2" fmla="*/ 20605 h 41209"/>
                <a:gd name="connsiteX3" fmla="*/ 103023 w 103023"/>
                <a:gd name="connsiteY3" fmla="*/ 41209 h 41209"/>
                <a:gd name="connsiteX4" fmla="*/ 0 w 103023"/>
                <a:gd name="connsiteY4" fmla="*/ 41209 h 4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23" h="41209">
                  <a:moveTo>
                    <a:pt x="0" y="0"/>
                  </a:moveTo>
                  <a:lnTo>
                    <a:pt x="82419" y="0"/>
                  </a:lnTo>
                  <a:cubicBezTo>
                    <a:pt x="93798" y="0"/>
                    <a:pt x="103023" y="9225"/>
                    <a:pt x="103023" y="20605"/>
                  </a:cubicBezTo>
                  <a:lnTo>
                    <a:pt x="103023" y="41209"/>
                  </a:lnTo>
                  <a:lnTo>
                    <a:pt x="0" y="41209"/>
                  </a:lnTo>
                </a:path>
              </a:pathLst>
            </a:custGeom>
            <a:grpFill/>
            <a:ln w="19050" cap="rnd">
              <a:solidFill>
                <a:schemeClr val="accent2"/>
              </a:solidFill>
              <a:prstDash val="solid"/>
              <a:round/>
            </a:ln>
          </p:spPr>
          <p:txBody>
            <a:bodyPr rtlCol="0" anchor="ctr"/>
            <a:lstStyle/>
            <a:p>
              <a:endParaRPr lang="en-US"/>
            </a:p>
          </p:txBody>
        </p:sp>
        <p:sp>
          <p:nvSpPr>
            <p:cNvPr id="66" name="Freeform 65">
              <a:extLst>
                <a:ext uri="{FF2B5EF4-FFF2-40B4-BE49-F238E27FC236}">
                  <a16:creationId xmlns:a16="http://schemas.microsoft.com/office/drawing/2014/main" id="{BE61AC76-5614-564A-ECA2-1263E3B428C3}"/>
                </a:ext>
              </a:extLst>
            </p:cNvPr>
            <p:cNvSpPr/>
            <p:nvPr/>
          </p:nvSpPr>
          <p:spPr>
            <a:xfrm>
              <a:off x="7073684" y="1921501"/>
              <a:ext cx="103023" cy="41209"/>
            </a:xfrm>
            <a:custGeom>
              <a:avLst/>
              <a:gdLst>
                <a:gd name="connsiteX0" fmla="*/ 103023 w 103023"/>
                <a:gd name="connsiteY0" fmla="*/ 41209 h 41209"/>
                <a:gd name="connsiteX1" fmla="*/ 0 w 103023"/>
                <a:gd name="connsiteY1" fmla="*/ 41209 h 41209"/>
                <a:gd name="connsiteX2" fmla="*/ 0 w 103023"/>
                <a:gd name="connsiteY2" fmla="*/ 20605 h 41209"/>
                <a:gd name="connsiteX3" fmla="*/ 20605 w 103023"/>
                <a:gd name="connsiteY3" fmla="*/ 0 h 41209"/>
                <a:gd name="connsiteX4" fmla="*/ 103023 w 103023"/>
                <a:gd name="connsiteY4" fmla="*/ 0 h 4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23" h="41209">
                  <a:moveTo>
                    <a:pt x="103023" y="41209"/>
                  </a:moveTo>
                  <a:lnTo>
                    <a:pt x="0" y="41209"/>
                  </a:lnTo>
                  <a:lnTo>
                    <a:pt x="0" y="20605"/>
                  </a:lnTo>
                  <a:cubicBezTo>
                    <a:pt x="0" y="9225"/>
                    <a:pt x="9225" y="0"/>
                    <a:pt x="20605" y="0"/>
                  </a:cubicBezTo>
                  <a:lnTo>
                    <a:pt x="103023" y="0"/>
                  </a:lnTo>
                </a:path>
              </a:pathLst>
            </a:custGeom>
            <a:grpFill/>
            <a:ln w="19050" cap="rnd">
              <a:solidFill>
                <a:schemeClr val="accent2"/>
              </a:solidFill>
              <a:prstDash val="solid"/>
              <a:round/>
            </a:ln>
          </p:spPr>
          <p:txBody>
            <a:bodyPr rtlCol="0" anchor="ctr"/>
            <a:lstStyle/>
            <a:p>
              <a:endParaRPr lang="en-US"/>
            </a:p>
          </p:txBody>
        </p:sp>
        <p:sp>
          <p:nvSpPr>
            <p:cNvPr id="67" name="Freeform 66">
              <a:extLst>
                <a:ext uri="{FF2B5EF4-FFF2-40B4-BE49-F238E27FC236}">
                  <a16:creationId xmlns:a16="http://schemas.microsoft.com/office/drawing/2014/main" id="{65472473-0B4A-0336-8942-9748A60D0F89}"/>
                </a:ext>
              </a:extLst>
            </p:cNvPr>
            <p:cNvSpPr/>
            <p:nvPr/>
          </p:nvSpPr>
          <p:spPr>
            <a:xfrm>
              <a:off x="6898544" y="1694850"/>
              <a:ext cx="103023" cy="103023"/>
            </a:xfrm>
            <a:custGeom>
              <a:avLst/>
              <a:gdLst>
                <a:gd name="connsiteX0" fmla="*/ 0 w 103023"/>
                <a:gd name="connsiteY0" fmla="*/ 51512 h 103023"/>
                <a:gd name="connsiteX1" fmla="*/ 51512 w 103023"/>
                <a:gd name="connsiteY1" fmla="*/ 103023 h 103023"/>
                <a:gd name="connsiteX2" fmla="*/ 103023 w 103023"/>
                <a:gd name="connsiteY2" fmla="*/ 51512 h 103023"/>
                <a:gd name="connsiteX3" fmla="*/ 51512 w 103023"/>
                <a:gd name="connsiteY3" fmla="*/ 0 h 103023"/>
                <a:gd name="connsiteX4" fmla="*/ 0 w 103023"/>
                <a:gd name="connsiteY4" fmla="*/ 51512 h 103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23" h="103023">
                  <a:moveTo>
                    <a:pt x="0" y="51512"/>
                  </a:moveTo>
                  <a:cubicBezTo>
                    <a:pt x="0" y="79961"/>
                    <a:pt x="23063" y="103023"/>
                    <a:pt x="51512" y="103023"/>
                  </a:cubicBezTo>
                  <a:cubicBezTo>
                    <a:pt x="79960" y="103023"/>
                    <a:pt x="103023" y="79961"/>
                    <a:pt x="103023" y="51512"/>
                  </a:cubicBezTo>
                  <a:cubicBezTo>
                    <a:pt x="103023" y="23063"/>
                    <a:pt x="79960" y="0"/>
                    <a:pt x="51512" y="0"/>
                  </a:cubicBezTo>
                  <a:cubicBezTo>
                    <a:pt x="23063" y="0"/>
                    <a:pt x="0" y="23063"/>
                    <a:pt x="0" y="51512"/>
                  </a:cubicBezTo>
                </a:path>
              </a:pathLst>
            </a:custGeom>
            <a:grpFill/>
            <a:ln w="19050" cap="rnd">
              <a:solidFill>
                <a:schemeClr val="accent2"/>
              </a:solidFill>
              <a:prstDash val="solid"/>
              <a:round/>
            </a:ln>
          </p:spPr>
          <p:txBody>
            <a:bodyPr rtlCol="0" anchor="ctr"/>
            <a:lstStyle/>
            <a:p>
              <a:endParaRPr lang="en-US"/>
            </a:p>
          </p:txBody>
        </p:sp>
        <p:sp>
          <p:nvSpPr>
            <p:cNvPr id="68" name="Freeform 67">
              <a:extLst>
                <a:ext uri="{FF2B5EF4-FFF2-40B4-BE49-F238E27FC236}">
                  <a16:creationId xmlns:a16="http://schemas.microsoft.com/office/drawing/2014/main" id="{0B17BD42-F72B-874D-CAF0-051ADB53B88F}"/>
                </a:ext>
              </a:extLst>
            </p:cNvPr>
            <p:cNvSpPr/>
            <p:nvPr/>
          </p:nvSpPr>
          <p:spPr>
            <a:xfrm>
              <a:off x="6867638" y="1828780"/>
              <a:ext cx="164837" cy="339976"/>
            </a:xfrm>
            <a:custGeom>
              <a:avLst/>
              <a:gdLst>
                <a:gd name="connsiteX0" fmla="*/ 92721 w 164837"/>
                <a:gd name="connsiteY0" fmla="*/ 339976 h 339976"/>
                <a:gd name="connsiteX1" fmla="*/ 123628 w 164837"/>
                <a:gd name="connsiteY1" fmla="*/ 309069 h 339976"/>
                <a:gd name="connsiteX2" fmla="*/ 123628 w 164837"/>
                <a:gd name="connsiteY2" fmla="*/ 175139 h 339976"/>
                <a:gd name="connsiteX3" fmla="*/ 144232 w 164837"/>
                <a:gd name="connsiteY3" fmla="*/ 175139 h 339976"/>
                <a:gd name="connsiteX4" fmla="*/ 164837 w 164837"/>
                <a:gd name="connsiteY4" fmla="*/ 154535 h 339976"/>
                <a:gd name="connsiteX5" fmla="*/ 164837 w 164837"/>
                <a:gd name="connsiteY5" fmla="*/ 82419 h 339976"/>
                <a:gd name="connsiteX6" fmla="*/ 82419 w 164837"/>
                <a:gd name="connsiteY6" fmla="*/ 0 h 339976"/>
                <a:gd name="connsiteX7" fmla="*/ 0 w 164837"/>
                <a:gd name="connsiteY7" fmla="*/ 82419 h 339976"/>
                <a:gd name="connsiteX8" fmla="*/ 0 w 164837"/>
                <a:gd name="connsiteY8" fmla="*/ 154535 h 339976"/>
                <a:gd name="connsiteX9" fmla="*/ 20605 w 164837"/>
                <a:gd name="connsiteY9" fmla="*/ 175139 h 339976"/>
                <a:gd name="connsiteX10" fmla="*/ 41209 w 164837"/>
                <a:gd name="connsiteY10" fmla="*/ 175139 h 339976"/>
                <a:gd name="connsiteX11" fmla="*/ 41209 w 164837"/>
                <a:gd name="connsiteY11" fmla="*/ 309069 h 339976"/>
                <a:gd name="connsiteX12" fmla="*/ 72116 w 164837"/>
                <a:gd name="connsiteY12" fmla="*/ 339976 h 33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837" h="339976">
                  <a:moveTo>
                    <a:pt x="92721" y="339976"/>
                  </a:moveTo>
                  <a:cubicBezTo>
                    <a:pt x="109790" y="339976"/>
                    <a:pt x="123628" y="326138"/>
                    <a:pt x="123628" y="309069"/>
                  </a:cubicBezTo>
                  <a:lnTo>
                    <a:pt x="123628" y="175139"/>
                  </a:lnTo>
                  <a:lnTo>
                    <a:pt x="144232" y="175139"/>
                  </a:lnTo>
                  <a:cubicBezTo>
                    <a:pt x="155612" y="175139"/>
                    <a:pt x="164837" y="165915"/>
                    <a:pt x="164837" y="154535"/>
                  </a:cubicBezTo>
                  <a:lnTo>
                    <a:pt x="164837" y="82419"/>
                  </a:lnTo>
                  <a:cubicBezTo>
                    <a:pt x="164837" y="36900"/>
                    <a:pt x="127936" y="0"/>
                    <a:pt x="82419" y="0"/>
                  </a:cubicBezTo>
                  <a:cubicBezTo>
                    <a:pt x="36900" y="0"/>
                    <a:pt x="0" y="36900"/>
                    <a:pt x="0" y="82419"/>
                  </a:cubicBezTo>
                  <a:lnTo>
                    <a:pt x="0" y="154535"/>
                  </a:lnTo>
                  <a:cubicBezTo>
                    <a:pt x="0" y="165915"/>
                    <a:pt x="9225" y="175139"/>
                    <a:pt x="20605" y="175139"/>
                  </a:cubicBezTo>
                  <a:lnTo>
                    <a:pt x="41209" y="175139"/>
                  </a:lnTo>
                  <a:lnTo>
                    <a:pt x="41209" y="309069"/>
                  </a:lnTo>
                  <a:cubicBezTo>
                    <a:pt x="41209" y="326138"/>
                    <a:pt x="55047" y="339976"/>
                    <a:pt x="72116" y="339976"/>
                  </a:cubicBezTo>
                  <a:close/>
                </a:path>
              </a:pathLst>
            </a:custGeom>
            <a:grpFill/>
            <a:ln w="19050" cap="rnd">
              <a:solidFill>
                <a:schemeClr val="accent2"/>
              </a:solidFill>
              <a:prstDash val="solid"/>
              <a:round/>
            </a:ln>
          </p:spPr>
          <p:txBody>
            <a:bodyPr rtlCol="0" anchor="ctr"/>
            <a:lstStyle/>
            <a:p>
              <a:endParaRPr lang="en-US"/>
            </a:p>
          </p:txBody>
        </p:sp>
      </p:grpSp>
      <p:grpSp>
        <p:nvGrpSpPr>
          <p:cNvPr id="149" name="Group 148">
            <a:extLst>
              <a:ext uri="{FF2B5EF4-FFF2-40B4-BE49-F238E27FC236}">
                <a16:creationId xmlns:a16="http://schemas.microsoft.com/office/drawing/2014/main" id="{592C1FA9-9C23-4D60-6025-978E738DCCB8}"/>
              </a:ext>
            </a:extLst>
          </p:cNvPr>
          <p:cNvGrpSpPr/>
          <p:nvPr/>
        </p:nvGrpSpPr>
        <p:grpSpPr>
          <a:xfrm>
            <a:off x="9643652" y="1702904"/>
            <a:ext cx="452715" cy="452715"/>
            <a:chOff x="9643652" y="1716759"/>
            <a:chExt cx="452715" cy="452715"/>
          </a:xfrm>
          <a:noFill/>
        </p:grpSpPr>
        <p:sp>
          <p:nvSpPr>
            <p:cNvPr id="147" name="Rectangle 146">
              <a:extLst>
                <a:ext uri="{FF2B5EF4-FFF2-40B4-BE49-F238E27FC236}">
                  <a16:creationId xmlns:a16="http://schemas.microsoft.com/office/drawing/2014/main" id="{37055074-261D-CEE3-7708-414246C89EE3}"/>
                </a:ext>
              </a:extLst>
            </p:cNvPr>
            <p:cNvSpPr/>
            <p:nvPr/>
          </p:nvSpPr>
          <p:spPr>
            <a:xfrm>
              <a:off x="9643652" y="1716759"/>
              <a:ext cx="59049" cy="157465"/>
            </a:xfrm>
            <a:prstGeom prst="rect">
              <a:avLst/>
            </a:prstGeom>
            <a:grp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E7A8C77D-6137-6C59-C431-9DED9059AD69}"/>
                </a:ext>
              </a:extLst>
            </p:cNvPr>
            <p:cNvSpPr/>
            <p:nvPr/>
          </p:nvSpPr>
          <p:spPr>
            <a:xfrm>
              <a:off x="9643652" y="1951709"/>
              <a:ext cx="59049" cy="157465"/>
            </a:xfrm>
            <a:prstGeom prst="rect">
              <a:avLst/>
            </a:prstGeom>
            <a:grp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80">
              <a:extLst>
                <a:ext uri="{FF2B5EF4-FFF2-40B4-BE49-F238E27FC236}">
                  <a16:creationId xmlns:a16="http://schemas.microsoft.com/office/drawing/2014/main" id="{E1BBF288-F062-70AA-874B-71519DB3E97D}"/>
                </a:ext>
              </a:extLst>
            </p:cNvPr>
            <p:cNvSpPr/>
            <p:nvPr/>
          </p:nvSpPr>
          <p:spPr>
            <a:xfrm>
              <a:off x="9643652" y="1716759"/>
              <a:ext cx="295248" cy="393665"/>
            </a:xfrm>
            <a:custGeom>
              <a:avLst/>
              <a:gdLst>
                <a:gd name="connsiteX0" fmla="*/ 295249 w 295248"/>
                <a:gd name="connsiteY0" fmla="*/ 177149 h 393665"/>
                <a:gd name="connsiteX1" fmla="*/ 295249 w 295248"/>
                <a:gd name="connsiteY1" fmla="*/ 19683 h 393665"/>
                <a:gd name="connsiteX2" fmla="*/ 275566 w 295248"/>
                <a:gd name="connsiteY2" fmla="*/ 0 h 393665"/>
                <a:gd name="connsiteX3" fmla="*/ 19683 w 295248"/>
                <a:gd name="connsiteY3" fmla="*/ 0 h 393665"/>
                <a:gd name="connsiteX4" fmla="*/ 0 w 295248"/>
                <a:gd name="connsiteY4" fmla="*/ 19683 h 393665"/>
                <a:gd name="connsiteX5" fmla="*/ 0 w 295248"/>
                <a:gd name="connsiteY5" fmla="*/ 373982 h 393665"/>
                <a:gd name="connsiteX6" fmla="*/ 19683 w 295248"/>
                <a:gd name="connsiteY6" fmla="*/ 393665 h 393665"/>
                <a:gd name="connsiteX7" fmla="*/ 177149 w 295248"/>
                <a:gd name="connsiteY7" fmla="*/ 393665 h 393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248" h="393665">
                  <a:moveTo>
                    <a:pt x="295249" y="177149"/>
                  </a:moveTo>
                  <a:lnTo>
                    <a:pt x="295249" y="19683"/>
                  </a:lnTo>
                  <a:cubicBezTo>
                    <a:pt x="295249" y="8812"/>
                    <a:pt x="286437" y="0"/>
                    <a:pt x="275566" y="0"/>
                  </a:cubicBezTo>
                  <a:lnTo>
                    <a:pt x="19683" y="0"/>
                  </a:lnTo>
                  <a:cubicBezTo>
                    <a:pt x="8812" y="0"/>
                    <a:pt x="0" y="8812"/>
                    <a:pt x="0" y="19683"/>
                  </a:cubicBezTo>
                  <a:lnTo>
                    <a:pt x="0" y="373982"/>
                  </a:lnTo>
                  <a:cubicBezTo>
                    <a:pt x="0" y="384853"/>
                    <a:pt x="8812" y="393665"/>
                    <a:pt x="19683" y="393665"/>
                  </a:cubicBezTo>
                  <a:lnTo>
                    <a:pt x="177149" y="393665"/>
                  </a:lnTo>
                </a:path>
              </a:pathLst>
            </a:custGeom>
            <a:grpFill/>
            <a:ln w="19050" cap="rnd">
              <a:solidFill>
                <a:schemeClr val="accent6"/>
              </a:solidFill>
              <a:prstDash val="solid"/>
              <a:round/>
            </a:ln>
          </p:spPr>
          <p:txBody>
            <a:bodyPr rtlCol="0" anchor="ctr"/>
            <a:lstStyle/>
            <a:p>
              <a:endParaRPr lang="en-US"/>
            </a:p>
          </p:txBody>
        </p:sp>
        <p:sp>
          <p:nvSpPr>
            <p:cNvPr id="82" name="Freeform 81">
              <a:extLst>
                <a:ext uri="{FF2B5EF4-FFF2-40B4-BE49-F238E27FC236}">
                  <a16:creationId xmlns:a16="http://schemas.microsoft.com/office/drawing/2014/main" id="{47610040-05D3-6CF6-C48D-380E01C786F0}"/>
                </a:ext>
              </a:extLst>
            </p:cNvPr>
            <p:cNvSpPr/>
            <p:nvPr/>
          </p:nvSpPr>
          <p:spPr>
            <a:xfrm>
              <a:off x="9702702" y="1716759"/>
              <a:ext cx="177149" cy="157465"/>
            </a:xfrm>
            <a:custGeom>
              <a:avLst/>
              <a:gdLst>
                <a:gd name="connsiteX0" fmla="*/ 177149 w 177149"/>
                <a:gd name="connsiteY0" fmla="*/ 0 h 157465"/>
                <a:gd name="connsiteX1" fmla="*/ 177149 w 177149"/>
                <a:gd name="connsiteY1" fmla="*/ 157466 h 157465"/>
                <a:gd name="connsiteX2" fmla="*/ 0 w 177149"/>
                <a:gd name="connsiteY2" fmla="*/ 157466 h 157465"/>
                <a:gd name="connsiteX3" fmla="*/ 0 w 177149"/>
                <a:gd name="connsiteY3" fmla="*/ 0 h 157465"/>
              </a:gdLst>
              <a:ahLst/>
              <a:cxnLst>
                <a:cxn ang="0">
                  <a:pos x="connsiteX0" y="connsiteY0"/>
                </a:cxn>
                <a:cxn ang="0">
                  <a:pos x="connsiteX1" y="connsiteY1"/>
                </a:cxn>
                <a:cxn ang="0">
                  <a:pos x="connsiteX2" y="connsiteY2"/>
                </a:cxn>
                <a:cxn ang="0">
                  <a:pos x="connsiteX3" y="connsiteY3"/>
                </a:cxn>
              </a:cxnLst>
              <a:rect l="l" t="t" r="r" b="b"/>
              <a:pathLst>
                <a:path w="177149" h="157465">
                  <a:moveTo>
                    <a:pt x="177149" y="0"/>
                  </a:moveTo>
                  <a:lnTo>
                    <a:pt x="177149" y="157466"/>
                  </a:lnTo>
                  <a:lnTo>
                    <a:pt x="0" y="157466"/>
                  </a:lnTo>
                  <a:lnTo>
                    <a:pt x="0" y="0"/>
                  </a:lnTo>
                </a:path>
              </a:pathLst>
            </a:custGeom>
            <a:grpFill/>
            <a:ln w="19050" cap="rnd">
              <a:solidFill>
                <a:schemeClr val="accent6"/>
              </a:solidFill>
              <a:prstDash val="solid"/>
              <a:round/>
            </a:ln>
          </p:spPr>
          <p:txBody>
            <a:bodyPr rtlCol="0" anchor="ctr"/>
            <a:lstStyle/>
            <a:p>
              <a:endParaRPr lang="en-US"/>
            </a:p>
          </p:txBody>
        </p:sp>
        <p:sp>
          <p:nvSpPr>
            <p:cNvPr id="83" name="Freeform 82">
              <a:extLst>
                <a:ext uri="{FF2B5EF4-FFF2-40B4-BE49-F238E27FC236}">
                  <a16:creationId xmlns:a16="http://schemas.microsoft.com/office/drawing/2014/main" id="{08603FF0-9E58-6628-0CA8-7A47AC539C9F}"/>
                </a:ext>
              </a:extLst>
            </p:cNvPr>
            <p:cNvSpPr/>
            <p:nvPr/>
          </p:nvSpPr>
          <p:spPr>
            <a:xfrm>
              <a:off x="9643652" y="1795492"/>
              <a:ext cx="59049" cy="19683"/>
            </a:xfrm>
            <a:custGeom>
              <a:avLst/>
              <a:gdLst>
                <a:gd name="connsiteX0" fmla="*/ 59050 w 59049"/>
                <a:gd name="connsiteY0" fmla="*/ 0 h 19683"/>
                <a:gd name="connsiteX1" fmla="*/ 0 w 59049"/>
                <a:gd name="connsiteY1" fmla="*/ 0 h 19683"/>
              </a:gdLst>
              <a:ahLst/>
              <a:cxnLst>
                <a:cxn ang="0">
                  <a:pos x="connsiteX0" y="connsiteY0"/>
                </a:cxn>
                <a:cxn ang="0">
                  <a:pos x="connsiteX1" y="connsiteY1"/>
                </a:cxn>
              </a:cxnLst>
              <a:rect l="l" t="t" r="r" b="b"/>
              <a:pathLst>
                <a:path w="59049" h="19683">
                  <a:moveTo>
                    <a:pt x="59050" y="0"/>
                  </a:moveTo>
                  <a:lnTo>
                    <a:pt x="0" y="0"/>
                  </a:lnTo>
                </a:path>
              </a:pathLst>
            </a:custGeom>
            <a:grpFill/>
            <a:ln w="19050" cap="rnd">
              <a:solidFill>
                <a:schemeClr val="accent6"/>
              </a:solidFill>
              <a:prstDash val="solid"/>
              <a:round/>
            </a:ln>
          </p:spPr>
          <p:txBody>
            <a:bodyPr rtlCol="0" anchor="ctr"/>
            <a:lstStyle/>
            <a:p>
              <a:endParaRPr lang="en-US"/>
            </a:p>
          </p:txBody>
        </p:sp>
        <p:sp>
          <p:nvSpPr>
            <p:cNvPr id="84" name="Freeform 83">
              <a:extLst>
                <a:ext uri="{FF2B5EF4-FFF2-40B4-BE49-F238E27FC236}">
                  <a16:creationId xmlns:a16="http://schemas.microsoft.com/office/drawing/2014/main" id="{108F6F86-2592-58AE-DD2B-081D5B25AC6B}"/>
                </a:ext>
              </a:extLst>
            </p:cNvPr>
            <p:cNvSpPr/>
            <p:nvPr/>
          </p:nvSpPr>
          <p:spPr>
            <a:xfrm>
              <a:off x="9643652" y="1874225"/>
              <a:ext cx="59049" cy="19683"/>
            </a:xfrm>
            <a:custGeom>
              <a:avLst/>
              <a:gdLst>
                <a:gd name="connsiteX0" fmla="*/ 59050 w 59049"/>
                <a:gd name="connsiteY0" fmla="*/ 0 h 19683"/>
                <a:gd name="connsiteX1" fmla="*/ 0 w 59049"/>
                <a:gd name="connsiteY1" fmla="*/ 0 h 19683"/>
              </a:gdLst>
              <a:ahLst/>
              <a:cxnLst>
                <a:cxn ang="0">
                  <a:pos x="connsiteX0" y="connsiteY0"/>
                </a:cxn>
                <a:cxn ang="0">
                  <a:pos x="connsiteX1" y="connsiteY1"/>
                </a:cxn>
              </a:cxnLst>
              <a:rect l="l" t="t" r="r" b="b"/>
              <a:pathLst>
                <a:path w="59049" h="19683">
                  <a:moveTo>
                    <a:pt x="59050" y="0"/>
                  </a:moveTo>
                  <a:lnTo>
                    <a:pt x="0" y="0"/>
                  </a:lnTo>
                </a:path>
              </a:pathLst>
            </a:custGeom>
            <a:grpFill/>
            <a:ln w="19050" cap="rnd">
              <a:solidFill>
                <a:schemeClr val="accent6"/>
              </a:solidFill>
              <a:prstDash val="solid"/>
              <a:round/>
            </a:ln>
          </p:spPr>
          <p:txBody>
            <a:bodyPr rtlCol="0" anchor="ctr"/>
            <a:lstStyle/>
            <a:p>
              <a:endParaRPr lang="en-US"/>
            </a:p>
          </p:txBody>
        </p:sp>
        <p:sp>
          <p:nvSpPr>
            <p:cNvPr id="85" name="Freeform 84">
              <a:extLst>
                <a:ext uri="{FF2B5EF4-FFF2-40B4-BE49-F238E27FC236}">
                  <a16:creationId xmlns:a16="http://schemas.microsoft.com/office/drawing/2014/main" id="{E92A432E-829B-E3DE-B41D-9ED098CF69C3}"/>
                </a:ext>
              </a:extLst>
            </p:cNvPr>
            <p:cNvSpPr/>
            <p:nvPr/>
          </p:nvSpPr>
          <p:spPr>
            <a:xfrm>
              <a:off x="9879851" y="1795492"/>
              <a:ext cx="59049" cy="19683"/>
            </a:xfrm>
            <a:custGeom>
              <a:avLst/>
              <a:gdLst>
                <a:gd name="connsiteX0" fmla="*/ 59050 w 59049"/>
                <a:gd name="connsiteY0" fmla="*/ 0 h 19683"/>
                <a:gd name="connsiteX1" fmla="*/ 0 w 59049"/>
                <a:gd name="connsiteY1" fmla="*/ 0 h 19683"/>
              </a:gdLst>
              <a:ahLst/>
              <a:cxnLst>
                <a:cxn ang="0">
                  <a:pos x="connsiteX0" y="connsiteY0"/>
                </a:cxn>
                <a:cxn ang="0">
                  <a:pos x="connsiteX1" y="connsiteY1"/>
                </a:cxn>
              </a:cxnLst>
              <a:rect l="l" t="t" r="r" b="b"/>
              <a:pathLst>
                <a:path w="59049" h="19683">
                  <a:moveTo>
                    <a:pt x="59050" y="0"/>
                  </a:moveTo>
                  <a:lnTo>
                    <a:pt x="0" y="0"/>
                  </a:lnTo>
                </a:path>
              </a:pathLst>
            </a:custGeom>
            <a:grpFill/>
            <a:ln w="19050" cap="rnd">
              <a:solidFill>
                <a:schemeClr val="accent6"/>
              </a:solidFill>
              <a:prstDash val="solid"/>
              <a:round/>
            </a:ln>
          </p:spPr>
          <p:txBody>
            <a:bodyPr rtlCol="0" anchor="ctr"/>
            <a:lstStyle/>
            <a:p>
              <a:endParaRPr lang="en-US"/>
            </a:p>
          </p:txBody>
        </p:sp>
        <p:sp>
          <p:nvSpPr>
            <p:cNvPr id="86" name="Freeform 85">
              <a:extLst>
                <a:ext uri="{FF2B5EF4-FFF2-40B4-BE49-F238E27FC236}">
                  <a16:creationId xmlns:a16="http://schemas.microsoft.com/office/drawing/2014/main" id="{96BDB8BF-AF5B-3D1B-7DDB-4760500F4421}"/>
                </a:ext>
              </a:extLst>
            </p:cNvPr>
            <p:cNvSpPr/>
            <p:nvPr/>
          </p:nvSpPr>
          <p:spPr>
            <a:xfrm>
              <a:off x="9879851" y="1874225"/>
              <a:ext cx="59049" cy="19683"/>
            </a:xfrm>
            <a:custGeom>
              <a:avLst/>
              <a:gdLst>
                <a:gd name="connsiteX0" fmla="*/ 59050 w 59049"/>
                <a:gd name="connsiteY0" fmla="*/ 0 h 19683"/>
                <a:gd name="connsiteX1" fmla="*/ 0 w 59049"/>
                <a:gd name="connsiteY1" fmla="*/ 0 h 19683"/>
              </a:gdLst>
              <a:ahLst/>
              <a:cxnLst>
                <a:cxn ang="0">
                  <a:pos x="connsiteX0" y="connsiteY0"/>
                </a:cxn>
                <a:cxn ang="0">
                  <a:pos x="connsiteX1" y="connsiteY1"/>
                </a:cxn>
              </a:cxnLst>
              <a:rect l="l" t="t" r="r" b="b"/>
              <a:pathLst>
                <a:path w="59049" h="19683">
                  <a:moveTo>
                    <a:pt x="59050" y="0"/>
                  </a:moveTo>
                  <a:lnTo>
                    <a:pt x="0" y="0"/>
                  </a:lnTo>
                </a:path>
              </a:pathLst>
            </a:custGeom>
            <a:grpFill/>
            <a:ln w="19050" cap="rnd">
              <a:solidFill>
                <a:schemeClr val="accent6"/>
              </a:solidFill>
              <a:prstDash val="solid"/>
              <a:round/>
            </a:ln>
          </p:spPr>
          <p:txBody>
            <a:bodyPr rtlCol="0" anchor="ctr"/>
            <a:lstStyle/>
            <a:p>
              <a:endParaRPr lang="en-US"/>
            </a:p>
          </p:txBody>
        </p:sp>
        <p:sp>
          <p:nvSpPr>
            <p:cNvPr id="87" name="Freeform 86">
              <a:extLst>
                <a:ext uri="{FF2B5EF4-FFF2-40B4-BE49-F238E27FC236}">
                  <a16:creationId xmlns:a16="http://schemas.microsoft.com/office/drawing/2014/main" id="{C554CDAD-D848-7929-BD71-BB514955A495}"/>
                </a:ext>
              </a:extLst>
            </p:cNvPr>
            <p:cNvSpPr/>
            <p:nvPr/>
          </p:nvSpPr>
          <p:spPr>
            <a:xfrm>
              <a:off x="9702702" y="1952958"/>
              <a:ext cx="137782" cy="157466"/>
            </a:xfrm>
            <a:custGeom>
              <a:avLst/>
              <a:gdLst>
                <a:gd name="connsiteX0" fmla="*/ 0 w 137782"/>
                <a:gd name="connsiteY0" fmla="*/ 157466 h 157466"/>
                <a:gd name="connsiteX1" fmla="*/ 0 w 137782"/>
                <a:gd name="connsiteY1" fmla="*/ 0 h 157466"/>
                <a:gd name="connsiteX2" fmla="*/ 137783 w 137782"/>
                <a:gd name="connsiteY2" fmla="*/ 0 h 157466"/>
              </a:gdLst>
              <a:ahLst/>
              <a:cxnLst>
                <a:cxn ang="0">
                  <a:pos x="connsiteX0" y="connsiteY0"/>
                </a:cxn>
                <a:cxn ang="0">
                  <a:pos x="connsiteX1" y="connsiteY1"/>
                </a:cxn>
                <a:cxn ang="0">
                  <a:pos x="connsiteX2" y="connsiteY2"/>
                </a:cxn>
              </a:cxnLst>
              <a:rect l="l" t="t" r="r" b="b"/>
              <a:pathLst>
                <a:path w="137782" h="157466">
                  <a:moveTo>
                    <a:pt x="0" y="157466"/>
                  </a:moveTo>
                  <a:lnTo>
                    <a:pt x="0" y="0"/>
                  </a:lnTo>
                  <a:lnTo>
                    <a:pt x="137783" y="0"/>
                  </a:lnTo>
                </a:path>
              </a:pathLst>
            </a:custGeom>
            <a:grpFill/>
            <a:ln w="19050" cap="rnd">
              <a:solidFill>
                <a:schemeClr val="accent6"/>
              </a:solidFill>
              <a:prstDash val="solid"/>
              <a:round/>
            </a:ln>
          </p:spPr>
          <p:txBody>
            <a:bodyPr rtlCol="0" anchor="ctr"/>
            <a:lstStyle/>
            <a:p>
              <a:endParaRPr lang="en-US"/>
            </a:p>
          </p:txBody>
        </p:sp>
        <p:sp>
          <p:nvSpPr>
            <p:cNvPr id="88" name="Freeform 87">
              <a:extLst>
                <a:ext uri="{FF2B5EF4-FFF2-40B4-BE49-F238E27FC236}">
                  <a16:creationId xmlns:a16="http://schemas.microsoft.com/office/drawing/2014/main" id="{AF9519DC-969E-415E-ABA8-0852382DD9E7}"/>
                </a:ext>
              </a:extLst>
            </p:cNvPr>
            <p:cNvSpPr/>
            <p:nvPr/>
          </p:nvSpPr>
          <p:spPr>
            <a:xfrm>
              <a:off x="9643652" y="1952958"/>
              <a:ext cx="59049" cy="19683"/>
            </a:xfrm>
            <a:custGeom>
              <a:avLst/>
              <a:gdLst>
                <a:gd name="connsiteX0" fmla="*/ 59050 w 59049"/>
                <a:gd name="connsiteY0" fmla="*/ 0 h 19683"/>
                <a:gd name="connsiteX1" fmla="*/ 0 w 59049"/>
                <a:gd name="connsiteY1" fmla="*/ 0 h 19683"/>
              </a:gdLst>
              <a:ahLst/>
              <a:cxnLst>
                <a:cxn ang="0">
                  <a:pos x="connsiteX0" y="connsiteY0"/>
                </a:cxn>
                <a:cxn ang="0">
                  <a:pos x="connsiteX1" y="connsiteY1"/>
                </a:cxn>
              </a:cxnLst>
              <a:rect l="l" t="t" r="r" b="b"/>
              <a:pathLst>
                <a:path w="59049" h="19683">
                  <a:moveTo>
                    <a:pt x="59050" y="0"/>
                  </a:moveTo>
                  <a:lnTo>
                    <a:pt x="0" y="0"/>
                  </a:lnTo>
                </a:path>
              </a:pathLst>
            </a:custGeom>
            <a:grpFill/>
            <a:ln w="19050" cap="rnd">
              <a:solidFill>
                <a:schemeClr val="accent6"/>
              </a:solidFill>
              <a:prstDash val="solid"/>
              <a:round/>
            </a:ln>
          </p:spPr>
          <p:txBody>
            <a:bodyPr rtlCol="0" anchor="ctr"/>
            <a:lstStyle/>
            <a:p>
              <a:endParaRPr lang="en-US"/>
            </a:p>
          </p:txBody>
        </p:sp>
        <p:sp>
          <p:nvSpPr>
            <p:cNvPr id="89" name="Freeform 88">
              <a:extLst>
                <a:ext uri="{FF2B5EF4-FFF2-40B4-BE49-F238E27FC236}">
                  <a16:creationId xmlns:a16="http://schemas.microsoft.com/office/drawing/2014/main" id="{CA12B5E5-EE80-E4DA-2214-8A239B0AE209}"/>
                </a:ext>
              </a:extLst>
            </p:cNvPr>
            <p:cNvSpPr/>
            <p:nvPr/>
          </p:nvSpPr>
          <p:spPr>
            <a:xfrm>
              <a:off x="9643652" y="2031691"/>
              <a:ext cx="59049" cy="19683"/>
            </a:xfrm>
            <a:custGeom>
              <a:avLst/>
              <a:gdLst>
                <a:gd name="connsiteX0" fmla="*/ 59050 w 59049"/>
                <a:gd name="connsiteY0" fmla="*/ 0 h 19683"/>
                <a:gd name="connsiteX1" fmla="*/ 0 w 59049"/>
                <a:gd name="connsiteY1" fmla="*/ 0 h 19683"/>
              </a:gdLst>
              <a:ahLst/>
              <a:cxnLst>
                <a:cxn ang="0">
                  <a:pos x="connsiteX0" y="connsiteY0"/>
                </a:cxn>
                <a:cxn ang="0">
                  <a:pos x="connsiteX1" y="connsiteY1"/>
                </a:cxn>
              </a:cxnLst>
              <a:rect l="l" t="t" r="r" b="b"/>
              <a:pathLst>
                <a:path w="59049" h="19683">
                  <a:moveTo>
                    <a:pt x="59050" y="0"/>
                  </a:moveTo>
                  <a:lnTo>
                    <a:pt x="0" y="0"/>
                  </a:lnTo>
                </a:path>
              </a:pathLst>
            </a:custGeom>
            <a:grpFill/>
            <a:ln w="19050" cap="rnd">
              <a:solidFill>
                <a:schemeClr val="accent6"/>
              </a:solidFill>
              <a:prstDash val="solid"/>
              <a:round/>
            </a:ln>
          </p:spPr>
          <p:txBody>
            <a:bodyPr rtlCol="0" anchor="ctr"/>
            <a:lstStyle/>
            <a:p>
              <a:endParaRPr lang="en-US"/>
            </a:p>
          </p:txBody>
        </p:sp>
        <p:sp>
          <p:nvSpPr>
            <p:cNvPr id="90" name="Freeform 89">
              <a:extLst>
                <a:ext uri="{FF2B5EF4-FFF2-40B4-BE49-F238E27FC236}">
                  <a16:creationId xmlns:a16="http://schemas.microsoft.com/office/drawing/2014/main" id="{BAA9BA69-E1EF-9961-87DF-5CFD2B836D18}"/>
                </a:ext>
              </a:extLst>
            </p:cNvPr>
            <p:cNvSpPr/>
            <p:nvPr/>
          </p:nvSpPr>
          <p:spPr>
            <a:xfrm>
              <a:off x="9860168" y="1933275"/>
              <a:ext cx="236199" cy="236199"/>
            </a:xfrm>
            <a:custGeom>
              <a:avLst/>
              <a:gdLst>
                <a:gd name="connsiteX0" fmla="*/ 0 w 236199"/>
                <a:gd name="connsiteY0" fmla="*/ 118100 h 236199"/>
                <a:gd name="connsiteX1" fmla="*/ 118100 w 236199"/>
                <a:gd name="connsiteY1" fmla="*/ 236199 h 236199"/>
                <a:gd name="connsiteX2" fmla="*/ 236199 w 236199"/>
                <a:gd name="connsiteY2" fmla="*/ 118100 h 236199"/>
                <a:gd name="connsiteX3" fmla="*/ 118100 w 236199"/>
                <a:gd name="connsiteY3" fmla="*/ 0 h 236199"/>
                <a:gd name="connsiteX4" fmla="*/ 0 w 236199"/>
                <a:gd name="connsiteY4" fmla="*/ 118100 h 236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199" h="236199">
                  <a:moveTo>
                    <a:pt x="0" y="118100"/>
                  </a:moveTo>
                  <a:cubicBezTo>
                    <a:pt x="0" y="183324"/>
                    <a:pt x="52875" y="236199"/>
                    <a:pt x="118100" y="236199"/>
                  </a:cubicBezTo>
                  <a:cubicBezTo>
                    <a:pt x="183324" y="236199"/>
                    <a:pt x="236199" y="183324"/>
                    <a:pt x="236199" y="118100"/>
                  </a:cubicBezTo>
                  <a:cubicBezTo>
                    <a:pt x="236199" y="52875"/>
                    <a:pt x="183324" y="0"/>
                    <a:pt x="118100" y="0"/>
                  </a:cubicBezTo>
                  <a:cubicBezTo>
                    <a:pt x="52875" y="0"/>
                    <a:pt x="0" y="52875"/>
                    <a:pt x="0" y="118100"/>
                  </a:cubicBezTo>
                </a:path>
              </a:pathLst>
            </a:custGeom>
            <a:grpFill/>
            <a:ln w="19050" cap="rnd">
              <a:solidFill>
                <a:schemeClr val="accent6"/>
              </a:solidFill>
              <a:prstDash val="solid"/>
              <a:round/>
            </a:ln>
          </p:spPr>
          <p:txBody>
            <a:bodyPr rtlCol="0" anchor="ctr"/>
            <a:lstStyle/>
            <a:p>
              <a:endParaRPr lang="en-US"/>
            </a:p>
          </p:txBody>
        </p:sp>
        <p:sp>
          <p:nvSpPr>
            <p:cNvPr id="91" name="Freeform 90">
              <a:extLst>
                <a:ext uri="{FF2B5EF4-FFF2-40B4-BE49-F238E27FC236}">
                  <a16:creationId xmlns:a16="http://schemas.microsoft.com/office/drawing/2014/main" id="{987FAB4A-481F-2C43-9402-5C85303AAEF6}"/>
                </a:ext>
              </a:extLst>
            </p:cNvPr>
            <p:cNvSpPr/>
            <p:nvPr/>
          </p:nvSpPr>
          <p:spPr>
            <a:xfrm>
              <a:off x="9978268" y="1992324"/>
              <a:ext cx="19683" cy="118099"/>
            </a:xfrm>
            <a:custGeom>
              <a:avLst/>
              <a:gdLst>
                <a:gd name="connsiteX0" fmla="*/ 0 w 19683"/>
                <a:gd name="connsiteY0" fmla="*/ 0 h 118099"/>
                <a:gd name="connsiteX1" fmla="*/ 0 w 19683"/>
                <a:gd name="connsiteY1" fmla="*/ 118100 h 118099"/>
              </a:gdLst>
              <a:ahLst/>
              <a:cxnLst>
                <a:cxn ang="0">
                  <a:pos x="connsiteX0" y="connsiteY0"/>
                </a:cxn>
                <a:cxn ang="0">
                  <a:pos x="connsiteX1" y="connsiteY1"/>
                </a:cxn>
              </a:cxnLst>
              <a:rect l="l" t="t" r="r" b="b"/>
              <a:pathLst>
                <a:path w="19683" h="118099">
                  <a:moveTo>
                    <a:pt x="0" y="0"/>
                  </a:moveTo>
                  <a:lnTo>
                    <a:pt x="0" y="118100"/>
                  </a:lnTo>
                </a:path>
              </a:pathLst>
            </a:custGeom>
            <a:grpFill/>
            <a:ln w="19050" cap="rnd">
              <a:solidFill>
                <a:schemeClr val="accent6"/>
              </a:solidFill>
              <a:prstDash val="solid"/>
              <a:round/>
            </a:ln>
          </p:spPr>
          <p:txBody>
            <a:bodyPr rtlCol="0" anchor="ctr"/>
            <a:lstStyle/>
            <a:p>
              <a:endParaRPr lang="en-US"/>
            </a:p>
          </p:txBody>
        </p:sp>
        <p:sp>
          <p:nvSpPr>
            <p:cNvPr id="92" name="Freeform 91">
              <a:extLst>
                <a:ext uri="{FF2B5EF4-FFF2-40B4-BE49-F238E27FC236}">
                  <a16:creationId xmlns:a16="http://schemas.microsoft.com/office/drawing/2014/main" id="{5D64EF2A-DDAC-9394-B358-580FEC02221B}"/>
                </a:ext>
              </a:extLst>
            </p:cNvPr>
            <p:cNvSpPr/>
            <p:nvPr/>
          </p:nvSpPr>
          <p:spPr>
            <a:xfrm>
              <a:off x="9919218" y="2051374"/>
              <a:ext cx="118099" cy="19683"/>
            </a:xfrm>
            <a:custGeom>
              <a:avLst/>
              <a:gdLst>
                <a:gd name="connsiteX0" fmla="*/ 118100 w 118099"/>
                <a:gd name="connsiteY0" fmla="*/ 0 h 19683"/>
                <a:gd name="connsiteX1" fmla="*/ 0 w 118099"/>
                <a:gd name="connsiteY1" fmla="*/ 0 h 19683"/>
              </a:gdLst>
              <a:ahLst/>
              <a:cxnLst>
                <a:cxn ang="0">
                  <a:pos x="connsiteX0" y="connsiteY0"/>
                </a:cxn>
                <a:cxn ang="0">
                  <a:pos x="connsiteX1" y="connsiteY1"/>
                </a:cxn>
              </a:cxnLst>
              <a:rect l="l" t="t" r="r" b="b"/>
              <a:pathLst>
                <a:path w="118099" h="19683">
                  <a:moveTo>
                    <a:pt x="118100" y="0"/>
                  </a:moveTo>
                  <a:lnTo>
                    <a:pt x="0" y="0"/>
                  </a:lnTo>
                </a:path>
              </a:pathLst>
            </a:custGeom>
            <a:grpFill/>
            <a:ln w="19050" cap="rnd">
              <a:solidFill>
                <a:schemeClr val="accent6"/>
              </a:solidFill>
              <a:prstDash val="solid"/>
              <a:round/>
            </a:ln>
          </p:spPr>
          <p:txBody>
            <a:bodyPr rtlCol="0" anchor="ctr"/>
            <a:lstStyle/>
            <a:p>
              <a:endParaRPr lang="en-US"/>
            </a:p>
          </p:txBody>
        </p:sp>
      </p:grpSp>
      <p:grpSp>
        <p:nvGrpSpPr>
          <p:cNvPr id="153" name="Group 152">
            <a:extLst>
              <a:ext uri="{FF2B5EF4-FFF2-40B4-BE49-F238E27FC236}">
                <a16:creationId xmlns:a16="http://schemas.microsoft.com/office/drawing/2014/main" id="{C078D3D9-7FE3-4AD2-625A-AD5BC7AE2958}"/>
              </a:ext>
            </a:extLst>
          </p:cNvPr>
          <p:cNvGrpSpPr/>
          <p:nvPr/>
        </p:nvGrpSpPr>
        <p:grpSpPr>
          <a:xfrm>
            <a:off x="2157084" y="5153521"/>
            <a:ext cx="473906" cy="425677"/>
            <a:chOff x="2157084" y="5167376"/>
            <a:chExt cx="473906" cy="425677"/>
          </a:xfrm>
          <a:noFill/>
        </p:grpSpPr>
        <p:sp>
          <p:nvSpPr>
            <p:cNvPr id="104" name="Freeform 103">
              <a:extLst>
                <a:ext uri="{FF2B5EF4-FFF2-40B4-BE49-F238E27FC236}">
                  <a16:creationId xmlns:a16="http://schemas.microsoft.com/office/drawing/2014/main" id="{55A2A71A-208C-4FD6-46F7-05FFC78ACF3E}"/>
                </a:ext>
              </a:extLst>
            </p:cNvPr>
            <p:cNvSpPr/>
            <p:nvPr/>
          </p:nvSpPr>
          <p:spPr>
            <a:xfrm>
              <a:off x="2390378" y="5263379"/>
              <a:ext cx="240612" cy="206046"/>
            </a:xfrm>
            <a:custGeom>
              <a:avLst/>
              <a:gdLst>
                <a:gd name="connsiteX0" fmla="*/ 41201 w 240612"/>
                <a:gd name="connsiteY0" fmla="*/ 206046 h 206046"/>
                <a:gd name="connsiteX1" fmla="*/ 0 w 240612"/>
                <a:gd name="connsiteY1" fmla="*/ 164829 h 206046"/>
                <a:gd name="connsiteX2" fmla="*/ 466 w 240612"/>
                <a:gd name="connsiteY2" fmla="*/ 158656 h 206046"/>
                <a:gd name="connsiteX3" fmla="*/ 19010 w 240612"/>
                <a:gd name="connsiteY3" fmla="*/ 35028 h 206046"/>
                <a:gd name="connsiteX4" fmla="*/ 59766 w 240612"/>
                <a:gd name="connsiteY4" fmla="*/ 0 h 206046"/>
                <a:gd name="connsiteX5" fmla="*/ 127287 w 240612"/>
                <a:gd name="connsiteY5" fmla="*/ 0 h 206046"/>
                <a:gd name="connsiteX6" fmla="*/ 137589 w 240612"/>
                <a:gd name="connsiteY6" fmla="*/ 10302 h 206046"/>
                <a:gd name="connsiteX7" fmla="*/ 137589 w 240612"/>
                <a:gd name="connsiteY7" fmla="*/ 87364 h 206046"/>
                <a:gd name="connsiteX8" fmla="*/ 230310 w 240612"/>
                <a:gd name="connsiteY8" fmla="*/ 87364 h 206046"/>
                <a:gd name="connsiteX9" fmla="*/ 240613 w 240612"/>
                <a:gd name="connsiteY9" fmla="*/ 97666 h 206046"/>
                <a:gd name="connsiteX10" fmla="*/ 240613 w 240612"/>
                <a:gd name="connsiteY10" fmla="*/ 164837 h 206046"/>
                <a:gd name="connsiteX11" fmla="*/ 199403 w 240612"/>
                <a:gd name="connsiteY11" fmla="*/ 206046 h 206046"/>
                <a:gd name="connsiteX12" fmla="*/ 41201 w 240612"/>
                <a:gd name="connsiteY12" fmla="*/ 206046 h 20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0612" h="206046">
                  <a:moveTo>
                    <a:pt x="41201" y="206046"/>
                  </a:moveTo>
                  <a:cubicBezTo>
                    <a:pt x="18441" y="206042"/>
                    <a:pt x="-4" y="187589"/>
                    <a:pt x="0" y="164829"/>
                  </a:cubicBezTo>
                  <a:cubicBezTo>
                    <a:pt x="0" y="162762"/>
                    <a:pt x="157" y="160700"/>
                    <a:pt x="466" y="158656"/>
                  </a:cubicBezTo>
                  <a:lnTo>
                    <a:pt x="19010" y="35028"/>
                  </a:lnTo>
                  <a:cubicBezTo>
                    <a:pt x="22065" y="14881"/>
                    <a:pt x="39388" y="-6"/>
                    <a:pt x="59766" y="0"/>
                  </a:cubicBezTo>
                  <a:lnTo>
                    <a:pt x="127287" y="0"/>
                  </a:lnTo>
                  <a:cubicBezTo>
                    <a:pt x="132976" y="0"/>
                    <a:pt x="137589" y="4613"/>
                    <a:pt x="137589" y="10302"/>
                  </a:cubicBezTo>
                  <a:lnTo>
                    <a:pt x="137589" y="87364"/>
                  </a:lnTo>
                  <a:lnTo>
                    <a:pt x="230310" y="87364"/>
                  </a:lnTo>
                  <a:cubicBezTo>
                    <a:pt x="235999" y="87364"/>
                    <a:pt x="240613" y="91977"/>
                    <a:pt x="240613" y="97666"/>
                  </a:cubicBezTo>
                  <a:lnTo>
                    <a:pt x="240613" y="164837"/>
                  </a:lnTo>
                  <a:cubicBezTo>
                    <a:pt x="240613" y="187597"/>
                    <a:pt x="222163" y="206046"/>
                    <a:pt x="199403" y="206046"/>
                  </a:cubicBezTo>
                  <a:lnTo>
                    <a:pt x="41201" y="206046"/>
                  </a:lnTo>
                  <a:close/>
                </a:path>
              </a:pathLst>
            </a:custGeom>
            <a:grpFill/>
            <a:ln w="20241" cap="rnd">
              <a:solidFill>
                <a:schemeClr val="accent6"/>
              </a:solidFill>
              <a:prstDash val="solid"/>
              <a:round/>
            </a:ln>
          </p:spPr>
          <p:txBody>
            <a:bodyPr rtlCol="0" anchor="ctr"/>
            <a:lstStyle/>
            <a:p>
              <a:endParaRPr lang="en-US"/>
            </a:p>
          </p:txBody>
        </p:sp>
        <p:sp>
          <p:nvSpPr>
            <p:cNvPr id="105" name="Freeform 104">
              <a:extLst>
                <a:ext uri="{FF2B5EF4-FFF2-40B4-BE49-F238E27FC236}">
                  <a16:creationId xmlns:a16="http://schemas.microsoft.com/office/drawing/2014/main" id="{4B1FEF55-8332-E008-621E-0B186005FD67}"/>
                </a:ext>
              </a:extLst>
            </p:cNvPr>
            <p:cNvSpPr/>
            <p:nvPr/>
          </p:nvSpPr>
          <p:spPr>
            <a:xfrm>
              <a:off x="2363130" y="5510635"/>
              <a:ext cx="267860" cy="82418"/>
            </a:xfrm>
            <a:custGeom>
              <a:avLst/>
              <a:gdLst>
                <a:gd name="connsiteX0" fmla="*/ 267860 w 267860"/>
                <a:gd name="connsiteY0" fmla="*/ 41209 h 82418"/>
                <a:gd name="connsiteX1" fmla="*/ 226651 w 267860"/>
                <a:gd name="connsiteY1" fmla="*/ 82419 h 82418"/>
                <a:gd name="connsiteX2" fmla="*/ 41209 w 267860"/>
                <a:gd name="connsiteY2" fmla="*/ 82419 h 82418"/>
                <a:gd name="connsiteX3" fmla="*/ 0 w 267860"/>
                <a:gd name="connsiteY3" fmla="*/ 41209 h 82418"/>
                <a:gd name="connsiteX4" fmla="*/ 41209 w 267860"/>
                <a:gd name="connsiteY4" fmla="*/ 0 h 82418"/>
                <a:gd name="connsiteX5" fmla="*/ 226651 w 267860"/>
                <a:gd name="connsiteY5" fmla="*/ 0 h 82418"/>
                <a:gd name="connsiteX6" fmla="*/ 267860 w 267860"/>
                <a:gd name="connsiteY6" fmla="*/ 41209 h 8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860" h="82418">
                  <a:moveTo>
                    <a:pt x="267860" y="41209"/>
                  </a:moveTo>
                  <a:cubicBezTo>
                    <a:pt x="267860" y="63969"/>
                    <a:pt x="249411" y="82419"/>
                    <a:pt x="226651" y="82419"/>
                  </a:cubicBezTo>
                  <a:lnTo>
                    <a:pt x="41209" y="82419"/>
                  </a:lnTo>
                  <a:cubicBezTo>
                    <a:pt x="18449" y="82419"/>
                    <a:pt x="0" y="63969"/>
                    <a:pt x="0" y="41209"/>
                  </a:cubicBezTo>
                  <a:cubicBezTo>
                    <a:pt x="0" y="18449"/>
                    <a:pt x="18449" y="0"/>
                    <a:pt x="41209" y="0"/>
                  </a:cubicBezTo>
                  <a:lnTo>
                    <a:pt x="226651" y="0"/>
                  </a:lnTo>
                  <a:cubicBezTo>
                    <a:pt x="249411" y="0"/>
                    <a:pt x="267860" y="18449"/>
                    <a:pt x="267860" y="41209"/>
                  </a:cubicBezTo>
                  <a:close/>
                </a:path>
              </a:pathLst>
            </a:custGeom>
            <a:grpFill/>
            <a:ln w="20241" cap="rnd">
              <a:solidFill>
                <a:schemeClr val="accent6"/>
              </a:solidFill>
              <a:prstDash val="solid"/>
              <a:round/>
            </a:ln>
          </p:spPr>
          <p:txBody>
            <a:bodyPr rtlCol="0" anchor="ctr"/>
            <a:lstStyle/>
            <a:p>
              <a:endParaRPr lang="en-US"/>
            </a:p>
          </p:txBody>
        </p:sp>
        <p:sp>
          <p:nvSpPr>
            <p:cNvPr id="106" name="Freeform 105">
              <a:extLst>
                <a:ext uri="{FF2B5EF4-FFF2-40B4-BE49-F238E27FC236}">
                  <a16:creationId xmlns:a16="http://schemas.microsoft.com/office/drawing/2014/main" id="{7F784352-80F6-2B68-E767-6E4692279A29}"/>
                </a:ext>
              </a:extLst>
            </p:cNvPr>
            <p:cNvSpPr/>
            <p:nvPr/>
          </p:nvSpPr>
          <p:spPr>
            <a:xfrm>
              <a:off x="2218898" y="5226580"/>
              <a:ext cx="20604" cy="181032"/>
            </a:xfrm>
            <a:custGeom>
              <a:avLst/>
              <a:gdLst>
                <a:gd name="connsiteX0" fmla="*/ 0 w 20604"/>
                <a:gd name="connsiteY0" fmla="*/ 0 h 181032"/>
                <a:gd name="connsiteX1" fmla="*/ 0 w 20604"/>
                <a:gd name="connsiteY1" fmla="*/ 181032 h 181032"/>
              </a:gdLst>
              <a:ahLst/>
              <a:cxnLst>
                <a:cxn ang="0">
                  <a:pos x="connsiteX0" y="connsiteY0"/>
                </a:cxn>
                <a:cxn ang="0">
                  <a:pos x="connsiteX1" y="connsiteY1"/>
                </a:cxn>
              </a:cxnLst>
              <a:rect l="l" t="t" r="r" b="b"/>
              <a:pathLst>
                <a:path w="20604" h="181032">
                  <a:moveTo>
                    <a:pt x="0" y="0"/>
                  </a:moveTo>
                  <a:lnTo>
                    <a:pt x="0" y="181032"/>
                  </a:lnTo>
                </a:path>
              </a:pathLst>
            </a:custGeom>
            <a:grpFill/>
            <a:ln w="20241" cap="rnd">
              <a:solidFill>
                <a:schemeClr val="accent6"/>
              </a:solidFill>
              <a:prstDash val="solid"/>
              <a:round/>
            </a:ln>
          </p:spPr>
          <p:txBody>
            <a:bodyPr rtlCol="0" anchor="ctr"/>
            <a:lstStyle/>
            <a:p>
              <a:endParaRPr lang="en-US"/>
            </a:p>
          </p:txBody>
        </p:sp>
        <p:sp>
          <p:nvSpPr>
            <p:cNvPr id="107" name="Freeform 106">
              <a:extLst>
                <a:ext uri="{FF2B5EF4-FFF2-40B4-BE49-F238E27FC236}">
                  <a16:creationId xmlns:a16="http://schemas.microsoft.com/office/drawing/2014/main" id="{C0CD50FD-EF49-CD1F-D42E-BC0979575D20}"/>
                </a:ext>
              </a:extLst>
            </p:cNvPr>
            <p:cNvSpPr/>
            <p:nvPr/>
          </p:nvSpPr>
          <p:spPr>
            <a:xfrm>
              <a:off x="2157084" y="5407612"/>
              <a:ext cx="123627" cy="123627"/>
            </a:xfrm>
            <a:custGeom>
              <a:avLst/>
              <a:gdLst>
                <a:gd name="connsiteX0" fmla="*/ 61814 w 123627"/>
                <a:gd name="connsiteY0" fmla="*/ 123628 h 123627"/>
                <a:gd name="connsiteX1" fmla="*/ 123628 w 123627"/>
                <a:gd name="connsiteY1" fmla="*/ 61814 h 123627"/>
                <a:gd name="connsiteX2" fmla="*/ 61814 w 123627"/>
                <a:gd name="connsiteY2" fmla="*/ 0 h 123627"/>
                <a:gd name="connsiteX3" fmla="*/ 0 w 123627"/>
                <a:gd name="connsiteY3" fmla="*/ 61814 h 123627"/>
                <a:gd name="connsiteX4" fmla="*/ 61814 w 123627"/>
                <a:gd name="connsiteY4" fmla="*/ 123628 h 123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27" h="123627">
                  <a:moveTo>
                    <a:pt x="61814" y="123628"/>
                  </a:moveTo>
                  <a:cubicBezTo>
                    <a:pt x="95953" y="123628"/>
                    <a:pt x="123628" y="95954"/>
                    <a:pt x="123628" y="61814"/>
                  </a:cubicBezTo>
                  <a:cubicBezTo>
                    <a:pt x="123628" y="27674"/>
                    <a:pt x="95953" y="0"/>
                    <a:pt x="61814" y="0"/>
                  </a:cubicBezTo>
                  <a:cubicBezTo>
                    <a:pt x="27675" y="0"/>
                    <a:pt x="0" y="27674"/>
                    <a:pt x="0" y="61814"/>
                  </a:cubicBezTo>
                  <a:cubicBezTo>
                    <a:pt x="0" y="95954"/>
                    <a:pt x="27675" y="123628"/>
                    <a:pt x="61814" y="123628"/>
                  </a:cubicBezTo>
                  <a:close/>
                </a:path>
              </a:pathLst>
            </a:custGeom>
            <a:grpFill/>
            <a:ln w="20241" cap="rnd">
              <a:solidFill>
                <a:schemeClr val="accent6"/>
              </a:solidFill>
              <a:prstDash val="solid"/>
              <a:round/>
            </a:ln>
          </p:spPr>
          <p:txBody>
            <a:bodyPr rtlCol="0" anchor="ctr"/>
            <a:lstStyle/>
            <a:p>
              <a:endParaRPr lang="en-US"/>
            </a:p>
          </p:txBody>
        </p:sp>
        <p:sp>
          <p:nvSpPr>
            <p:cNvPr id="108" name="Freeform 107">
              <a:extLst>
                <a:ext uri="{FF2B5EF4-FFF2-40B4-BE49-F238E27FC236}">
                  <a16:creationId xmlns:a16="http://schemas.microsoft.com/office/drawing/2014/main" id="{E21D4C47-F605-6CF6-701A-1190B74D3C5A}"/>
                </a:ext>
              </a:extLst>
            </p:cNvPr>
            <p:cNvSpPr/>
            <p:nvPr/>
          </p:nvSpPr>
          <p:spPr>
            <a:xfrm>
              <a:off x="2184494" y="5167376"/>
              <a:ext cx="229920" cy="175866"/>
            </a:xfrm>
            <a:custGeom>
              <a:avLst/>
              <a:gdLst>
                <a:gd name="connsiteX0" fmla="*/ 170517 w 229920"/>
                <a:gd name="connsiteY0" fmla="*/ 175867 h 175866"/>
                <a:gd name="connsiteX1" fmla="*/ 6937 w 229920"/>
                <a:gd name="connsiteY1" fmla="*/ 35756 h 175866"/>
                <a:gd name="connsiteX2" fmla="*/ 5084 w 229920"/>
                <a:gd name="connsiteY2" fmla="*/ 6938 h 175866"/>
                <a:gd name="connsiteX3" fmla="*/ 30282 w 229920"/>
                <a:gd name="connsiteY3" fmla="*/ 2541 h 175866"/>
                <a:gd name="connsiteX4" fmla="*/ 229921 w 229920"/>
                <a:gd name="connsiteY4" fmla="*/ 116629 h 175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920" h="175866">
                  <a:moveTo>
                    <a:pt x="170517" y="175867"/>
                  </a:moveTo>
                  <a:lnTo>
                    <a:pt x="6937" y="35756"/>
                  </a:lnTo>
                  <a:cubicBezTo>
                    <a:pt x="-1532" y="28310"/>
                    <a:pt x="-2362" y="15408"/>
                    <a:pt x="5084" y="6938"/>
                  </a:cubicBezTo>
                  <a:cubicBezTo>
                    <a:pt x="11411" y="-259"/>
                    <a:pt x="21892" y="-2088"/>
                    <a:pt x="30282" y="2541"/>
                  </a:cubicBezTo>
                  <a:lnTo>
                    <a:pt x="229921" y="116629"/>
                  </a:lnTo>
                </a:path>
              </a:pathLst>
            </a:custGeom>
            <a:grpFill/>
            <a:ln w="20241" cap="rnd">
              <a:solidFill>
                <a:schemeClr val="accent6"/>
              </a:solidFill>
              <a:prstDash val="solid"/>
              <a:round/>
            </a:ln>
          </p:spPr>
          <p:txBody>
            <a:bodyPr rtlCol="0" anchor="ctr"/>
            <a:lstStyle/>
            <a:p>
              <a:endParaRPr lang="en-US"/>
            </a:p>
          </p:txBody>
        </p:sp>
        <p:sp>
          <p:nvSpPr>
            <p:cNvPr id="109" name="Freeform 108">
              <a:extLst>
                <a:ext uri="{FF2B5EF4-FFF2-40B4-BE49-F238E27FC236}">
                  <a16:creationId xmlns:a16="http://schemas.microsoft.com/office/drawing/2014/main" id="{5315215C-E1B6-8152-405C-2339E783D8D9}"/>
                </a:ext>
              </a:extLst>
            </p:cNvPr>
            <p:cNvSpPr/>
            <p:nvPr/>
          </p:nvSpPr>
          <p:spPr>
            <a:xfrm>
              <a:off x="2399621" y="5350743"/>
              <a:ext cx="128346" cy="12816"/>
            </a:xfrm>
            <a:custGeom>
              <a:avLst/>
              <a:gdLst>
                <a:gd name="connsiteX0" fmla="*/ 128346 w 128346"/>
                <a:gd name="connsiteY0" fmla="*/ 0 h 12816"/>
                <a:gd name="connsiteX1" fmla="*/ 0 w 128346"/>
                <a:gd name="connsiteY1" fmla="*/ 12816 h 12816"/>
              </a:gdLst>
              <a:ahLst/>
              <a:cxnLst>
                <a:cxn ang="0">
                  <a:pos x="connsiteX0" y="connsiteY0"/>
                </a:cxn>
                <a:cxn ang="0">
                  <a:pos x="connsiteX1" y="connsiteY1"/>
                </a:cxn>
              </a:cxnLst>
              <a:rect l="l" t="t" r="r" b="b"/>
              <a:pathLst>
                <a:path w="128346" h="12816">
                  <a:moveTo>
                    <a:pt x="128346" y="0"/>
                  </a:moveTo>
                  <a:lnTo>
                    <a:pt x="0" y="12816"/>
                  </a:lnTo>
                </a:path>
              </a:pathLst>
            </a:custGeom>
            <a:grpFill/>
            <a:ln w="20241" cap="rnd">
              <a:solidFill>
                <a:schemeClr val="accent6"/>
              </a:solidFill>
              <a:prstDash val="solid"/>
              <a:round/>
            </a:ln>
          </p:spPr>
          <p:txBody>
            <a:bodyPr rtlCol="0" anchor="ctr"/>
            <a:lstStyle/>
            <a:p>
              <a:endParaRPr lang="en-US"/>
            </a:p>
          </p:txBody>
        </p:sp>
        <p:sp>
          <p:nvSpPr>
            <p:cNvPr id="110" name="Freeform 109">
              <a:extLst>
                <a:ext uri="{FF2B5EF4-FFF2-40B4-BE49-F238E27FC236}">
                  <a16:creationId xmlns:a16="http://schemas.microsoft.com/office/drawing/2014/main" id="{DC56C121-B857-715A-E91B-4DF25EF9C6FB}"/>
                </a:ext>
              </a:extLst>
            </p:cNvPr>
            <p:cNvSpPr/>
            <p:nvPr/>
          </p:nvSpPr>
          <p:spPr>
            <a:xfrm>
              <a:off x="2419793" y="5546693"/>
              <a:ext cx="5151" cy="10302"/>
            </a:xfrm>
            <a:custGeom>
              <a:avLst/>
              <a:gdLst>
                <a:gd name="connsiteX0" fmla="*/ 5151 w 5151"/>
                <a:gd name="connsiteY0" fmla="*/ 10302 h 10302"/>
                <a:gd name="connsiteX1" fmla="*/ 0 w 5151"/>
                <a:gd name="connsiteY1" fmla="*/ 5151 h 10302"/>
                <a:gd name="connsiteX2" fmla="*/ 5151 w 5151"/>
                <a:gd name="connsiteY2" fmla="*/ 0 h 10302"/>
              </a:gdLst>
              <a:ahLst/>
              <a:cxnLst>
                <a:cxn ang="0">
                  <a:pos x="connsiteX0" y="connsiteY0"/>
                </a:cxn>
                <a:cxn ang="0">
                  <a:pos x="connsiteX1" y="connsiteY1"/>
                </a:cxn>
                <a:cxn ang="0">
                  <a:pos x="connsiteX2" y="connsiteY2"/>
                </a:cxn>
              </a:cxnLst>
              <a:rect l="l" t="t" r="r" b="b"/>
              <a:pathLst>
                <a:path w="5151" h="10302">
                  <a:moveTo>
                    <a:pt x="5151" y="10302"/>
                  </a:moveTo>
                  <a:cubicBezTo>
                    <a:pt x="2306" y="10302"/>
                    <a:pt x="0" y="7997"/>
                    <a:pt x="0" y="5151"/>
                  </a:cubicBezTo>
                  <a:cubicBezTo>
                    <a:pt x="0" y="2306"/>
                    <a:pt x="2306" y="0"/>
                    <a:pt x="5151" y="0"/>
                  </a:cubicBezTo>
                </a:path>
              </a:pathLst>
            </a:custGeom>
            <a:grpFill/>
            <a:ln w="20241" cap="flat">
              <a:solidFill>
                <a:schemeClr val="accent6"/>
              </a:solid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07433AC4-50EB-327E-4004-320C61B34692}"/>
                </a:ext>
              </a:extLst>
            </p:cNvPr>
            <p:cNvSpPr/>
            <p:nvPr/>
          </p:nvSpPr>
          <p:spPr>
            <a:xfrm>
              <a:off x="2424944" y="5546693"/>
              <a:ext cx="5151" cy="10302"/>
            </a:xfrm>
            <a:custGeom>
              <a:avLst/>
              <a:gdLst>
                <a:gd name="connsiteX0" fmla="*/ 0 w 5151"/>
                <a:gd name="connsiteY0" fmla="*/ 10302 h 10302"/>
                <a:gd name="connsiteX1" fmla="*/ 5151 w 5151"/>
                <a:gd name="connsiteY1" fmla="*/ 5151 h 10302"/>
                <a:gd name="connsiteX2" fmla="*/ 0 w 5151"/>
                <a:gd name="connsiteY2" fmla="*/ 0 h 10302"/>
              </a:gdLst>
              <a:ahLst/>
              <a:cxnLst>
                <a:cxn ang="0">
                  <a:pos x="connsiteX0" y="connsiteY0"/>
                </a:cxn>
                <a:cxn ang="0">
                  <a:pos x="connsiteX1" y="connsiteY1"/>
                </a:cxn>
                <a:cxn ang="0">
                  <a:pos x="connsiteX2" y="connsiteY2"/>
                </a:cxn>
              </a:cxnLst>
              <a:rect l="l" t="t" r="r" b="b"/>
              <a:pathLst>
                <a:path w="5151" h="10302">
                  <a:moveTo>
                    <a:pt x="0" y="10302"/>
                  </a:moveTo>
                  <a:cubicBezTo>
                    <a:pt x="2845" y="10302"/>
                    <a:pt x="5151" y="7997"/>
                    <a:pt x="5151" y="5151"/>
                  </a:cubicBezTo>
                  <a:cubicBezTo>
                    <a:pt x="5151" y="2306"/>
                    <a:pt x="2845" y="0"/>
                    <a:pt x="0" y="0"/>
                  </a:cubicBezTo>
                </a:path>
              </a:pathLst>
            </a:custGeom>
            <a:grpFill/>
            <a:ln w="20241" cap="flat">
              <a:solidFill>
                <a:schemeClr val="accent6"/>
              </a:solid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F2BAD8B2-664C-BF97-4253-DA5B0CBD289A}"/>
                </a:ext>
              </a:extLst>
            </p:cNvPr>
            <p:cNvSpPr/>
            <p:nvPr/>
          </p:nvSpPr>
          <p:spPr>
            <a:xfrm>
              <a:off x="2491950" y="5546693"/>
              <a:ext cx="5151" cy="10302"/>
            </a:xfrm>
            <a:custGeom>
              <a:avLst/>
              <a:gdLst>
                <a:gd name="connsiteX0" fmla="*/ 5151 w 5151"/>
                <a:gd name="connsiteY0" fmla="*/ 10302 h 10302"/>
                <a:gd name="connsiteX1" fmla="*/ 0 w 5151"/>
                <a:gd name="connsiteY1" fmla="*/ 5151 h 10302"/>
                <a:gd name="connsiteX2" fmla="*/ 5151 w 5151"/>
                <a:gd name="connsiteY2" fmla="*/ 0 h 10302"/>
              </a:gdLst>
              <a:ahLst/>
              <a:cxnLst>
                <a:cxn ang="0">
                  <a:pos x="connsiteX0" y="connsiteY0"/>
                </a:cxn>
                <a:cxn ang="0">
                  <a:pos x="connsiteX1" y="connsiteY1"/>
                </a:cxn>
                <a:cxn ang="0">
                  <a:pos x="connsiteX2" y="connsiteY2"/>
                </a:cxn>
              </a:cxnLst>
              <a:rect l="l" t="t" r="r" b="b"/>
              <a:pathLst>
                <a:path w="5151" h="10302">
                  <a:moveTo>
                    <a:pt x="5151" y="10302"/>
                  </a:moveTo>
                  <a:cubicBezTo>
                    <a:pt x="2306" y="10302"/>
                    <a:pt x="0" y="7997"/>
                    <a:pt x="0" y="5151"/>
                  </a:cubicBezTo>
                  <a:cubicBezTo>
                    <a:pt x="0" y="2306"/>
                    <a:pt x="2306" y="0"/>
                    <a:pt x="5151" y="0"/>
                  </a:cubicBezTo>
                </a:path>
              </a:pathLst>
            </a:custGeom>
            <a:grpFill/>
            <a:ln w="20241" cap="flat">
              <a:solidFill>
                <a:schemeClr val="accent6"/>
              </a:solid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CE8A1406-43DA-C490-0DCD-E5DD4AF3A3BC}"/>
                </a:ext>
              </a:extLst>
            </p:cNvPr>
            <p:cNvSpPr/>
            <p:nvPr/>
          </p:nvSpPr>
          <p:spPr>
            <a:xfrm>
              <a:off x="2497101" y="5546693"/>
              <a:ext cx="5151" cy="10302"/>
            </a:xfrm>
            <a:custGeom>
              <a:avLst/>
              <a:gdLst>
                <a:gd name="connsiteX0" fmla="*/ 0 w 5151"/>
                <a:gd name="connsiteY0" fmla="*/ 10302 h 10302"/>
                <a:gd name="connsiteX1" fmla="*/ 5151 w 5151"/>
                <a:gd name="connsiteY1" fmla="*/ 5151 h 10302"/>
                <a:gd name="connsiteX2" fmla="*/ 0 w 5151"/>
                <a:gd name="connsiteY2" fmla="*/ 0 h 10302"/>
              </a:gdLst>
              <a:ahLst/>
              <a:cxnLst>
                <a:cxn ang="0">
                  <a:pos x="connsiteX0" y="connsiteY0"/>
                </a:cxn>
                <a:cxn ang="0">
                  <a:pos x="connsiteX1" y="connsiteY1"/>
                </a:cxn>
                <a:cxn ang="0">
                  <a:pos x="connsiteX2" y="connsiteY2"/>
                </a:cxn>
              </a:cxnLst>
              <a:rect l="l" t="t" r="r" b="b"/>
              <a:pathLst>
                <a:path w="5151" h="10302">
                  <a:moveTo>
                    <a:pt x="0" y="10302"/>
                  </a:moveTo>
                  <a:cubicBezTo>
                    <a:pt x="2845" y="10302"/>
                    <a:pt x="5151" y="7997"/>
                    <a:pt x="5151" y="5151"/>
                  </a:cubicBezTo>
                  <a:cubicBezTo>
                    <a:pt x="5151" y="2306"/>
                    <a:pt x="2845" y="0"/>
                    <a:pt x="0" y="0"/>
                  </a:cubicBezTo>
                </a:path>
              </a:pathLst>
            </a:custGeom>
            <a:grpFill/>
            <a:ln w="20241" cap="flat">
              <a:solidFill>
                <a:schemeClr val="accent6"/>
              </a:solidFill>
              <a:prstDash val="solid"/>
              <a:miter/>
            </a:ln>
          </p:spPr>
          <p:txBody>
            <a:bodyPr rtlCol="0" anchor="ctr"/>
            <a:lstStyle/>
            <a:p>
              <a:endParaRPr lang="en-US"/>
            </a:p>
          </p:txBody>
        </p:sp>
        <p:grpSp>
          <p:nvGrpSpPr>
            <p:cNvPr id="114" name="Graphic 93">
              <a:extLst>
                <a:ext uri="{FF2B5EF4-FFF2-40B4-BE49-F238E27FC236}">
                  <a16:creationId xmlns:a16="http://schemas.microsoft.com/office/drawing/2014/main" id="{A31D499D-899E-8B58-E0B1-ED9313094B52}"/>
                </a:ext>
              </a:extLst>
            </p:cNvPr>
            <p:cNvGrpSpPr/>
            <p:nvPr/>
          </p:nvGrpSpPr>
          <p:grpSpPr>
            <a:xfrm>
              <a:off x="2564066" y="5546693"/>
              <a:ext cx="10302" cy="10302"/>
              <a:chOff x="2564066" y="5546693"/>
              <a:chExt cx="10302" cy="10302"/>
            </a:xfrm>
            <a:grpFill/>
          </p:grpSpPr>
          <p:sp>
            <p:nvSpPr>
              <p:cNvPr id="115" name="Freeform 114">
                <a:extLst>
                  <a:ext uri="{FF2B5EF4-FFF2-40B4-BE49-F238E27FC236}">
                    <a16:creationId xmlns:a16="http://schemas.microsoft.com/office/drawing/2014/main" id="{87C480B0-CE4C-4A40-6ECB-4AF6E62533E7}"/>
                  </a:ext>
                </a:extLst>
              </p:cNvPr>
              <p:cNvSpPr/>
              <p:nvPr/>
            </p:nvSpPr>
            <p:spPr>
              <a:xfrm>
                <a:off x="2564066" y="5546693"/>
                <a:ext cx="5151" cy="10302"/>
              </a:xfrm>
              <a:custGeom>
                <a:avLst/>
                <a:gdLst>
                  <a:gd name="connsiteX0" fmla="*/ 5151 w 5151"/>
                  <a:gd name="connsiteY0" fmla="*/ 10302 h 10302"/>
                  <a:gd name="connsiteX1" fmla="*/ 0 w 5151"/>
                  <a:gd name="connsiteY1" fmla="*/ 5151 h 10302"/>
                  <a:gd name="connsiteX2" fmla="*/ 5151 w 5151"/>
                  <a:gd name="connsiteY2" fmla="*/ 0 h 10302"/>
                </a:gdLst>
                <a:ahLst/>
                <a:cxnLst>
                  <a:cxn ang="0">
                    <a:pos x="connsiteX0" y="connsiteY0"/>
                  </a:cxn>
                  <a:cxn ang="0">
                    <a:pos x="connsiteX1" y="connsiteY1"/>
                  </a:cxn>
                  <a:cxn ang="0">
                    <a:pos x="connsiteX2" y="connsiteY2"/>
                  </a:cxn>
                </a:cxnLst>
                <a:rect l="l" t="t" r="r" b="b"/>
                <a:pathLst>
                  <a:path w="5151" h="10302">
                    <a:moveTo>
                      <a:pt x="5151" y="10302"/>
                    </a:moveTo>
                    <a:cubicBezTo>
                      <a:pt x="2306" y="10302"/>
                      <a:pt x="0" y="7997"/>
                      <a:pt x="0" y="5151"/>
                    </a:cubicBezTo>
                    <a:cubicBezTo>
                      <a:pt x="0" y="2306"/>
                      <a:pt x="2306" y="0"/>
                      <a:pt x="5151" y="0"/>
                    </a:cubicBezTo>
                  </a:path>
                </a:pathLst>
              </a:custGeom>
              <a:grpFill/>
              <a:ln w="20241" cap="flat">
                <a:solidFill>
                  <a:schemeClr val="accent6"/>
                </a:solid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27A67D6A-EF26-9980-CF66-F5E6C896A069}"/>
                  </a:ext>
                </a:extLst>
              </p:cNvPr>
              <p:cNvSpPr/>
              <p:nvPr/>
            </p:nvSpPr>
            <p:spPr>
              <a:xfrm>
                <a:off x="2569218" y="5546693"/>
                <a:ext cx="5151" cy="10302"/>
              </a:xfrm>
              <a:custGeom>
                <a:avLst/>
                <a:gdLst>
                  <a:gd name="connsiteX0" fmla="*/ 0 w 5151"/>
                  <a:gd name="connsiteY0" fmla="*/ 10302 h 10302"/>
                  <a:gd name="connsiteX1" fmla="*/ 5151 w 5151"/>
                  <a:gd name="connsiteY1" fmla="*/ 5151 h 10302"/>
                  <a:gd name="connsiteX2" fmla="*/ 0 w 5151"/>
                  <a:gd name="connsiteY2" fmla="*/ 0 h 10302"/>
                </a:gdLst>
                <a:ahLst/>
                <a:cxnLst>
                  <a:cxn ang="0">
                    <a:pos x="connsiteX0" y="connsiteY0"/>
                  </a:cxn>
                  <a:cxn ang="0">
                    <a:pos x="connsiteX1" y="connsiteY1"/>
                  </a:cxn>
                  <a:cxn ang="0">
                    <a:pos x="connsiteX2" y="connsiteY2"/>
                  </a:cxn>
                </a:cxnLst>
                <a:rect l="l" t="t" r="r" b="b"/>
                <a:pathLst>
                  <a:path w="5151" h="10302">
                    <a:moveTo>
                      <a:pt x="0" y="10302"/>
                    </a:moveTo>
                    <a:cubicBezTo>
                      <a:pt x="2845" y="10302"/>
                      <a:pt x="5151" y="7997"/>
                      <a:pt x="5151" y="5151"/>
                    </a:cubicBezTo>
                    <a:cubicBezTo>
                      <a:pt x="5151" y="2306"/>
                      <a:pt x="2845" y="0"/>
                      <a:pt x="0" y="0"/>
                    </a:cubicBezTo>
                  </a:path>
                </a:pathLst>
              </a:custGeom>
              <a:grpFill/>
              <a:ln w="20241" cap="flat">
                <a:solidFill>
                  <a:schemeClr val="accent6"/>
                </a:solidFill>
                <a:prstDash val="solid"/>
                <a:miter/>
              </a:ln>
            </p:spPr>
            <p:txBody>
              <a:bodyPr rtlCol="0" anchor="ctr"/>
              <a:lstStyle/>
              <a:p>
                <a:endParaRPr lang="en-US"/>
              </a:p>
            </p:txBody>
          </p:sp>
        </p:grpSp>
      </p:grpSp>
      <p:grpSp>
        <p:nvGrpSpPr>
          <p:cNvPr id="95" name="Graphic 207">
            <a:extLst>
              <a:ext uri="{FF2B5EF4-FFF2-40B4-BE49-F238E27FC236}">
                <a16:creationId xmlns:a16="http://schemas.microsoft.com/office/drawing/2014/main" id="{218E7CBD-1479-1311-6AB6-E52475369D51}"/>
              </a:ext>
            </a:extLst>
          </p:cNvPr>
          <p:cNvGrpSpPr/>
          <p:nvPr/>
        </p:nvGrpSpPr>
        <p:grpSpPr>
          <a:xfrm>
            <a:off x="5086506" y="5163831"/>
            <a:ext cx="433851" cy="433851"/>
            <a:chOff x="5809592" y="4342450"/>
            <a:chExt cx="278411" cy="278411"/>
          </a:xfrm>
          <a:noFill/>
        </p:grpSpPr>
        <p:grpSp>
          <p:nvGrpSpPr>
            <p:cNvPr id="96" name="Graphic 207">
              <a:extLst>
                <a:ext uri="{FF2B5EF4-FFF2-40B4-BE49-F238E27FC236}">
                  <a16:creationId xmlns:a16="http://schemas.microsoft.com/office/drawing/2014/main" id="{5112A3F1-DFFC-45B6-37E3-C45BF2F24E34}"/>
                </a:ext>
              </a:extLst>
            </p:cNvPr>
            <p:cNvGrpSpPr/>
            <p:nvPr/>
          </p:nvGrpSpPr>
          <p:grpSpPr>
            <a:xfrm>
              <a:off x="5810045" y="4342466"/>
              <a:ext cx="277647" cy="277942"/>
              <a:chOff x="5810045" y="4342466"/>
              <a:chExt cx="277647" cy="277942"/>
            </a:xfrm>
            <a:grpFill/>
          </p:grpSpPr>
          <p:sp>
            <p:nvSpPr>
              <p:cNvPr id="99" name="Freeform 98">
                <a:extLst>
                  <a:ext uri="{FF2B5EF4-FFF2-40B4-BE49-F238E27FC236}">
                    <a16:creationId xmlns:a16="http://schemas.microsoft.com/office/drawing/2014/main" id="{E7E741E1-551A-A30C-DDB2-BD559403E90A}"/>
                  </a:ext>
                </a:extLst>
              </p:cNvPr>
              <p:cNvSpPr/>
              <p:nvPr/>
            </p:nvSpPr>
            <p:spPr>
              <a:xfrm>
                <a:off x="5810045" y="4510344"/>
                <a:ext cx="110064" cy="110064"/>
              </a:xfrm>
              <a:custGeom>
                <a:avLst/>
                <a:gdLst>
                  <a:gd name="connsiteX0" fmla="*/ 30535 w 110064"/>
                  <a:gd name="connsiteY0" fmla="*/ 105191 h 110064"/>
                  <a:gd name="connsiteX1" fmla="*/ 4873 w 110064"/>
                  <a:gd name="connsiteY1" fmla="*/ 104286 h 110064"/>
                  <a:gd name="connsiteX2" fmla="*/ 4873 w 110064"/>
                  <a:gd name="connsiteY2" fmla="*/ 79529 h 110064"/>
                  <a:gd name="connsiteX3" fmla="*/ 84402 w 110064"/>
                  <a:gd name="connsiteY3" fmla="*/ 0 h 110064"/>
                  <a:gd name="connsiteX4" fmla="*/ 110064 w 110064"/>
                  <a:gd name="connsiteY4" fmla="*/ 25662 h 110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64" h="110064">
                    <a:moveTo>
                      <a:pt x="30535" y="105191"/>
                    </a:moveTo>
                    <a:cubicBezTo>
                      <a:pt x="23199" y="112028"/>
                      <a:pt x="11710" y="111622"/>
                      <a:pt x="4873" y="104286"/>
                    </a:cubicBezTo>
                    <a:cubicBezTo>
                      <a:pt x="-1624" y="97312"/>
                      <a:pt x="-1624" y="86502"/>
                      <a:pt x="4873" y="79529"/>
                    </a:cubicBezTo>
                    <a:lnTo>
                      <a:pt x="84402" y="0"/>
                    </a:lnTo>
                    <a:lnTo>
                      <a:pt x="110064" y="25662"/>
                    </a:lnTo>
                    <a:close/>
                  </a:path>
                </a:pathLst>
              </a:custGeom>
              <a:grpFill/>
              <a:ln w="19050" cap="rnd">
                <a:solidFill>
                  <a:schemeClr val="accent2"/>
                </a:solidFill>
                <a:prstDash val="solid"/>
                <a:round/>
              </a:ln>
            </p:spPr>
            <p:txBody>
              <a:bodyPr rtlCol="0" anchor="ctr"/>
              <a:lstStyle/>
              <a:p>
                <a:endParaRPr lang="en-US"/>
              </a:p>
            </p:txBody>
          </p:sp>
          <p:sp>
            <p:nvSpPr>
              <p:cNvPr id="100" name="Freeform 99">
                <a:extLst>
                  <a:ext uri="{FF2B5EF4-FFF2-40B4-BE49-F238E27FC236}">
                    <a16:creationId xmlns:a16="http://schemas.microsoft.com/office/drawing/2014/main" id="{B88C1135-C413-F436-B6F7-009974BE8C00}"/>
                  </a:ext>
                </a:extLst>
              </p:cNvPr>
              <p:cNvSpPr/>
              <p:nvPr/>
            </p:nvSpPr>
            <p:spPr>
              <a:xfrm>
                <a:off x="5881616" y="4497513"/>
                <a:ext cx="51324" cy="51324"/>
              </a:xfrm>
              <a:custGeom>
                <a:avLst/>
                <a:gdLst>
                  <a:gd name="connsiteX0" fmla="*/ 0 w 51324"/>
                  <a:gd name="connsiteY0" fmla="*/ 0 h 51324"/>
                  <a:gd name="connsiteX1" fmla="*/ 51324 w 51324"/>
                  <a:gd name="connsiteY1" fmla="*/ 51324 h 51324"/>
                </a:gdLst>
                <a:ahLst/>
                <a:cxnLst>
                  <a:cxn ang="0">
                    <a:pos x="connsiteX0" y="connsiteY0"/>
                  </a:cxn>
                  <a:cxn ang="0">
                    <a:pos x="connsiteX1" y="connsiteY1"/>
                  </a:cxn>
                </a:cxnLst>
                <a:rect l="l" t="t" r="r" b="b"/>
                <a:pathLst>
                  <a:path w="51324" h="51324">
                    <a:moveTo>
                      <a:pt x="0" y="0"/>
                    </a:moveTo>
                    <a:lnTo>
                      <a:pt x="51324" y="51324"/>
                    </a:lnTo>
                  </a:path>
                </a:pathLst>
              </a:custGeom>
              <a:grpFill/>
              <a:ln w="19050" cap="rnd">
                <a:solidFill>
                  <a:schemeClr val="accent2"/>
                </a:solidFill>
                <a:prstDash val="solid"/>
                <a:round/>
              </a:ln>
            </p:spPr>
            <p:txBody>
              <a:bodyPr rtlCol="0" anchor="ctr"/>
              <a:lstStyle/>
              <a:p>
                <a:endParaRPr lang="en-US"/>
              </a:p>
            </p:txBody>
          </p:sp>
          <p:sp>
            <p:nvSpPr>
              <p:cNvPr id="101" name="Freeform 100">
                <a:extLst>
                  <a:ext uri="{FF2B5EF4-FFF2-40B4-BE49-F238E27FC236}">
                    <a16:creationId xmlns:a16="http://schemas.microsoft.com/office/drawing/2014/main" id="{6901C3B0-8006-D446-1890-50ECE1DB7434}"/>
                  </a:ext>
                </a:extLst>
              </p:cNvPr>
              <p:cNvSpPr/>
              <p:nvPr/>
            </p:nvSpPr>
            <p:spPr>
              <a:xfrm>
                <a:off x="5907278" y="4403095"/>
                <a:ext cx="120322" cy="120079"/>
              </a:xfrm>
              <a:custGeom>
                <a:avLst/>
                <a:gdLst>
                  <a:gd name="connsiteX0" fmla="*/ 120322 w 120322"/>
                  <a:gd name="connsiteY0" fmla="*/ 0 h 120079"/>
                  <a:gd name="connsiteX1" fmla="*/ 0 w 120322"/>
                  <a:gd name="connsiteY1" fmla="*/ 120080 h 120079"/>
                </a:gdLst>
                <a:ahLst/>
                <a:cxnLst>
                  <a:cxn ang="0">
                    <a:pos x="connsiteX0" y="connsiteY0"/>
                  </a:cxn>
                  <a:cxn ang="0">
                    <a:pos x="connsiteX1" y="connsiteY1"/>
                  </a:cxn>
                </a:cxnLst>
                <a:rect l="l" t="t" r="r" b="b"/>
                <a:pathLst>
                  <a:path w="120322" h="120079">
                    <a:moveTo>
                      <a:pt x="120322" y="0"/>
                    </a:moveTo>
                    <a:lnTo>
                      <a:pt x="0" y="120080"/>
                    </a:lnTo>
                  </a:path>
                </a:pathLst>
              </a:custGeom>
              <a:grpFill/>
              <a:ln w="19050" cap="rnd">
                <a:solidFill>
                  <a:schemeClr val="accent2"/>
                </a:solidFill>
                <a:prstDash val="solid"/>
                <a:round/>
              </a:ln>
            </p:spPr>
            <p:txBody>
              <a:bodyPr rtlCol="0" anchor="ctr"/>
              <a:lstStyle/>
              <a:p>
                <a:endParaRPr lang="en-US"/>
              </a:p>
            </p:txBody>
          </p:sp>
          <p:sp>
            <p:nvSpPr>
              <p:cNvPr id="102" name="Freeform 101">
                <a:extLst>
                  <a:ext uri="{FF2B5EF4-FFF2-40B4-BE49-F238E27FC236}">
                    <a16:creationId xmlns:a16="http://schemas.microsoft.com/office/drawing/2014/main" id="{FC78C0D5-8B4B-EBA4-5A86-3014CC1AF519}"/>
                  </a:ext>
                </a:extLst>
              </p:cNvPr>
              <p:cNvSpPr/>
              <p:nvPr/>
            </p:nvSpPr>
            <p:spPr>
              <a:xfrm>
                <a:off x="6015333" y="4342466"/>
                <a:ext cx="72359" cy="72524"/>
              </a:xfrm>
              <a:custGeom>
                <a:avLst/>
                <a:gdLst>
                  <a:gd name="connsiteX0" fmla="*/ 38898 w 72359"/>
                  <a:gd name="connsiteY0" fmla="*/ 67771 h 72524"/>
                  <a:gd name="connsiteX1" fmla="*/ 30061 w 72359"/>
                  <a:gd name="connsiteY1" fmla="*/ 72492 h 72524"/>
                  <a:gd name="connsiteX2" fmla="*/ 20619 w 72359"/>
                  <a:gd name="connsiteY2" fmla="*/ 68981 h 72524"/>
                  <a:gd name="connsiteX3" fmla="*/ 3552 w 72359"/>
                  <a:gd name="connsiteY3" fmla="*/ 51914 h 72524"/>
                  <a:gd name="connsiteX4" fmla="*/ 41 w 72359"/>
                  <a:gd name="connsiteY4" fmla="*/ 42351 h 72524"/>
                  <a:gd name="connsiteX5" fmla="*/ 5246 w 72359"/>
                  <a:gd name="connsiteY5" fmla="*/ 33514 h 72524"/>
                  <a:gd name="connsiteX6" fmla="*/ 52334 w 72359"/>
                  <a:gd name="connsiteY6" fmla="*/ 1073 h 72524"/>
                  <a:gd name="connsiteX7" fmla="*/ 60081 w 72359"/>
                  <a:gd name="connsiteY7" fmla="*/ 1800 h 72524"/>
                  <a:gd name="connsiteX8" fmla="*/ 70854 w 72359"/>
                  <a:gd name="connsiteY8" fmla="*/ 12573 h 72524"/>
                  <a:gd name="connsiteX9" fmla="*/ 70854 w 72359"/>
                  <a:gd name="connsiteY9" fmla="*/ 20562 h 72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359" h="72524">
                    <a:moveTo>
                      <a:pt x="38898" y="67771"/>
                    </a:moveTo>
                    <a:cubicBezTo>
                      <a:pt x="36772" y="70547"/>
                      <a:pt x="33550" y="72268"/>
                      <a:pt x="30061" y="72492"/>
                    </a:cubicBezTo>
                    <a:cubicBezTo>
                      <a:pt x="26553" y="72749"/>
                      <a:pt x="23107" y="71468"/>
                      <a:pt x="20619" y="68981"/>
                    </a:cubicBezTo>
                    <a:lnTo>
                      <a:pt x="3552" y="51914"/>
                    </a:lnTo>
                    <a:cubicBezTo>
                      <a:pt x="1031" y="49397"/>
                      <a:pt x="-252" y="45900"/>
                      <a:pt x="41" y="42351"/>
                    </a:cubicBezTo>
                    <a:cubicBezTo>
                      <a:pt x="381" y="38779"/>
                      <a:pt x="2288" y="35543"/>
                      <a:pt x="5246" y="33514"/>
                    </a:cubicBezTo>
                    <a:lnTo>
                      <a:pt x="52334" y="1073"/>
                    </a:lnTo>
                    <a:cubicBezTo>
                      <a:pt x="54750" y="-597"/>
                      <a:pt x="58017" y="-290"/>
                      <a:pt x="60081" y="1800"/>
                    </a:cubicBezTo>
                    <a:lnTo>
                      <a:pt x="70854" y="12573"/>
                    </a:lnTo>
                    <a:cubicBezTo>
                      <a:pt x="72861" y="14858"/>
                      <a:pt x="72861" y="18277"/>
                      <a:pt x="70854" y="20562"/>
                    </a:cubicBezTo>
                    <a:close/>
                  </a:path>
                </a:pathLst>
              </a:custGeom>
              <a:grpFill/>
              <a:ln w="19050" cap="rnd">
                <a:solidFill>
                  <a:schemeClr val="accent2"/>
                </a:solidFill>
                <a:prstDash val="solid"/>
                <a:round/>
              </a:ln>
            </p:spPr>
            <p:txBody>
              <a:bodyPr rtlCol="0" anchor="ctr"/>
              <a:lstStyle/>
              <a:p>
                <a:endParaRPr lang="en-US"/>
              </a:p>
            </p:txBody>
          </p:sp>
        </p:grpSp>
        <p:sp>
          <p:nvSpPr>
            <p:cNvPr id="97" name="Freeform 96">
              <a:extLst>
                <a:ext uri="{FF2B5EF4-FFF2-40B4-BE49-F238E27FC236}">
                  <a16:creationId xmlns:a16="http://schemas.microsoft.com/office/drawing/2014/main" id="{89D100C8-C24C-A6ED-957E-3DB2878DE0AD}"/>
                </a:ext>
              </a:extLst>
            </p:cNvPr>
            <p:cNvSpPr/>
            <p:nvPr/>
          </p:nvSpPr>
          <p:spPr>
            <a:xfrm>
              <a:off x="5809592" y="4342450"/>
              <a:ext cx="151310" cy="151310"/>
            </a:xfrm>
            <a:custGeom>
              <a:avLst/>
              <a:gdLst>
                <a:gd name="connsiteX0" fmla="*/ 151310 w 151310"/>
                <a:gd name="connsiteY0" fmla="*/ 127101 h 151310"/>
                <a:gd name="connsiteX1" fmla="*/ 92602 w 151310"/>
                <a:gd name="connsiteY1" fmla="*/ 68392 h 151310"/>
                <a:gd name="connsiteX2" fmla="*/ 96839 w 151310"/>
                <a:gd name="connsiteY2" fmla="*/ 48419 h 151310"/>
                <a:gd name="connsiteX3" fmla="*/ 48419 w 151310"/>
                <a:gd name="connsiteY3" fmla="*/ 0 h 151310"/>
                <a:gd name="connsiteX4" fmla="*/ 38493 w 151310"/>
                <a:gd name="connsiteY4" fmla="*/ 968 h 151310"/>
                <a:gd name="connsiteX5" fmla="*/ 33894 w 151310"/>
                <a:gd name="connsiteY5" fmla="*/ 5205 h 151310"/>
                <a:gd name="connsiteX6" fmla="*/ 35467 w 151310"/>
                <a:gd name="connsiteY6" fmla="*/ 11257 h 151310"/>
                <a:gd name="connsiteX7" fmla="*/ 52656 w 151310"/>
                <a:gd name="connsiteY7" fmla="*/ 28446 h 151310"/>
                <a:gd name="connsiteX8" fmla="*/ 54472 w 151310"/>
                <a:gd name="connsiteY8" fmla="*/ 32804 h 151310"/>
                <a:gd name="connsiteX9" fmla="*/ 54472 w 151310"/>
                <a:gd name="connsiteY9" fmla="*/ 48419 h 151310"/>
                <a:gd name="connsiteX10" fmla="*/ 48419 w 151310"/>
                <a:gd name="connsiteY10" fmla="*/ 54472 h 151310"/>
                <a:gd name="connsiteX11" fmla="*/ 32804 w 151310"/>
                <a:gd name="connsiteY11" fmla="*/ 54472 h 151310"/>
                <a:gd name="connsiteX12" fmla="*/ 28446 w 151310"/>
                <a:gd name="connsiteY12" fmla="*/ 52656 h 151310"/>
                <a:gd name="connsiteX13" fmla="*/ 11257 w 151310"/>
                <a:gd name="connsiteY13" fmla="*/ 35467 h 151310"/>
                <a:gd name="connsiteX14" fmla="*/ 5205 w 151310"/>
                <a:gd name="connsiteY14" fmla="*/ 33894 h 151310"/>
                <a:gd name="connsiteX15" fmla="*/ 968 w 151310"/>
                <a:gd name="connsiteY15" fmla="*/ 38493 h 151310"/>
                <a:gd name="connsiteX16" fmla="*/ 0 w 151310"/>
                <a:gd name="connsiteY16" fmla="*/ 48419 h 151310"/>
                <a:gd name="connsiteX17" fmla="*/ 48419 w 151310"/>
                <a:gd name="connsiteY17" fmla="*/ 96839 h 151310"/>
                <a:gd name="connsiteX18" fmla="*/ 68392 w 151310"/>
                <a:gd name="connsiteY18" fmla="*/ 92602 h 151310"/>
                <a:gd name="connsiteX19" fmla="*/ 127101 w 151310"/>
                <a:gd name="connsiteY19" fmla="*/ 151310 h 15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310" h="151310">
                  <a:moveTo>
                    <a:pt x="151310" y="127101"/>
                  </a:moveTo>
                  <a:lnTo>
                    <a:pt x="92602" y="68392"/>
                  </a:lnTo>
                  <a:cubicBezTo>
                    <a:pt x="95373" y="62097"/>
                    <a:pt x="96815" y="55298"/>
                    <a:pt x="96839" y="48419"/>
                  </a:cubicBezTo>
                  <a:cubicBezTo>
                    <a:pt x="96839" y="21678"/>
                    <a:pt x="75161" y="0"/>
                    <a:pt x="48419" y="0"/>
                  </a:cubicBezTo>
                  <a:cubicBezTo>
                    <a:pt x="45088" y="10"/>
                    <a:pt x="41764" y="334"/>
                    <a:pt x="38493" y="968"/>
                  </a:cubicBezTo>
                  <a:cubicBezTo>
                    <a:pt x="36293" y="1418"/>
                    <a:pt x="34522" y="3049"/>
                    <a:pt x="33894" y="5205"/>
                  </a:cubicBezTo>
                  <a:cubicBezTo>
                    <a:pt x="33282" y="7359"/>
                    <a:pt x="33884" y="9675"/>
                    <a:pt x="35467" y="11257"/>
                  </a:cubicBezTo>
                  <a:lnTo>
                    <a:pt x="52656" y="28446"/>
                  </a:lnTo>
                  <a:cubicBezTo>
                    <a:pt x="53838" y="29585"/>
                    <a:pt x="54496" y="31163"/>
                    <a:pt x="54472" y="32804"/>
                  </a:cubicBezTo>
                  <a:lnTo>
                    <a:pt x="54472" y="48419"/>
                  </a:lnTo>
                  <a:cubicBezTo>
                    <a:pt x="54472" y="51762"/>
                    <a:pt x="51762" y="54472"/>
                    <a:pt x="48419" y="54472"/>
                  </a:cubicBezTo>
                  <a:lnTo>
                    <a:pt x="32804" y="54472"/>
                  </a:lnTo>
                  <a:cubicBezTo>
                    <a:pt x="31163" y="54496"/>
                    <a:pt x="29585" y="53838"/>
                    <a:pt x="28446" y="52656"/>
                  </a:cubicBezTo>
                  <a:lnTo>
                    <a:pt x="11257" y="35467"/>
                  </a:lnTo>
                  <a:cubicBezTo>
                    <a:pt x="9675" y="33884"/>
                    <a:pt x="7359" y="33282"/>
                    <a:pt x="5205" y="33894"/>
                  </a:cubicBezTo>
                  <a:cubicBezTo>
                    <a:pt x="3077" y="34567"/>
                    <a:pt x="1465" y="36317"/>
                    <a:pt x="968" y="38493"/>
                  </a:cubicBezTo>
                  <a:cubicBezTo>
                    <a:pt x="334" y="41764"/>
                    <a:pt x="10" y="45088"/>
                    <a:pt x="0" y="48419"/>
                  </a:cubicBezTo>
                  <a:cubicBezTo>
                    <a:pt x="0" y="75161"/>
                    <a:pt x="21678" y="96839"/>
                    <a:pt x="48419" y="96839"/>
                  </a:cubicBezTo>
                  <a:cubicBezTo>
                    <a:pt x="55298" y="96815"/>
                    <a:pt x="62097" y="95373"/>
                    <a:pt x="68392" y="92602"/>
                  </a:cubicBezTo>
                  <a:lnTo>
                    <a:pt x="127101" y="151310"/>
                  </a:lnTo>
                </a:path>
              </a:pathLst>
            </a:custGeom>
            <a:grpFill/>
            <a:ln w="19050" cap="rnd">
              <a:solidFill>
                <a:schemeClr val="accent2"/>
              </a:solidFill>
              <a:prstDash val="solid"/>
              <a:round/>
            </a:ln>
          </p:spPr>
          <p:txBody>
            <a:bodyPr rtlCol="0" anchor="ctr"/>
            <a:lstStyle/>
            <a:p>
              <a:endParaRPr lang="en-US"/>
            </a:p>
          </p:txBody>
        </p:sp>
        <p:sp>
          <p:nvSpPr>
            <p:cNvPr id="98" name="Freeform 97">
              <a:extLst>
                <a:ext uri="{FF2B5EF4-FFF2-40B4-BE49-F238E27FC236}">
                  <a16:creationId xmlns:a16="http://schemas.microsoft.com/office/drawing/2014/main" id="{ABC93FEF-9A28-4A3E-9824-BBD5258282B8}"/>
                </a:ext>
              </a:extLst>
            </p:cNvPr>
            <p:cNvSpPr/>
            <p:nvPr/>
          </p:nvSpPr>
          <p:spPr>
            <a:xfrm>
              <a:off x="5955455" y="4488434"/>
              <a:ext cx="132547" cy="132426"/>
            </a:xfrm>
            <a:custGeom>
              <a:avLst/>
              <a:gdLst>
                <a:gd name="connsiteX0" fmla="*/ 24331 w 132547"/>
                <a:gd name="connsiteY0" fmla="*/ 0 h 132426"/>
                <a:gd name="connsiteX1" fmla="*/ 64156 w 132547"/>
                <a:gd name="connsiteY1" fmla="*/ 39825 h 132426"/>
                <a:gd name="connsiteX2" fmla="*/ 84129 w 132547"/>
                <a:gd name="connsiteY2" fmla="*/ 35588 h 132426"/>
                <a:gd name="connsiteX3" fmla="*/ 132548 w 132547"/>
                <a:gd name="connsiteY3" fmla="*/ 84008 h 132426"/>
                <a:gd name="connsiteX4" fmla="*/ 131580 w 132547"/>
                <a:gd name="connsiteY4" fmla="*/ 93934 h 132426"/>
                <a:gd name="connsiteX5" fmla="*/ 127343 w 132547"/>
                <a:gd name="connsiteY5" fmla="*/ 98533 h 132426"/>
                <a:gd name="connsiteX6" fmla="*/ 121290 w 132547"/>
                <a:gd name="connsiteY6" fmla="*/ 96960 h 132426"/>
                <a:gd name="connsiteX7" fmla="*/ 104102 w 132547"/>
                <a:gd name="connsiteY7" fmla="*/ 79771 h 132426"/>
                <a:gd name="connsiteX8" fmla="*/ 99744 w 132547"/>
                <a:gd name="connsiteY8" fmla="*/ 77955 h 132426"/>
                <a:gd name="connsiteX9" fmla="*/ 84129 w 132547"/>
                <a:gd name="connsiteY9" fmla="*/ 77955 h 132426"/>
                <a:gd name="connsiteX10" fmla="*/ 78076 w 132547"/>
                <a:gd name="connsiteY10" fmla="*/ 84008 h 132426"/>
                <a:gd name="connsiteX11" fmla="*/ 78076 w 132547"/>
                <a:gd name="connsiteY11" fmla="*/ 99623 h 132426"/>
                <a:gd name="connsiteX12" fmla="*/ 79892 w 132547"/>
                <a:gd name="connsiteY12" fmla="*/ 103981 h 132426"/>
                <a:gd name="connsiteX13" fmla="*/ 97081 w 132547"/>
                <a:gd name="connsiteY13" fmla="*/ 121169 h 132426"/>
                <a:gd name="connsiteX14" fmla="*/ 98654 w 132547"/>
                <a:gd name="connsiteY14" fmla="*/ 127222 h 132426"/>
                <a:gd name="connsiteX15" fmla="*/ 94055 w 132547"/>
                <a:gd name="connsiteY15" fmla="*/ 131458 h 132426"/>
                <a:gd name="connsiteX16" fmla="*/ 84129 w 132547"/>
                <a:gd name="connsiteY16" fmla="*/ 132427 h 132426"/>
                <a:gd name="connsiteX17" fmla="*/ 35709 w 132547"/>
                <a:gd name="connsiteY17" fmla="*/ 84008 h 132426"/>
                <a:gd name="connsiteX18" fmla="*/ 39946 w 132547"/>
                <a:gd name="connsiteY18" fmla="*/ 64035 h 132426"/>
                <a:gd name="connsiteX19" fmla="*/ 0 w 132547"/>
                <a:gd name="connsiteY19" fmla="*/ 24089 h 132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547" h="132426">
                  <a:moveTo>
                    <a:pt x="24331" y="0"/>
                  </a:moveTo>
                  <a:lnTo>
                    <a:pt x="64156" y="39825"/>
                  </a:lnTo>
                  <a:cubicBezTo>
                    <a:pt x="70451" y="37054"/>
                    <a:pt x="77251" y="35611"/>
                    <a:pt x="84129" y="35588"/>
                  </a:cubicBezTo>
                  <a:cubicBezTo>
                    <a:pt x="110869" y="35588"/>
                    <a:pt x="132548" y="57267"/>
                    <a:pt x="132548" y="84008"/>
                  </a:cubicBezTo>
                  <a:cubicBezTo>
                    <a:pt x="132538" y="87339"/>
                    <a:pt x="132214" y="90663"/>
                    <a:pt x="131580" y="93934"/>
                  </a:cubicBezTo>
                  <a:cubicBezTo>
                    <a:pt x="131130" y="96134"/>
                    <a:pt x="129499" y="97905"/>
                    <a:pt x="127343" y="98533"/>
                  </a:cubicBezTo>
                  <a:cubicBezTo>
                    <a:pt x="125189" y="99145"/>
                    <a:pt x="122874" y="98543"/>
                    <a:pt x="121290" y="96960"/>
                  </a:cubicBezTo>
                  <a:lnTo>
                    <a:pt x="104102" y="79771"/>
                  </a:lnTo>
                  <a:cubicBezTo>
                    <a:pt x="102963" y="78588"/>
                    <a:pt x="101385" y="77931"/>
                    <a:pt x="99744" y="77955"/>
                  </a:cubicBezTo>
                  <a:lnTo>
                    <a:pt x="84129" y="77955"/>
                  </a:lnTo>
                  <a:cubicBezTo>
                    <a:pt x="80786" y="77955"/>
                    <a:pt x="78076" y="80665"/>
                    <a:pt x="78076" y="84008"/>
                  </a:cubicBezTo>
                  <a:lnTo>
                    <a:pt x="78076" y="99623"/>
                  </a:lnTo>
                  <a:cubicBezTo>
                    <a:pt x="78052" y="101264"/>
                    <a:pt x="78709" y="102841"/>
                    <a:pt x="79892" y="103981"/>
                  </a:cubicBezTo>
                  <a:lnTo>
                    <a:pt x="97081" y="121169"/>
                  </a:lnTo>
                  <a:cubicBezTo>
                    <a:pt x="98664" y="122753"/>
                    <a:pt x="99266" y="125068"/>
                    <a:pt x="98654" y="127222"/>
                  </a:cubicBezTo>
                  <a:cubicBezTo>
                    <a:pt x="97980" y="129350"/>
                    <a:pt x="96231" y="130962"/>
                    <a:pt x="94055" y="131458"/>
                  </a:cubicBezTo>
                  <a:cubicBezTo>
                    <a:pt x="90784" y="132093"/>
                    <a:pt x="87460" y="132417"/>
                    <a:pt x="84129" y="132427"/>
                  </a:cubicBezTo>
                  <a:cubicBezTo>
                    <a:pt x="57388" y="132427"/>
                    <a:pt x="35709" y="110748"/>
                    <a:pt x="35709" y="84008"/>
                  </a:cubicBezTo>
                  <a:cubicBezTo>
                    <a:pt x="35732" y="77130"/>
                    <a:pt x="37175" y="70330"/>
                    <a:pt x="39946" y="64035"/>
                  </a:cubicBezTo>
                  <a:lnTo>
                    <a:pt x="0" y="24089"/>
                  </a:lnTo>
                </a:path>
              </a:pathLst>
            </a:custGeom>
            <a:grpFill/>
            <a:ln w="19050" cap="rnd">
              <a:solidFill>
                <a:schemeClr val="accent2"/>
              </a:solidFill>
              <a:prstDash val="solid"/>
              <a:round/>
            </a:ln>
          </p:spPr>
          <p:txBody>
            <a:bodyPr rtlCol="0" anchor="ctr"/>
            <a:lstStyle/>
            <a:p>
              <a:endParaRPr lang="en-US"/>
            </a:p>
          </p:txBody>
        </p:sp>
      </p:grpSp>
      <p:grpSp>
        <p:nvGrpSpPr>
          <p:cNvPr id="152" name="Group 151">
            <a:extLst>
              <a:ext uri="{FF2B5EF4-FFF2-40B4-BE49-F238E27FC236}">
                <a16:creationId xmlns:a16="http://schemas.microsoft.com/office/drawing/2014/main" id="{023B2EF6-891A-5110-0FF3-C3FAF0F2E98F}"/>
              </a:ext>
            </a:extLst>
          </p:cNvPr>
          <p:cNvGrpSpPr/>
          <p:nvPr/>
        </p:nvGrpSpPr>
        <p:grpSpPr>
          <a:xfrm>
            <a:off x="8051427" y="5128841"/>
            <a:ext cx="267861" cy="473907"/>
            <a:chOff x="8051427" y="5142696"/>
            <a:chExt cx="267861" cy="473907"/>
          </a:xfrm>
          <a:noFill/>
        </p:grpSpPr>
        <p:sp>
          <p:nvSpPr>
            <p:cNvPr id="151" name="Round Same-side Corner of Rectangle 150">
              <a:extLst>
                <a:ext uri="{FF2B5EF4-FFF2-40B4-BE49-F238E27FC236}">
                  <a16:creationId xmlns:a16="http://schemas.microsoft.com/office/drawing/2014/main" id="{F3F515AF-A58A-3DE2-9BFB-953E9629B911}"/>
                </a:ext>
              </a:extLst>
            </p:cNvPr>
            <p:cNvSpPr/>
            <p:nvPr/>
          </p:nvSpPr>
          <p:spPr>
            <a:xfrm rot="10800000">
              <a:off x="8060978" y="5545271"/>
              <a:ext cx="66395" cy="65560"/>
            </a:xfrm>
            <a:prstGeom prst="round2SameRect">
              <a:avLst/>
            </a:prstGeom>
            <a:grp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119">
              <a:extLst>
                <a:ext uri="{FF2B5EF4-FFF2-40B4-BE49-F238E27FC236}">
                  <a16:creationId xmlns:a16="http://schemas.microsoft.com/office/drawing/2014/main" id="{8773C78C-0FD3-3F24-3033-5D4BA63E2CA8}"/>
                </a:ext>
              </a:extLst>
            </p:cNvPr>
            <p:cNvSpPr/>
            <p:nvPr/>
          </p:nvSpPr>
          <p:spPr>
            <a:xfrm>
              <a:off x="8051427" y="5210047"/>
              <a:ext cx="82418" cy="406555"/>
            </a:xfrm>
            <a:custGeom>
              <a:avLst/>
              <a:gdLst>
                <a:gd name="connsiteX0" fmla="*/ 82419 w 82418"/>
                <a:gd name="connsiteY0" fmla="*/ 365347 h 406555"/>
                <a:gd name="connsiteX1" fmla="*/ 41209 w 82418"/>
                <a:gd name="connsiteY1" fmla="*/ 406556 h 406555"/>
                <a:gd name="connsiteX2" fmla="*/ 0 w 82418"/>
                <a:gd name="connsiteY2" fmla="*/ 365347 h 406555"/>
                <a:gd name="connsiteX3" fmla="*/ 0 w 82418"/>
                <a:gd name="connsiteY3" fmla="*/ 87183 h 406555"/>
                <a:gd name="connsiteX4" fmla="*/ 37088 w 82418"/>
                <a:gd name="connsiteY4" fmla="*/ 3879 h 406555"/>
                <a:gd name="connsiteX5" fmla="*/ 45454 w 82418"/>
                <a:gd name="connsiteY5" fmla="*/ 3879 h 406555"/>
                <a:gd name="connsiteX6" fmla="*/ 82419 w 82418"/>
                <a:gd name="connsiteY6" fmla="*/ 87183 h 40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18" h="406555">
                  <a:moveTo>
                    <a:pt x="82419" y="365347"/>
                  </a:moveTo>
                  <a:cubicBezTo>
                    <a:pt x="82419" y="388106"/>
                    <a:pt x="63969" y="406556"/>
                    <a:pt x="41209" y="406556"/>
                  </a:cubicBezTo>
                  <a:cubicBezTo>
                    <a:pt x="18450" y="406556"/>
                    <a:pt x="0" y="388106"/>
                    <a:pt x="0" y="365347"/>
                  </a:cubicBezTo>
                  <a:lnTo>
                    <a:pt x="0" y="87183"/>
                  </a:lnTo>
                  <a:lnTo>
                    <a:pt x="37088" y="3879"/>
                  </a:lnTo>
                  <a:cubicBezTo>
                    <a:pt x="39396" y="-1293"/>
                    <a:pt x="43146" y="-1293"/>
                    <a:pt x="45454" y="3879"/>
                  </a:cubicBezTo>
                  <a:lnTo>
                    <a:pt x="82419" y="87183"/>
                  </a:lnTo>
                  <a:close/>
                </a:path>
              </a:pathLst>
            </a:custGeom>
            <a:grpFill/>
            <a:ln w="20241" cap="rnd">
              <a:solidFill>
                <a:schemeClr val="accent6"/>
              </a:solidFill>
              <a:prstDash val="solid"/>
              <a:round/>
            </a:ln>
          </p:spPr>
          <p:txBody>
            <a:bodyPr rtlCol="0" anchor="ctr"/>
            <a:lstStyle/>
            <a:p>
              <a:endParaRPr lang="en-US"/>
            </a:p>
          </p:txBody>
        </p:sp>
        <p:sp>
          <p:nvSpPr>
            <p:cNvPr id="121" name="Freeform 120">
              <a:extLst>
                <a:ext uri="{FF2B5EF4-FFF2-40B4-BE49-F238E27FC236}">
                  <a16:creationId xmlns:a16="http://schemas.microsoft.com/office/drawing/2014/main" id="{64EF457F-A72B-8D7B-025A-A33027403774}"/>
                </a:ext>
              </a:extLst>
            </p:cNvPr>
            <p:cNvSpPr/>
            <p:nvPr/>
          </p:nvSpPr>
          <p:spPr>
            <a:xfrm>
              <a:off x="8051427" y="5554789"/>
              <a:ext cx="82418" cy="20604"/>
            </a:xfrm>
            <a:custGeom>
              <a:avLst/>
              <a:gdLst>
                <a:gd name="connsiteX0" fmla="*/ 0 w 82418"/>
                <a:gd name="connsiteY0" fmla="*/ 0 h 20604"/>
                <a:gd name="connsiteX1" fmla="*/ 82419 w 82418"/>
                <a:gd name="connsiteY1" fmla="*/ 0 h 20604"/>
              </a:gdLst>
              <a:ahLst/>
              <a:cxnLst>
                <a:cxn ang="0">
                  <a:pos x="connsiteX0" y="connsiteY0"/>
                </a:cxn>
                <a:cxn ang="0">
                  <a:pos x="connsiteX1" y="connsiteY1"/>
                </a:cxn>
              </a:cxnLst>
              <a:rect l="l" t="t" r="r" b="b"/>
              <a:pathLst>
                <a:path w="82418" h="20604">
                  <a:moveTo>
                    <a:pt x="0" y="0"/>
                  </a:moveTo>
                  <a:lnTo>
                    <a:pt x="82419" y="0"/>
                  </a:lnTo>
                </a:path>
              </a:pathLst>
            </a:custGeom>
            <a:grpFill/>
            <a:ln w="20241" cap="rnd">
              <a:solidFill>
                <a:schemeClr val="accent6"/>
              </a:solidFill>
              <a:prstDash val="solid"/>
              <a:round/>
            </a:ln>
          </p:spPr>
          <p:txBody>
            <a:bodyPr rtlCol="0" anchor="ctr"/>
            <a:lstStyle/>
            <a:p>
              <a:endParaRPr lang="en-US"/>
            </a:p>
          </p:txBody>
        </p:sp>
        <p:sp>
          <p:nvSpPr>
            <p:cNvPr id="122" name="Freeform 121">
              <a:extLst>
                <a:ext uri="{FF2B5EF4-FFF2-40B4-BE49-F238E27FC236}">
                  <a16:creationId xmlns:a16="http://schemas.microsoft.com/office/drawing/2014/main" id="{FB54F477-A1DC-D36B-1620-62918C3A1DDC}"/>
                </a:ext>
              </a:extLst>
            </p:cNvPr>
            <p:cNvSpPr/>
            <p:nvPr/>
          </p:nvSpPr>
          <p:spPr>
            <a:xfrm>
              <a:off x="8051427" y="5513580"/>
              <a:ext cx="82418" cy="20604"/>
            </a:xfrm>
            <a:custGeom>
              <a:avLst/>
              <a:gdLst>
                <a:gd name="connsiteX0" fmla="*/ 0 w 82418"/>
                <a:gd name="connsiteY0" fmla="*/ 0 h 20604"/>
                <a:gd name="connsiteX1" fmla="*/ 82419 w 82418"/>
                <a:gd name="connsiteY1" fmla="*/ 0 h 20604"/>
              </a:gdLst>
              <a:ahLst/>
              <a:cxnLst>
                <a:cxn ang="0">
                  <a:pos x="connsiteX0" y="connsiteY0"/>
                </a:cxn>
                <a:cxn ang="0">
                  <a:pos x="connsiteX1" y="connsiteY1"/>
                </a:cxn>
              </a:cxnLst>
              <a:rect l="l" t="t" r="r" b="b"/>
              <a:pathLst>
                <a:path w="82418" h="20604">
                  <a:moveTo>
                    <a:pt x="0" y="0"/>
                  </a:moveTo>
                  <a:lnTo>
                    <a:pt x="82419" y="0"/>
                  </a:lnTo>
                </a:path>
              </a:pathLst>
            </a:custGeom>
            <a:grpFill/>
            <a:ln w="20241" cap="rnd">
              <a:solidFill>
                <a:schemeClr val="accent6"/>
              </a:solidFill>
              <a:prstDash val="solid"/>
              <a:round/>
            </a:ln>
          </p:spPr>
          <p:txBody>
            <a:bodyPr rtlCol="0" anchor="ctr"/>
            <a:lstStyle/>
            <a:p>
              <a:endParaRPr lang="en-US"/>
            </a:p>
          </p:txBody>
        </p:sp>
        <p:sp>
          <p:nvSpPr>
            <p:cNvPr id="123" name="Freeform 122">
              <a:extLst>
                <a:ext uri="{FF2B5EF4-FFF2-40B4-BE49-F238E27FC236}">
                  <a16:creationId xmlns:a16="http://schemas.microsoft.com/office/drawing/2014/main" id="{4F7BB6D9-FB33-B451-236F-1C6AFCA6D4EC}"/>
                </a:ext>
              </a:extLst>
            </p:cNvPr>
            <p:cNvSpPr/>
            <p:nvPr/>
          </p:nvSpPr>
          <p:spPr>
            <a:xfrm>
              <a:off x="8195660" y="5142696"/>
              <a:ext cx="123628" cy="473907"/>
            </a:xfrm>
            <a:custGeom>
              <a:avLst/>
              <a:gdLst>
                <a:gd name="connsiteX0" fmla="*/ 20605 w 123628"/>
                <a:gd name="connsiteY0" fmla="*/ 0 h 473907"/>
                <a:gd name="connsiteX1" fmla="*/ 103023 w 123628"/>
                <a:gd name="connsiteY1" fmla="*/ 0 h 473907"/>
                <a:gd name="connsiteX2" fmla="*/ 123628 w 123628"/>
                <a:gd name="connsiteY2" fmla="*/ 20605 h 473907"/>
                <a:gd name="connsiteX3" fmla="*/ 123628 w 123628"/>
                <a:gd name="connsiteY3" fmla="*/ 453303 h 473907"/>
                <a:gd name="connsiteX4" fmla="*/ 103023 w 123628"/>
                <a:gd name="connsiteY4" fmla="*/ 473907 h 473907"/>
                <a:gd name="connsiteX5" fmla="*/ 20605 w 123628"/>
                <a:gd name="connsiteY5" fmla="*/ 473907 h 473907"/>
                <a:gd name="connsiteX6" fmla="*/ 0 w 123628"/>
                <a:gd name="connsiteY6" fmla="*/ 453303 h 473907"/>
                <a:gd name="connsiteX7" fmla="*/ 0 w 123628"/>
                <a:gd name="connsiteY7" fmla="*/ 20605 h 473907"/>
                <a:gd name="connsiteX8" fmla="*/ 20605 w 123628"/>
                <a:gd name="connsiteY8" fmla="*/ 0 h 473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628" h="473907">
                  <a:moveTo>
                    <a:pt x="20605" y="0"/>
                  </a:moveTo>
                  <a:lnTo>
                    <a:pt x="103023" y="0"/>
                  </a:lnTo>
                  <a:cubicBezTo>
                    <a:pt x="103023" y="0"/>
                    <a:pt x="123628" y="0"/>
                    <a:pt x="123628" y="20605"/>
                  </a:cubicBezTo>
                  <a:lnTo>
                    <a:pt x="123628" y="453303"/>
                  </a:lnTo>
                  <a:cubicBezTo>
                    <a:pt x="123628" y="453303"/>
                    <a:pt x="123628" y="473907"/>
                    <a:pt x="103023" y="473907"/>
                  </a:cubicBezTo>
                  <a:lnTo>
                    <a:pt x="20605" y="473907"/>
                  </a:lnTo>
                  <a:cubicBezTo>
                    <a:pt x="20605" y="473907"/>
                    <a:pt x="0" y="473907"/>
                    <a:pt x="0" y="453303"/>
                  </a:cubicBezTo>
                  <a:lnTo>
                    <a:pt x="0" y="20605"/>
                  </a:lnTo>
                  <a:cubicBezTo>
                    <a:pt x="0" y="20605"/>
                    <a:pt x="0" y="0"/>
                    <a:pt x="20605" y="0"/>
                  </a:cubicBezTo>
                </a:path>
              </a:pathLst>
            </a:custGeom>
            <a:grpFill/>
            <a:ln w="20241" cap="rnd">
              <a:solidFill>
                <a:schemeClr val="accent6"/>
              </a:solidFill>
              <a:prstDash val="solid"/>
              <a:round/>
            </a:ln>
          </p:spPr>
          <p:txBody>
            <a:bodyPr rtlCol="0" anchor="ctr"/>
            <a:lstStyle/>
            <a:p>
              <a:endParaRPr lang="en-US"/>
            </a:p>
          </p:txBody>
        </p:sp>
        <p:sp>
          <p:nvSpPr>
            <p:cNvPr id="124" name="Freeform 123">
              <a:extLst>
                <a:ext uri="{FF2B5EF4-FFF2-40B4-BE49-F238E27FC236}">
                  <a16:creationId xmlns:a16="http://schemas.microsoft.com/office/drawing/2014/main" id="{94472892-05DE-2E7D-D0E1-FD6BFAB68EB0}"/>
                </a:ext>
              </a:extLst>
            </p:cNvPr>
            <p:cNvSpPr/>
            <p:nvPr/>
          </p:nvSpPr>
          <p:spPr>
            <a:xfrm>
              <a:off x="8195660" y="5204510"/>
              <a:ext cx="41209" cy="20604"/>
            </a:xfrm>
            <a:custGeom>
              <a:avLst/>
              <a:gdLst>
                <a:gd name="connsiteX0" fmla="*/ 0 w 41209"/>
                <a:gd name="connsiteY0" fmla="*/ 0 h 20604"/>
                <a:gd name="connsiteX1" fmla="*/ 41209 w 41209"/>
                <a:gd name="connsiteY1" fmla="*/ 0 h 20604"/>
              </a:gdLst>
              <a:ahLst/>
              <a:cxnLst>
                <a:cxn ang="0">
                  <a:pos x="connsiteX0" y="connsiteY0"/>
                </a:cxn>
                <a:cxn ang="0">
                  <a:pos x="connsiteX1" y="connsiteY1"/>
                </a:cxn>
              </a:cxnLst>
              <a:rect l="l" t="t" r="r" b="b"/>
              <a:pathLst>
                <a:path w="41209" h="20604">
                  <a:moveTo>
                    <a:pt x="0" y="0"/>
                  </a:moveTo>
                  <a:lnTo>
                    <a:pt x="41209" y="0"/>
                  </a:lnTo>
                </a:path>
              </a:pathLst>
            </a:custGeom>
            <a:grpFill/>
            <a:ln w="20241" cap="rnd">
              <a:solidFill>
                <a:schemeClr val="accent6"/>
              </a:solidFill>
              <a:prstDash val="solid"/>
              <a:round/>
            </a:ln>
          </p:spPr>
          <p:txBody>
            <a:bodyPr rtlCol="0" anchor="ctr"/>
            <a:lstStyle/>
            <a:p>
              <a:endParaRPr lang="en-US"/>
            </a:p>
          </p:txBody>
        </p:sp>
        <p:sp>
          <p:nvSpPr>
            <p:cNvPr id="125" name="Freeform 124">
              <a:extLst>
                <a:ext uri="{FF2B5EF4-FFF2-40B4-BE49-F238E27FC236}">
                  <a16:creationId xmlns:a16="http://schemas.microsoft.com/office/drawing/2014/main" id="{CFD4834F-B443-E6F4-7430-B109B659490D}"/>
                </a:ext>
              </a:extLst>
            </p:cNvPr>
            <p:cNvSpPr/>
            <p:nvPr/>
          </p:nvSpPr>
          <p:spPr>
            <a:xfrm>
              <a:off x="8195660" y="5286929"/>
              <a:ext cx="41209" cy="20604"/>
            </a:xfrm>
            <a:custGeom>
              <a:avLst/>
              <a:gdLst>
                <a:gd name="connsiteX0" fmla="*/ 0 w 41209"/>
                <a:gd name="connsiteY0" fmla="*/ 0 h 20604"/>
                <a:gd name="connsiteX1" fmla="*/ 41209 w 41209"/>
                <a:gd name="connsiteY1" fmla="*/ 0 h 20604"/>
              </a:gdLst>
              <a:ahLst/>
              <a:cxnLst>
                <a:cxn ang="0">
                  <a:pos x="connsiteX0" y="connsiteY0"/>
                </a:cxn>
                <a:cxn ang="0">
                  <a:pos x="connsiteX1" y="connsiteY1"/>
                </a:cxn>
              </a:cxnLst>
              <a:rect l="l" t="t" r="r" b="b"/>
              <a:pathLst>
                <a:path w="41209" h="20604">
                  <a:moveTo>
                    <a:pt x="0" y="0"/>
                  </a:moveTo>
                  <a:lnTo>
                    <a:pt x="41209" y="0"/>
                  </a:lnTo>
                </a:path>
              </a:pathLst>
            </a:custGeom>
            <a:grpFill/>
            <a:ln w="20241" cap="rnd">
              <a:solidFill>
                <a:schemeClr val="accent6"/>
              </a:solidFill>
              <a:prstDash val="solid"/>
              <a:round/>
            </a:ln>
          </p:spPr>
          <p:txBody>
            <a:bodyPr rtlCol="0" anchor="ctr"/>
            <a:lstStyle/>
            <a:p>
              <a:endParaRPr lang="en-US"/>
            </a:p>
          </p:txBody>
        </p:sp>
        <p:sp>
          <p:nvSpPr>
            <p:cNvPr id="126" name="Freeform 125">
              <a:extLst>
                <a:ext uri="{FF2B5EF4-FFF2-40B4-BE49-F238E27FC236}">
                  <a16:creationId xmlns:a16="http://schemas.microsoft.com/office/drawing/2014/main" id="{D187A865-AA69-99B1-8E52-B7633E64EFC1}"/>
                </a:ext>
              </a:extLst>
            </p:cNvPr>
            <p:cNvSpPr/>
            <p:nvPr/>
          </p:nvSpPr>
          <p:spPr>
            <a:xfrm>
              <a:off x="8195660" y="5369347"/>
              <a:ext cx="41209" cy="20604"/>
            </a:xfrm>
            <a:custGeom>
              <a:avLst/>
              <a:gdLst>
                <a:gd name="connsiteX0" fmla="*/ 0 w 41209"/>
                <a:gd name="connsiteY0" fmla="*/ 0 h 20604"/>
                <a:gd name="connsiteX1" fmla="*/ 41209 w 41209"/>
                <a:gd name="connsiteY1" fmla="*/ 0 h 20604"/>
              </a:gdLst>
              <a:ahLst/>
              <a:cxnLst>
                <a:cxn ang="0">
                  <a:pos x="connsiteX0" y="connsiteY0"/>
                </a:cxn>
                <a:cxn ang="0">
                  <a:pos x="connsiteX1" y="connsiteY1"/>
                </a:cxn>
              </a:cxnLst>
              <a:rect l="l" t="t" r="r" b="b"/>
              <a:pathLst>
                <a:path w="41209" h="20604">
                  <a:moveTo>
                    <a:pt x="0" y="0"/>
                  </a:moveTo>
                  <a:lnTo>
                    <a:pt x="41209" y="0"/>
                  </a:lnTo>
                </a:path>
              </a:pathLst>
            </a:custGeom>
            <a:grpFill/>
            <a:ln w="20241" cap="rnd">
              <a:solidFill>
                <a:schemeClr val="accent6"/>
              </a:solidFill>
              <a:prstDash val="solid"/>
              <a:round/>
            </a:ln>
          </p:spPr>
          <p:txBody>
            <a:bodyPr rtlCol="0" anchor="ctr"/>
            <a:lstStyle/>
            <a:p>
              <a:endParaRPr lang="en-US"/>
            </a:p>
          </p:txBody>
        </p:sp>
        <p:sp>
          <p:nvSpPr>
            <p:cNvPr id="127" name="Freeform 126">
              <a:extLst>
                <a:ext uri="{FF2B5EF4-FFF2-40B4-BE49-F238E27FC236}">
                  <a16:creationId xmlns:a16="http://schemas.microsoft.com/office/drawing/2014/main" id="{446FF09E-82C8-FE0D-CF6C-41B7A0645076}"/>
                </a:ext>
              </a:extLst>
            </p:cNvPr>
            <p:cNvSpPr/>
            <p:nvPr/>
          </p:nvSpPr>
          <p:spPr>
            <a:xfrm>
              <a:off x="8195660" y="5451766"/>
              <a:ext cx="41209" cy="20604"/>
            </a:xfrm>
            <a:custGeom>
              <a:avLst/>
              <a:gdLst>
                <a:gd name="connsiteX0" fmla="*/ 0 w 41209"/>
                <a:gd name="connsiteY0" fmla="*/ 0 h 20604"/>
                <a:gd name="connsiteX1" fmla="*/ 41209 w 41209"/>
                <a:gd name="connsiteY1" fmla="*/ 0 h 20604"/>
              </a:gdLst>
              <a:ahLst/>
              <a:cxnLst>
                <a:cxn ang="0">
                  <a:pos x="connsiteX0" y="connsiteY0"/>
                </a:cxn>
                <a:cxn ang="0">
                  <a:pos x="connsiteX1" y="connsiteY1"/>
                </a:cxn>
              </a:cxnLst>
              <a:rect l="l" t="t" r="r" b="b"/>
              <a:pathLst>
                <a:path w="41209" h="20604">
                  <a:moveTo>
                    <a:pt x="0" y="0"/>
                  </a:moveTo>
                  <a:lnTo>
                    <a:pt x="41209" y="0"/>
                  </a:lnTo>
                </a:path>
              </a:pathLst>
            </a:custGeom>
            <a:grpFill/>
            <a:ln w="20241" cap="rnd">
              <a:solidFill>
                <a:schemeClr val="accent6"/>
              </a:solidFill>
              <a:prstDash val="solid"/>
              <a:round/>
            </a:ln>
          </p:spPr>
          <p:txBody>
            <a:bodyPr rtlCol="0" anchor="ctr"/>
            <a:lstStyle/>
            <a:p>
              <a:endParaRPr lang="en-US"/>
            </a:p>
          </p:txBody>
        </p:sp>
        <p:sp>
          <p:nvSpPr>
            <p:cNvPr id="128" name="Freeform 127">
              <a:extLst>
                <a:ext uri="{FF2B5EF4-FFF2-40B4-BE49-F238E27FC236}">
                  <a16:creationId xmlns:a16="http://schemas.microsoft.com/office/drawing/2014/main" id="{7AD996BF-6309-C4B5-9024-AB987DEE0118}"/>
                </a:ext>
              </a:extLst>
            </p:cNvPr>
            <p:cNvSpPr/>
            <p:nvPr/>
          </p:nvSpPr>
          <p:spPr>
            <a:xfrm>
              <a:off x="8195660" y="5534185"/>
              <a:ext cx="41209" cy="20604"/>
            </a:xfrm>
            <a:custGeom>
              <a:avLst/>
              <a:gdLst>
                <a:gd name="connsiteX0" fmla="*/ 0 w 41209"/>
                <a:gd name="connsiteY0" fmla="*/ 0 h 20604"/>
                <a:gd name="connsiteX1" fmla="*/ 41209 w 41209"/>
                <a:gd name="connsiteY1" fmla="*/ 0 h 20604"/>
              </a:gdLst>
              <a:ahLst/>
              <a:cxnLst>
                <a:cxn ang="0">
                  <a:pos x="connsiteX0" y="connsiteY0"/>
                </a:cxn>
                <a:cxn ang="0">
                  <a:pos x="connsiteX1" y="connsiteY1"/>
                </a:cxn>
              </a:cxnLst>
              <a:rect l="l" t="t" r="r" b="b"/>
              <a:pathLst>
                <a:path w="41209" h="20604">
                  <a:moveTo>
                    <a:pt x="0" y="0"/>
                  </a:moveTo>
                  <a:lnTo>
                    <a:pt x="41209" y="0"/>
                  </a:lnTo>
                </a:path>
              </a:pathLst>
            </a:custGeom>
            <a:grpFill/>
            <a:ln w="20241" cap="rnd">
              <a:solidFill>
                <a:schemeClr val="accent6"/>
              </a:solidFill>
              <a:prstDash val="solid"/>
              <a:round/>
            </a:ln>
          </p:spPr>
          <p:txBody>
            <a:bodyPr rtlCol="0" anchor="ctr"/>
            <a:lstStyle/>
            <a:p>
              <a:endParaRPr lang="en-US"/>
            </a:p>
          </p:txBody>
        </p:sp>
        <p:sp>
          <p:nvSpPr>
            <p:cNvPr id="129" name="Freeform 128">
              <a:extLst>
                <a:ext uri="{FF2B5EF4-FFF2-40B4-BE49-F238E27FC236}">
                  <a16:creationId xmlns:a16="http://schemas.microsoft.com/office/drawing/2014/main" id="{C52A870D-7439-7D5D-F79D-93231E9D0334}"/>
                </a:ext>
              </a:extLst>
            </p:cNvPr>
            <p:cNvSpPr/>
            <p:nvPr/>
          </p:nvSpPr>
          <p:spPr>
            <a:xfrm>
              <a:off x="8056001" y="5286929"/>
              <a:ext cx="73270" cy="20604"/>
            </a:xfrm>
            <a:custGeom>
              <a:avLst/>
              <a:gdLst>
                <a:gd name="connsiteX0" fmla="*/ 0 w 73270"/>
                <a:gd name="connsiteY0" fmla="*/ 0 h 20604"/>
                <a:gd name="connsiteX1" fmla="*/ 73270 w 73270"/>
                <a:gd name="connsiteY1" fmla="*/ 0 h 20604"/>
              </a:gdLst>
              <a:ahLst/>
              <a:cxnLst>
                <a:cxn ang="0">
                  <a:pos x="connsiteX0" y="connsiteY0"/>
                </a:cxn>
                <a:cxn ang="0">
                  <a:pos x="connsiteX1" y="connsiteY1"/>
                </a:cxn>
              </a:cxnLst>
              <a:rect l="l" t="t" r="r" b="b"/>
              <a:pathLst>
                <a:path w="73270" h="20604">
                  <a:moveTo>
                    <a:pt x="0" y="0"/>
                  </a:moveTo>
                  <a:lnTo>
                    <a:pt x="73270" y="0"/>
                  </a:lnTo>
                </a:path>
              </a:pathLst>
            </a:custGeom>
            <a:grpFill/>
            <a:ln w="20241" cap="rnd">
              <a:solidFill>
                <a:schemeClr val="accent6"/>
              </a:solidFill>
              <a:prstDash val="solid"/>
              <a:round/>
            </a:ln>
          </p:spPr>
          <p:txBody>
            <a:bodyPr rtlCol="0" anchor="ctr"/>
            <a:lstStyle/>
            <a:p>
              <a:endParaRPr lang="en-US"/>
            </a:p>
          </p:txBody>
        </p:sp>
        <p:sp>
          <p:nvSpPr>
            <p:cNvPr id="130" name="Freeform 129">
              <a:extLst>
                <a:ext uri="{FF2B5EF4-FFF2-40B4-BE49-F238E27FC236}">
                  <a16:creationId xmlns:a16="http://schemas.microsoft.com/office/drawing/2014/main" id="{C2B78476-B509-8BE4-913A-C95F3FC5347A}"/>
                </a:ext>
              </a:extLst>
            </p:cNvPr>
            <p:cNvSpPr/>
            <p:nvPr/>
          </p:nvSpPr>
          <p:spPr>
            <a:xfrm>
              <a:off x="8092637" y="5286929"/>
              <a:ext cx="20604" cy="226651"/>
            </a:xfrm>
            <a:custGeom>
              <a:avLst/>
              <a:gdLst>
                <a:gd name="connsiteX0" fmla="*/ 0 w 20604"/>
                <a:gd name="connsiteY0" fmla="*/ 0 h 226651"/>
                <a:gd name="connsiteX1" fmla="*/ 0 w 20604"/>
                <a:gd name="connsiteY1" fmla="*/ 226651 h 226651"/>
              </a:gdLst>
              <a:ahLst/>
              <a:cxnLst>
                <a:cxn ang="0">
                  <a:pos x="connsiteX0" y="connsiteY0"/>
                </a:cxn>
                <a:cxn ang="0">
                  <a:pos x="connsiteX1" y="connsiteY1"/>
                </a:cxn>
              </a:cxnLst>
              <a:rect l="l" t="t" r="r" b="b"/>
              <a:pathLst>
                <a:path w="20604" h="226651">
                  <a:moveTo>
                    <a:pt x="0" y="0"/>
                  </a:moveTo>
                  <a:lnTo>
                    <a:pt x="0" y="226651"/>
                  </a:lnTo>
                </a:path>
              </a:pathLst>
            </a:custGeom>
            <a:grpFill/>
            <a:ln w="20241" cap="rnd">
              <a:solidFill>
                <a:schemeClr val="accent6"/>
              </a:solidFill>
              <a:prstDash val="solid"/>
              <a:round/>
            </a:ln>
          </p:spPr>
          <p:txBody>
            <a:bodyPr rtlCol="0" anchor="ctr"/>
            <a:lstStyle/>
            <a:p>
              <a:endParaRPr lang="en-US"/>
            </a:p>
          </p:txBody>
        </p:sp>
      </p:grpSp>
      <p:grpSp>
        <p:nvGrpSpPr>
          <p:cNvPr id="150" name="Group 149">
            <a:extLst>
              <a:ext uri="{FF2B5EF4-FFF2-40B4-BE49-F238E27FC236}">
                <a16:creationId xmlns:a16="http://schemas.microsoft.com/office/drawing/2014/main" id="{D730D332-929C-7DF0-16DB-EA8098C28D0D}"/>
              </a:ext>
            </a:extLst>
          </p:cNvPr>
          <p:cNvGrpSpPr/>
          <p:nvPr/>
        </p:nvGrpSpPr>
        <p:grpSpPr>
          <a:xfrm>
            <a:off x="10868429" y="5139266"/>
            <a:ext cx="479653" cy="479557"/>
            <a:chOff x="10868429" y="5153121"/>
            <a:chExt cx="479653" cy="479557"/>
          </a:xfrm>
          <a:noFill/>
        </p:grpSpPr>
        <p:sp>
          <p:nvSpPr>
            <p:cNvPr id="134" name="Freeform 133">
              <a:extLst>
                <a:ext uri="{FF2B5EF4-FFF2-40B4-BE49-F238E27FC236}">
                  <a16:creationId xmlns:a16="http://schemas.microsoft.com/office/drawing/2014/main" id="{A24D5198-1441-D68B-1004-EE56D48706F1}"/>
                </a:ext>
              </a:extLst>
            </p:cNvPr>
            <p:cNvSpPr/>
            <p:nvPr/>
          </p:nvSpPr>
          <p:spPr>
            <a:xfrm>
              <a:off x="10868429" y="5153121"/>
              <a:ext cx="239826" cy="286566"/>
            </a:xfrm>
            <a:custGeom>
              <a:avLst/>
              <a:gdLst>
                <a:gd name="connsiteX0" fmla="*/ 4614 w 239826"/>
                <a:gd name="connsiteY0" fmla="*/ 286567 h 286566"/>
                <a:gd name="connsiteX1" fmla="*/ 193412 w 239826"/>
                <a:gd name="connsiteY1" fmla="*/ 4568 h 286566"/>
                <a:gd name="connsiteX2" fmla="*/ 239827 w 239826"/>
                <a:gd name="connsiteY2" fmla="*/ 0 h 286566"/>
              </a:gdLst>
              <a:ahLst/>
              <a:cxnLst>
                <a:cxn ang="0">
                  <a:pos x="connsiteX0" y="connsiteY0"/>
                </a:cxn>
                <a:cxn ang="0">
                  <a:pos x="connsiteX1" y="connsiteY1"/>
                </a:cxn>
                <a:cxn ang="0">
                  <a:pos x="connsiteX2" y="connsiteY2"/>
                </a:cxn>
              </a:cxnLst>
              <a:rect l="l" t="t" r="r" b="b"/>
              <a:pathLst>
                <a:path w="239826" h="286566">
                  <a:moveTo>
                    <a:pt x="4614" y="286567"/>
                  </a:moveTo>
                  <a:cubicBezTo>
                    <a:pt x="-21123" y="156560"/>
                    <a:pt x="63405" y="30305"/>
                    <a:pt x="193412" y="4568"/>
                  </a:cubicBezTo>
                  <a:cubicBezTo>
                    <a:pt x="208699" y="1542"/>
                    <a:pt x="224243" y="12"/>
                    <a:pt x="239827" y="0"/>
                  </a:cubicBezTo>
                </a:path>
              </a:pathLst>
            </a:custGeom>
            <a:grpFill/>
            <a:ln w="20638" cap="rnd">
              <a:solidFill>
                <a:schemeClr val="accent2"/>
              </a:solidFill>
              <a:prstDash val="solid"/>
              <a:round/>
            </a:ln>
          </p:spPr>
          <p:txBody>
            <a:bodyPr rtlCol="0" anchor="ctr"/>
            <a:lstStyle/>
            <a:p>
              <a:endParaRPr lang="en-US"/>
            </a:p>
          </p:txBody>
        </p:sp>
        <p:sp>
          <p:nvSpPr>
            <p:cNvPr id="135" name="Freeform 134">
              <a:extLst>
                <a:ext uri="{FF2B5EF4-FFF2-40B4-BE49-F238E27FC236}">
                  <a16:creationId xmlns:a16="http://schemas.microsoft.com/office/drawing/2014/main" id="{48398CC9-A14E-F528-8758-AA1152D169C7}"/>
                </a:ext>
              </a:extLst>
            </p:cNvPr>
            <p:cNvSpPr/>
            <p:nvPr/>
          </p:nvSpPr>
          <p:spPr>
            <a:xfrm>
              <a:off x="10886679" y="5484641"/>
              <a:ext cx="22184" cy="41492"/>
            </a:xfrm>
            <a:custGeom>
              <a:avLst/>
              <a:gdLst>
                <a:gd name="connsiteX0" fmla="*/ 22185 w 22184"/>
                <a:gd name="connsiteY0" fmla="*/ 41492 h 41492"/>
                <a:gd name="connsiteX1" fmla="*/ 0 w 22184"/>
                <a:gd name="connsiteY1" fmla="*/ 0 h 41492"/>
              </a:gdLst>
              <a:ahLst/>
              <a:cxnLst>
                <a:cxn ang="0">
                  <a:pos x="connsiteX0" y="connsiteY0"/>
                </a:cxn>
                <a:cxn ang="0">
                  <a:pos x="connsiteX1" y="connsiteY1"/>
                </a:cxn>
              </a:cxnLst>
              <a:rect l="l" t="t" r="r" b="b"/>
              <a:pathLst>
                <a:path w="22184" h="41492">
                  <a:moveTo>
                    <a:pt x="22185" y="41492"/>
                  </a:moveTo>
                  <a:cubicBezTo>
                    <a:pt x="13442" y="28425"/>
                    <a:pt x="6011" y="14526"/>
                    <a:pt x="0" y="0"/>
                  </a:cubicBezTo>
                </a:path>
              </a:pathLst>
            </a:custGeom>
            <a:grpFill/>
            <a:ln w="20638" cap="rnd">
              <a:solidFill>
                <a:schemeClr val="accent2"/>
              </a:solidFill>
              <a:prstDash val="solid"/>
              <a:round/>
            </a:ln>
          </p:spPr>
          <p:txBody>
            <a:bodyPr rtlCol="0" anchor="ctr"/>
            <a:lstStyle/>
            <a:p>
              <a:endParaRPr lang="en-US"/>
            </a:p>
          </p:txBody>
        </p:sp>
        <p:sp>
          <p:nvSpPr>
            <p:cNvPr id="136" name="Freeform 135">
              <a:extLst>
                <a:ext uri="{FF2B5EF4-FFF2-40B4-BE49-F238E27FC236}">
                  <a16:creationId xmlns:a16="http://schemas.microsoft.com/office/drawing/2014/main" id="{30C5B124-9745-37E4-8EF5-6E25D3862E68}"/>
                </a:ext>
              </a:extLst>
            </p:cNvPr>
            <p:cNvSpPr/>
            <p:nvPr/>
          </p:nvSpPr>
          <p:spPr>
            <a:xfrm>
              <a:off x="10938701" y="5562454"/>
              <a:ext cx="36321" cy="29836"/>
            </a:xfrm>
            <a:custGeom>
              <a:avLst/>
              <a:gdLst>
                <a:gd name="connsiteX0" fmla="*/ 36321 w 36321"/>
                <a:gd name="connsiteY0" fmla="*/ 29837 h 29836"/>
                <a:gd name="connsiteX1" fmla="*/ 0 w 36321"/>
                <a:gd name="connsiteY1" fmla="*/ 0 h 29836"/>
              </a:gdLst>
              <a:ahLst/>
              <a:cxnLst>
                <a:cxn ang="0">
                  <a:pos x="connsiteX0" y="connsiteY0"/>
                </a:cxn>
                <a:cxn ang="0">
                  <a:pos x="connsiteX1" y="connsiteY1"/>
                </a:cxn>
              </a:cxnLst>
              <a:rect l="l" t="t" r="r" b="b"/>
              <a:pathLst>
                <a:path w="36321" h="29836">
                  <a:moveTo>
                    <a:pt x="36321" y="29837"/>
                  </a:moveTo>
                  <a:cubicBezTo>
                    <a:pt x="23276" y="21092"/>
                    <a:pt x="11112" y="11099"/>
                    <a:pt x="0" y="0"/>
                  </a:cubicBezTo>
                </a:path>
              </a:pathLst>
            </a:custGeom>
            <a:grpFill/>
            <a:ln w="20638" cap="rnd">
              <a:solidFill>
                <a:schemeClr val="accent2"/>
              </a:solidFill>
              <a:prstDash val="solid"/>
              <a:round/>
            </a:ln>
          </p:spPr>
          <p:txBody>
            <a:bodyPr rtlCol="0" anchor="ctr"/>
            <a:lstStyle/>
            <a:p>
              <a:endParaRPr lang="en-US"/>
            </a:p>
          </p:txBody>
        </p:sp>
        <p:sp>
          <p:nvSpPr>
            <p:cNvPr id="137" name="Freeform 136">
              <a:extLst>
                <a:ext uri="{FF2B5EF4-FFF2-40B4-BE49-F238E27FC236}">
                  <a16:creationId xmlns:a16="http://schemas.microsoft.com/office/drawing/2014/main" id="{3CA05907-4C9D-D4DD-DDFA-23ACED73233E}"/>
                </a:ext>
              </a:extLst>
            </p:cNvPr>
            <p:cNvSpPr/>
            <p:nvPr/>
          </p:nvSpPr>
          <p:spPr>
            <a:xfrm>
              <a:off x="11016514" y="5614476"/>
              <a:ext cx="44953" cy="13636"/>
            </a:xfrm>
            <a:custGeom>
              <a:avLst/>
              <a:gdLst>
                <a:gd name="connsiteX0" fmla="*/ 44953 w 44953"/>
                <a:gd name="connsiteY0" fmla="*/ 13636 h 13636"/>
                <a:gd name="connsiteX1" fmla="*/ 0 w 44953"/>
                <a:gd name="connsiteY1" fmla="*/ 0 h 13636"/>
              </a:gdLst>
              <a:ahLst/>
              <a:cxnLst>
                <a:cxn ang="0">
                  <a:pos x="connsiteX0" y="connsiteY0"/>
                </a:cxn>
                <a:cxn ang="0">
                  <a:pos x="connsiteX1" y="connsiteY1"/>
                </a:cxn>
              </a:cxnLst>
              <a:rect l="l" t="t" r="r" b="b"/>
              <a:pathLst>
                <a:path w="44953" h="13636">
                  <a:moveTo>
                    <a:pt x="44953" y="13636"/>
                  </a:moveTo>
                  <a:cubicBezTo>
                    <a:pt x="29554" y="10590"/>
                    <a:pt x="14496" y="6024"/>
                    <a:pt x="0" y="0"/>
                  </a:cubicBezTo>
                </a:path>
              </a:pathLst>
            </a:custGeom>
            <a:grpFill/>
            <a:ln w="20638" cap="rnd">
              <a:solidFill>
                <a:schemeClr val="accent2"/>
              </a:solidFill>
              <a:prstDash val="solid"/>
              <a:round/>
            </a:ln>
          </p:spPr>
          <p:txBody>
            <a:bodyPr rtlCol="0" anchor="ctr"/>
            <a:lstStyle/>
            <a:p>
              <a:endParaRPr lang="en-US"/>
            </a:p>
          </p:txBody>
        </p:sp>
        <p:sp>
          <p:nvSpPr>
            <p:cNvPr id="138" name="Freeform 137">
              <a:extLst>
                <a:ext uri="{FF2B5EF4-FFF2-40B4-BE49-F238E27FC236}">
                  <a16:creationId xmlns:a16="http://schemas.microsoft.com/office/drawing/2014/main" id="{E878198B-3D72-B3BA-3D84-AE977A7F7A77}"/>
                </a:ext>
              </a:extLst>
            </p:cNvPr>
            <p:cNvSpPr/>
            <p:nvPr/>
          </p:nvSpPr>
          <p:spPr>
            <a:xfrm>
              <a:off x="11108256" y="5153121"/>
              <a:ext cx="239826" cy="286566"/>
            </a:xfrm>
            <a:custGeom>
              <a:avLst/>
              <a:gdLst>
                <a:gd name="connsiteX0" fmla="*/ 235213 w 239826"/>
                <a:gd name="connsiteY0" fmla="*/ 286567 h 286566"/>
                <a:gd name="connsiteX1" fmla="*/ 46415 w 239826"/>
                <a:gd name="connsiteY1" fmla="*/ 4568 h 286566"/>
                <a:gd name="connsiteX2" fmla="*/ 0 w 239826"/>
                <a:gd name="connsiteY2" fmla="*/ 0 h 286566"/>
              </a:gdLst>
              <a:ahLst/>
              <a:cxnLst>
                <a:cxn ang="0">
                  <a:pos x="connsiteX0" y="connsiteY0"/>
                </a:cxn>
                <a:cxn ang="0">
                  <a:pos x="connsiteX1" y="connsiteY1"/>
                </a:cxn>
                <a:cxn ang="0">
                  <a:pos x="connsiteX2" y="connsiteY2"/>
                </a:cxn>
              </a:cxnLst>
              <a:rect l="l" t="t" r="r" b="b"/>
              <a:pathLst>
                <a:path w="239826" h="286566">
                  <a:moveTo>
                    <a:pt x="235213" y="286567"/>
                  </a:moveTo>
                  <a:cubicBezTo>
                    <a:pt x="260950" y="156560"/>
                    <a:pt x="176421" y="30305"/>
                    <a:pt x="46415" y="4568"/>
                  </a:cubicBezTo>
                  <a:cubicBezTo>
                    <a:pt x="31127" y="1542"/>
                    <a:pt x="15584" y="12"/>
                    <a:pt x="0" y="0"/>
                  </a:cubicBezTo>
                </a:path>
              </a:pathLst>
            </a:custGeom>
            <a:grpFill/>
            <a:ln w="20638" cap="rnd">
              <a:solidFill>
                <a:schemeClr val="accent2"/>
              </a:solidFill>
              <a:prstDash val="solid"/>
              <a:round/>
            </a:ln>
          </p:spPr>
          <p:txBody>
            <a:bodyPr rtlCol="0" anchor="ctr"/>
            <a:lstStyle/>
            <a:p>
              <a:endParaRPr lang="en-US"/>
            </a:p>
          </p:txBody>
        </p:sp>
        <p:sp>
          <p:nvSpPr>
            <p:cNvPr id="139" name="Freeform 138">
              <a:extLst>
                <a:ext uri="{FF2B5EF4-FFF2-40B4-BE49-F238E27FC236}">
                  <a16:creationId xmlns:a16="http://schemas.microsoft.com/office/drawing/2014/main" id="{1687781E-3D2D-282A-375A-1940CD91D56A}"/>
                </a:ext>
              </a:extLst>
            </p:cNvPr>
            <p:cNvSpPr/>
            <p:nvPr/>
          </p:nvSpPr>
          <p:spPr>
            <a:xfrm>
              <a:off x="11307647" y="5484641"/>
              <a:ext cx="22184" cy="41492"/>
            </a:xfrm>
            <a:custGeom>
              <a:avLst/>
              <a:gdLst>
                <a:gd name="connsiteX0" fmla="*/ 0 w 22184"/>
                <a:gd name="connsiteY0" fmla="*/ 41492 h 41492"/>
                <a:gd name="connsiteX1" fmla="*/ 22185 w 22184"/>
                <a:gd name="connsiteY1" fmla="*/ 0 h 41492"/>
              </a:gdLst>
              <a:ahLst/>
              <a:cxnLst>
                <a:cxn ang="0">
                  <a:pos x="connsiteX0" y="connsiteY0"/>
                </a:cxn>
                <a:cxn ang="0">
                  <a:pos x="connsiteX1" y="connsiteY1"/>
                </a:cxn>
              </a:cxnLst>
              <a:rect l="l" t="t" r="r" b="b"/>
              <a:pathLst>
                <a:path w="22184" h="41492">
                  <a:moveTo>
                    <a:pt x="0" y="41492"/>
                  </a:moveTo>
                  <a:cubicBezTo>
                    <a:pt x="8743" y="28425"/>
                    <a:pt x="16174" y="14526"/>
                    <a:pt x="22185" y="0"/>
                  </a:cubicBezTo>
                </a:path>
              </a:pathLst>
            </a:custGeom>
            <a:grpFill/>
            <a:ln w="20638" cap="rnd">
              <a:solidFill>
                <a:schemeClr val="accent2"/>
              </a:solidFill>
              <a:prstDash val="solid"/>
              <a:round/>
            </a:ln>
          </p:spPr>
          <p:txBody>
            <a:bodyPr rtlCol="0" anchor="ctr"/>
            <a:lstStyle/>
            <a:p>
              <a:endParaRPr lang="en-US"/>
            </a:p>
          </p:txBody>
        </p:sp>
        <p:sp>
          <p:nvSpPr>
            <p:cNvPr id="140" name="Freeform 139">
              <a:extLst>
                <a:ext uri="{FF2B5EF4-FFF2-40B4-BE49-F238E27FC236}">
                  <a16:creationId xmlns:a16="http://schemas.microsoft.com/office/drawing/2014/main" id="{D29F3110-74A4-8F3B-F37B-5B6950D60BCF}"/>
                </a:ext>
              </a:extLst>
            </p:cNvPr>
            <p:cNvSpPr/>
            <p:nvPr/>
          </p:nvSpPr>
          <p:spPr>
            <a:xfrm>
              <a:off x="11241489" y="5562454"/>
              <a:ext cx="36321" cy="29836"/>
            </a:xfrm>
            <a:custGeom>
              <a:avLst/>
              <a:gdLst>
                <a:gd name="connsiteX0" fmla="*/ 0 w 36321"/>
                <a:gd name="connsiteY0" fmla="*/ 29837 h 29836"/>
                <a:gd name="connsiteX1" fmla="*/ 36321 w 36321"/>
                <a:gd name="connsiteY1" fmla="*/ 0 h 29836"/>
              </a:gdLst>
              <a:ahLst/>
              <a:cxnLst>
                <a:cxn ang="0">
                  <a:pos x="connsiteX0" y="connsiteY0"/>
                </a:cxn>
                <a:cxn ang="0">
                  <a:pos x="connsiteX1" y="connsiteY1"/>
                </a:cxn>
              </a:cxnLst>
              <a:rect l="l" t="t" r="r" b="b"/>
              <a:pathLst>
                <a:path w="36321" h="29836">
                  <a:moveTo>
                    <a:pt x="0" y="29837"/>
                  </a:moveTo>
                  <a:cubicBezTo>
                    <a:pt x="13046" y="21092"/>
                    <a:pt x="25210" y="11099"/>
                    <a:pt x="36321" y="0"/>
                  </a:cubicBezTo>
                </a:path>
              </a:pathLst>
            </a:custGeom>
            <a:grpFill/>
            <a:ln w="20638" cap="rnd">
              <a:solidFill>
                <a:schemeClr val="accent2"/>
              </a:solidFill>
              <a:prstDash val="solid"/>
              <a:round/>
            </a:ln>
          </p:spPr>
          <p:txBody>
            <a:bodyPr rtlCol="0" anchor="ctr"/>
            <a:lstStyle/>
            <a:p>
              <a:endParaRPr lang="en-US"/>
            </a:p>
          </p:txBody>
        </p:sp>
        <p:sp>
          <p:nvSpPr>
            <p:cNvPr id="141" name="Freeform 140">
              <a:extLst>
                <a:ext uri="{FF2B5EF4-FFF2-40B4-BE49-F238E27FC236}">
                  <a16:creationId xmlns:a16="http://schemas.microsoft.com/office/drawing/2014/main" id="{BF083311-B802-29BF-590D-398E85102445}"/>
                </a:ext>
              </a:extLst>
            </p:cNvPr>
            <p:cNvSpPr/>
            <p:nvPr/>
          </p:nvSpPr>
          <p:spPr>
            <a:xfrm>
              <a:off x="11155044" y="5614476"/>
              <a:ext cx="44995" cy="13636"/>
            </a:xfrm>
            <a:custGeom>
              <a:avLst/>
              <a:gdLst>
                <a:gd name="connsiteX0" fmla="*/ 0 w 44995"/>
                <a:gd name="connsiteY0" fmla="*/ 13636 h 13636"/>
                <a:gd name="connsiteX1" fmla="*/ 44995 w 44995"/>
                <a:gd name="connsiteY1" fmla="*/ 0 h 13636"/>
              </a:gdLst>
              <a:ahLst/>
              <a:cxnLst>
                <a:cxn ang="0">
                  <a:pos x="connsiteX0" y="connsiteY0"/>
                </a:cxn>
                <a:cxn ang="0">
                  <a:pos x="connsiteX1" y="connsiteY1"/>
                </a:cxn>
              </a:cxnLst>
              <a:rect l="l" t="t" r="r" b="b"/>
              <a:pathLst>
                <a:path w="44995" h="13636">
                  <a:moveTo>
                    <a:pt x="0" y="13636"/>
                  </a:moveTo>
                  <a:cubicBezTo>
                    <a:pt x="15413" y="10594"/>
                    <a:pt x="30485" y="6026"/>
                    <a:pt x="44995" y="0"/>
                  </a:cubicBezTo>
                </a:path>
              </a:pathLst>
            </a:custGeom>
            <a:grpFill/>
            <a:ln w="20638" cap="rnd">
              <a:solidFill>
                <a:schemeClr val="accent2"/>
              </a:solidFill>
              <a:prstDash val="solid"/>
              <a:round/>
            </a:ln>
          </p:spPr>
          <p:txBody>
            <a:bodyPr rtlCol="0" anchor="ctr"/>
            <a:lstStyle/>
            <a:p>
              <a:endParaRPr lang="en-US"/>
            </a:p>
          </p:txBody>
        </p:sp>
        <p:sp>
          <p:nvSpPr>
            <p:cNvPr id="142" name="Freeform 141">
              <a:extLst>
                <a:ext uri="{FF2B5EF4-FFF2-40B4-BE49-F238E27FC236}">
                  <a16:creationId xmlns:a16="http://schemas.microsoft.com/office/drawing/2014/main" id="{F7ED1494-80A4-F57D-FCCA-0F8C311FF6A9}"/>
                </a:ext>
              </a:extLst>
            </p:cNvPr>
            <p:cNvSpPr/>
            <p:nvPr/>
          </p:nvSpPr>
          <p:spPr>
            <a:xfrm>
              <a:off x="11108256" y="5392900"/>
              <a:ext cx="177227" cy="177227"/>
            </a:xfrm>
            <a:custGeom>
              <a:avLst/>
              <a:gdLst>
                <a:gd name="connsiteX0" fmla="*/ 177228 w 177227"/>
                <a:gd name="connsiteY0" fmla="*/ 0 h 177227"/>
                <a:gd name="connsiteX1" fmla="*/ 0 w 177227"/>
                <a:gd name="connsiteY1" fmla="*/ 177228 h 177227"/>
                <a:gd name="connsiteX2" fmla="*/ 177228 w 177227"/>
                <a:gd name="connsiteY2" fmla="*/ 0 h 177227"/>
              </a:gdLst>
              <a:ahLst/>
              <a:cxnLst>
                <a:cxn ang="0">
                  <a:pos x="connsiteX0" y="connsiteY0"/>
                </a:cxn>
                <a:cxn ang="0">
                  <a:pos x="connsiteX1" y="connsiteY1"/>
                </a:cxn>
                <a:cxn ang="0">
                  <a:pos x="connsiteX2" y="connsiteY2"/>
                </a:cxn>
              </a:cxnLst>
              <a:rect l="l" t="t" r="r" b="b"/>
              <a:pathLst>
                <a:path w="177227" h="177227">
                  <a:moveTo>
                    <a:pt x="177228" y="0"/>
                  </a:moveTo>
                  <a:cubicBezTo>
                    <a:pt x="79348" y="0"/>
                    <a:pt x="0" y="79348"/>
                    <a:pt x="0" y="177228"/>
                  </a:cubicBezTo>
                  <a:cubicBezTo>
                    <a:pt x="97880" y="177228"/>
                    <a:pt x="177228" y="97880"/>
                    <a:pt x="177228" y="0"/>
                  </a:cubicBezTo>
                  <a:close/>
                </a:path>
              </a:pathLst>
            </a:custGeom>
            <a:grpFill/>
            <a:ln w="20638" cap="rnd">
              <a:solidFill>
                <a:schemeClr val="accent2"/>
              </a:solidFill>
              <a:prstDash val="solid"/>
              <a:round/>
            </a:ln>
          </p:spPr>
          <p:txBody>
            <a:bodyPr rtlCol="0" anchor="ctr"/>
            <a:lstStyle/>
            <a:p>
              <a:endParaRPr lang="en-US"/>
            </a:p>
          </p:txBody>
        </p:sp>
        <p:sp>
          <p:nvSpPr>
            <p:cNvPr id="143" name="Freeform 142">
              <a:extLst>
                <a:ext uri="{FF2B5EF4-FFF2-40B4-BE49-F238E27FC236}">
                  <a16:creationId xmlns:a16="http://schemas.microsoft.com/office/drawing/2014/main" id="{7CBF3758-CE67-FD68-1A40-C35BCDA3E0A3}"/>
                </a:ext>
              </a:extLst>
            </p:cNvPr>
            <p:cNvSpPr/>
            <p:nvPr/>
          </p:nvSpPr>
          <p:spPr>
            <a:xfrm>
              <a:off x="11051130" y="5247260"/>
              <a:ext cx="114716" cy="203832"/>
            </a:xfrm>
            <a:custGeom>
              <a:avLst/>
              <a:gdLst>
                <a:gd name="connsiteX0" fmla="*/ 103747 w 114716"/>
                <a:gd name="connsiteY0" fmla="*/ 203061 h 203832"/>
                <a:gd name="connsiteX1" fmla="*/ 57334 w 114716"/>
                <a:gd name="connsiteY1" fmla="*/ 0 h 203832"/>
                <a:gd name="connsiteX2" fmla="*/ 11254 w 114716"/>
                <a:gd name="connsiteY2" fmla="*/ 203833 h 203832"/>
              </a:gdLst>
              <a:ahLst/>
              <a:cxnLst>
                <a:cxn ang="0">
                  <a:pos x="connsiteX0" y="connsiteY0"/>
                </a:cxn>
                <a:cxn ang="0">
                  <a:pos x="connsiteX1" y="connsiteY1"/>
                </a:cxn>
                <a:cxn ang="0">
                  <a:pos x="connsiteX2" y="connsiteY2"/>
                </a:cxn>
              </a:cxnLst>
              <a:rect l="l" t="t" r="r" b="b"/>
              <a:pathLst>
                <a:path w="114716" h="203832">
                  <a:moveTo>
                    <a:pt x="103747" y="203061"/>
                  </a:moveTo>
                  <a:cubicBezTo>
                    <a:pt x="128558" y="132079"/>
                    <a:pt x="110519" y="53156"/>
                    <a:pt x="57334" y="0"/>
                  </a:cubicBezTo>
                  <a:cubicBezTo>
                    <a:pt x="3965" y="53381"/>
                    <a:pt x="-13963" y="132687"/>
                    <a:pt x="11254" y="203833"/>
                  </a:cubicBezTo>
                </a:path>
              </a:pathLst>
            </a:custGeom>
            <a:grpFill/>
            <a:ln w="20638" cap="rnd">
              <a:solidFill>
                <a:schemeClr val="accent2"/>
              </a:solidFill>
              <a:prstDash val="solid"/>
              <a:round/>
            </a:ln>
          </p:spPr>
          <p:txBody>
            <a:bodyPr rtlCol="0" anchor="ctr"/>
            <a:lstStyle/>
            <a:p>
              <a:endParaRPr lang="en-US"/>
            </a:p>
          </p:txBody>
        </p:sp>
        <p:sp>
          <p:nvSpPr>
            <p:cNvPr id="144" name="Freeform 143">
              <a:extLst>
                <a:ext uri="{FF2B5EF4-FFF2-40B4-BE49-F238E27FC236}">
                  <a16:creationId xmlns:a16="http://schemas.microsoft.com/office/drawing/2014/main" id="{B14A5461-E62F-1D1B-D01F-097FA899BFAD}"/>
                </a:ext>
              </a:extLst>
            </p:cNvPr>
            <p:cNvSpPr/>
            <p:nvPr/>
          </p:nvSpPr>
          <p:spPr>
            <a:xfrm>
              <a:off x="10931028" y="5392900"/>
              <a:ext cx="177227" cy="177227"/>
            </a:xfrm>
            <a:custGeom>
              <a:avLst/>
              <a:gdLst>
                <a:gd name="connsiteX0" fmla="*/ 177228 w 177227"/>
                <a:gd name="connsiteY0" fmla="*/ 177228 h 177227"/>
                <a:gd name="connsiteX1" fmla="*/ 0 w 177227"/>
                <a:gd name="connsiteY1" fmla="*/ 0 h 177227"/>
                <a:gd name="connsiteX2" fmla="*/ 177228 w 177227"/>
                <a:gd name="connsiteY2" fmla="*/ 177228 h 177227"/>
              </a:gdLst>
              <a:ahLst/>
              <a:cxnLst>
                <a:cxn ang="0">
                  <a:pos x="connsiteX0" y="connsiteY0"/>
                </a:cxn>
                <a:cxn ang="0">
                  <a:pos x="connsiteX1" y="connsiteY1"/>
                </a:cxn>
                <a:cxn ang="0">
                  <a:pos x="connsiteX2" y="connsiteY2"/>
                </a:cxn>
              </a:cxnLst>
              <a:rect l="l" t="t" r="r" b="b"/>
              <a:pathLst>
                <a:path w="177227" h="177227">
                  <a:moveTo>
                    <a:pt x="177228" y="177228"/>
                  </a:moveTo>
                  <a:cubicBezTo>
                    <a:pt x="177228" y="79348"/>
                    <a:pt x="97880" y="0"/>
                    <a:pt x="0" y="0"/>
                  </a:cubicBezTo>
                  <a:cubicBezTo>
                    <a:pt x="0" y="97880"/>
                    <a:pt x="79348" y="177228"/>
                    <a:pt x="177228" y="177228"/>
                  </a:cubicBezTo>
                  <a:close/>
                </a:path>
              </a:pathLst>
            </a:custGeom>
            <a:grpFill/>
            <a:ln w="20638" cap="rnd">
              <a:solidFill>
                <a:schemeClr val="accent2"/>
              </a:solidFill>
              <a:prstDash val="solid"/>
              <a:round/>
            </a:ln>
          </p:spPr>
          <p:txBody>
            <a:bodyPr rtlCol="0" anchor="ctr"/>
            <a:lstStyle/>
            <a:p>
              <a:endParaRPr lang="en-US"/>
            </a:p>
          </p:txBody>
        </p:sp>
        <p:sp>
          <p:nvSpPr>
            <p:cNvPr id="145" name="Freeform 144">
              <a:extLst>
                <a:ext uri="{FF2B5EF4-FFF2-40B4-BE49-F238E27FC236}">
                  <a16:creationId xmlns:a16="http://schemas.microsoft.com/office/drawing/2014/main" id="{835DE3AB-63CA-8324-8B78-181FCB5148C8}"/>
                </a:ext>
              </a:extLst>
            </p:cNvPr>
            <p:cNvSpPr/>
            <p:nvPr/>
          </p:nvSpPr>
          <p:spPr>
            <a:xfrm>
              <a:off x="11108256" y="5570127"/>
              <a:ext cx="20850" cy="62551"/>
            </a:xfrm>
            <a:custGeom>
              <a:avLst/>
              <a:gdLst>
                <a:gd name="connsiteX0" fmla="*/ 0 w 20850"/>
                <a:gd name="connsiteY0" fmla="*/ 62551 h 62551"/>
                <a:gd name="connsiteX1" fmla="*/ 0 w 20850"/>
                <a:gd name="connsiteY1" fmla="*/ 0 h 62551"/>
              </a:gdLst>
              <a:ahLst/>
              <a:cxnLst>
                <a:cxn ang="0">
                  <a:pos x="connsiteX0" y="connsiteY0"/>
                </a:cxn>
                <a:cxn ang="0">
                  <a:pos x="connsiteX1" y="connsiteY1"/>
                </a:cxn>
              </a:cxnLst>
              <a:rect l="l" t="t" r="r" b="b"/>
              <a:pathLst>
                <a:path w="20850" h="62551">
                  <a:moveTo>
                    <a:pt x="0" y="62551"/>
                  </a:moveTo>
                  <a:lnTo>
                    <a:pt x="0" y="0"/>
                  </a:lnTo>
                </a:path>
              </a:pathLst>
            </a:custGeom>
            <a:grpFill/>
            <a:ln w="20638" cap="rnd">
              <a:solidFill>
                <a:schemeClr val="accent2"/>
              </a:solidFill>
              <a:prstDash val="solid"/>
              <a:round/>
            </a:ln>
          </p:spPr>
          <p:txBody>
            <a:bodyPr rtlCol="0" anchor="ctr"/>
            <a:lstStyle/>
            <a:p>
              <a:endParaRPr lang="en-US"/>
            </a:p>
          </p:txBody>
        </p:sp>
      </p:grpSp>
    </p:spTree>
    <p:extLst>
      <p:ext uri="{BB962C8B-B14F-4D97-AF65-F5344CB8AC3E}">
        <p14:creationId xmlns:p14="http://schemas.microsoft.com/office/powerpoint/2010/main" val="1766765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DE3261B9-F645-AF6D-D3FC-1910C42921DF}"/>
              </a:ext>
            </a:extLst>
          </p:cNvPr>
          <p:cNvCxnSpPr>
            <a:cxnSpLocks/>
          </p:cNvCxnSpPr>
          <p:nvPr/>
        </p:nvCxnSpPr>
        <p:spPr>
          <a:xfrm>
            <a:off x="9676737" y="3847952"/>
            <a:ext cx="0" cy="604434"/>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5DF09EFD-3290-2ED7-4D22-75C399E04887}"/>
              </a:ext>
            </a:extLst>
          </p:cNvPr>
          <p:cNvSpPr/>
          <p:nvPr/>
        </p:nvSpPr>
        <p:spPr>
          <a:xfrm>
            <a:off x="8417650" y="1542581"/>
            <a:ext cx="2434374" cy="2434374"/>
          </a:xfrm>
          <a:prstGeom prst="ellipse">
            <a:avLst/>
          </a:prstGeom>
          <a:solidFill>
            <a:srgbClr val="EFF2FC"/>
          </a:solidFill>
          <a:ln w="3810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1F4BC747-52DF-1D4A-F7D2-0B9E80171B8B}"/>
              </a:ext>
            </a:extLst>
          </p:cNvPr>
          <p:cNvCxnSpPr>
            <a:cxnSpLocks/>
          </p:cNvCxnSpPr>
          <p:nvPr/>
        </p:nvCxnSpPr>
        <p:spPr>
          <a:xfrm>
            <a:off x="2418364" y="3847952"/>
            <a:ext cx="0" cy="604434"/>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2AAA697A-CC08-1098-300E-D768F4C66ED6}"/>
              </a:ext>
            </a:extLst>
          </p:cNvPr>
          <p:cNvSpPr/>
          <p:nvPr/>
        </p:nvSpPr>
        <p:spPr>
          <a:xfrm>
            <a:off x="1241683" y="1542581"/>
            <a:ext cx="2434374" cy="2434374"/>
          </a:xfrm>
          <a:prstGeom prst="ellipse">
            <a:avLst/>
          </a:prstGeom>
          <a:solidFill>
            <a:schemeClr val="accent6">
              <a:lumMod val="20000"/>
              <a:lumOff val="80000"/>
            </a:schemeClr>
          </a:solidFill>
          <a:ln w="38100">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8135183"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Discover a </a:t>
            </a:r>
            <a:r>
              <a:rPr lang="en-US" b="1"/>
              <a:t>Better Way To</a:t>
            </a:r>
            <a:r>
              <a:rPr lang="en-US"/>
              <a:t>…</a:t>
            </a:r>
            <a:endParaRPr lang="en-US" b="1"/>
          </a:p>
        </p:txBody>
      </p:sp>
      <p:sp>
        <p:nvSpPr>
          <p:cNvPr id="7" name="Chevron 6">
            <a:extLst>
              <a:ext uri="{FF2B5EF4-FFF2-40B4-BE49-F238E27FC236}">
                <a16:creationId xmlns:a16="http://schemas.microsoft.com/office/drawing/2014/main" id="{0FB7897D-BD05-67EC-B697-FD1F106BB7DE}"/>
              </a:ext>
            </a:extLst>
          </p:cNvPr>
          <p:cNvSpPr/>
          <p:nvPr/>
        </p:nvSpPr>
        <p:spPr>
          <a:xfrm>
            <a:off x="3909385" y="2433196"/>
            <a:ext cx="462284" cy="653143"/>
          </a:xfrm>
          <a:prstGeom prst="chevron">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hevron 7">
            <a:extLst>
              <a:ext uri="{FF2B5EF4-FFF2-40B4-BE49-F238E27FC236}">
                <a16:creationId xmlns:a16="http://schemas.microsoft.com/office/drawing/2014/main" id="{7F59D987-7D6B-3F25-C4D3-A710E4174CD6}"/>
              </a:ext>
            </a:extLst>
          </p:cNvPr>
          <p:cNvSpPr/>
          <p:nvPr/>
        </p:nvSpPr>
        <p:spPr>
          <a:xfrm>
            <a:off x="7535988" y="2433196"/>
            <a:ext cx="462284" cy="653143"/>
          </a:xfrm>
          <a:prstGeom prst="chevron">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4C826025-F8C8-08FE-E41B-F4D0B644C4A3}"/>
              </a:ext>
            </a:extLst>
          </p:cNvPr>
          <p:cNvSpPr txBox="1"/>
          <p:nvPr/>
        </p:nvSpPr>
        <p:spPr>
          <a:xfrm>
            <a:off x="1473830" y="4799542"/>
            <a:ext cx="1805049" cy="646331"/>
          </a:xfrm>
          <a:prstGeom prst="rect">
            <a:avLst/>
          </a:prstGeom>
          <a:noFill/>
        </p:spPr>
        <p:txBody>
          <a:bodyPr wrap="square" rtlCol="0">
            <a:spAutoFit/>
          </a:bodyPr>
          <a:lstStyle/>
          <a:p>
            <a:pPr algn="ctr"/>
            <a:r>
              <a:rPr lang="en-US">
                <a:latin typeface="Century Gothic" panose="020B0502020202020204" pitchFamily="34" charset="0"/>
              </a:rPr>
              <a:t>IMPROVE </a:t>
            </a:r>
            <a:r>
              <a:rPr lang="en-US" b="1">
                <a:latin typeface="Century Gothic" panose="020B0502020202020204" pitchFamily="34" charset="0"/>
              </a:rPr>
              <a:t>PRODUCTIVITY</a:t>
            </a:r>
          </a:p>
        </p:txBody>
      </p:sp>
      <p:sp>
        <p:nvSpPr>
          <p:cNvPr id="10" name="TextBox 9">
            <a:extLst>
              <a:ext uri="{FF2B5EF4-FFF2-40B4-BE49-F238E27FC236}">
                <a16:creationId xmlns:a16="http://schemas.microsoft.com/office/drawing/2014/main" id="{639E95C2-D73A-7E39-8D96-1ED4AC510287}"/>
              </a:ext>
            </a:extLst>
          </p:cNvPr>
          <p:cNvSpPr txBox="1"/>
          <p:nvPr/>
        </p:nvSpPr>
        <p:spPr>
          <a:xfrm>
            <a:off x="5225100" y="4799541"/>
            <a:ext cx="1805049" cy="646331"/>
          </a:xfrm>
          <a:prstGeom prst="rect">
            <a:avLst/>
          </a:prstGeom>
          <a:noFill/>
        </p:spPr>
        <p:txBody>
          <a:bodyPr wrap="square" rtlCol="0">
            <a:spAutoFit/>
          </a:bodyPr>
          <a:lstStyle/>
          <a:p>
            <a:pPr algn="ctr"/>
            <a:r>
              <a:rPr lang="en-US">
                <a:latin typeface="Century Gothic" panose="020B0502020202020204" pitchFamily="34" charset="0"/>
              </a:rPr>
              <a:t>CONTROL </a:t>
            </a:r>
            <a:r>
              <a:rPr lang="en-US" b="1">
                <a:latin typeface="Century Gothic" panose="020B0502020202020204" pitchFamily="34" charset="0"/>
              </a:rPr>
              <a:t>COSTS</a:t>
            </a:r>
          </a:p>
        </p:txBody>
      </p:sp>
      <p:sp>
        <p:nvSpPr>
          <p:cNvPr id="11" name="TextBox 10">
            <a:extLst>
              <a:ext uri="{FF2B5EF4-FFF2-40B4-BE49-F238E27FC236}">
                <a16:creationId xmlns:a16="http://schemas.microsoft.com/office/drawing/2014/main" id="{FD2B98F4-7CC2-8947-5FDE-B311C3291BC4}"/>
              </a:ext>
            </a:extLst>
          </p:cNvPr>
          <p:cNvSpPr txBox="1"/>
          <p:nvPr/>
        </p:nvSpPr>
        <p:spPr>
          <a:xfrm>
            <a:off x="8370656" y="4796323"/>
            <a:ext cx="2611515" cy="646331"/>
          </a:xfrm>
          <a:prstGeom prst="rect">
            <a:avLst/>
          </a:prstGeom>
          <a:noFill/>
        </p:spPr>
        <p:txBody>
          <a:bodyPr wrap="square" rtlCol="0">
            <a:spAutoFit/>
          </a:bodyPr>
          <a:lstStyle/>
          <a:p>
            <a:pPr algn="ctr"/>
            <a:r>
              <a:rPr lang="en-US" b="1">
                <a:latin typeface="Century Gothic" panose="020B0502020202020204" pitchFamily="34" charset="0"/>
              </a:rPr>
              <a:t>PROTECT</a:t>
            </a:r>
            <a:r>
              <a:rPr lang="en-US">
                <a:latin typeface="Century Gothic" panose="020B0502020202020204" pitchFamily="34" charset="0"/>
              </a:rPr>
              <a:t> THE </a:t>
            </a:r>
            <a:r>
              <a:rPr lang="en-US" b="1">
                <a:latin typeface="Century Gothic" panose="020B0502020202020204" pitchFamily="34" charset="0"/>
              </a:rPr>
              <a:t>SAFETY</a:t>
            </a:r>
            <a:r>
              <a:rPr lang="en-US">
                <a:latin typeface="Century Gothic" panose="020B0502020202020204" pitchFamily="34" charset="0"/>
              </a:rPr>
              <a:t> OF YOUR PEOPLE </a:t>
            </a:r>
          </a:p>
        </p:txBody>
      </p:sp>
      <p:cxnSp>
        <p:nvCxnSpPr>
          <p:cNvPr id="13" name="Straight Connector 12">
            <a:extLst>
              <a:ext uri="{FF2B5EF4-FFF2-40B4-BE49-F238E27FC236}">
                <a16:creationId xmlns:a16="http://schemas.microsoft.com/office/drawing/2014/main" id="{4A830468-9053-56B9-9AA9-3C0A9B7A3A43}"/>
              </a:ext>
            </a:extLst>
          </p:cNvPr>
          <p:cNvCxnSpPr>
            <a:cxnSpLocks/>
          </p:cNvCxnSpPr>
          <p:nvPr/>
        </p:nvCxnSpPr>
        <p:spPr>
          <a:xfrm>
            <a:off x="6081131" y="3847952"/>
            <a:ext cx="0" cy="60443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EA6FBD0E-7503-534D-D2C6-63D87CE68E93}"/>
              </a:ext>
            </a:extLst>
          </p:cNvPr>
          <p:cNvGrpSpPr/>
          <p:nvPr/>
        </p:nvGrpSpPr>
        <p:grpSpPr>
          <a:xfrm>
            <a:off x="2286870" y="4320892"/>
            <a:ext cx="262988" cy="262988"/>
            <a:chOff x="1310711" y="4319268"/>
            <a:chExt cx="262988" cy="262988"/>
          </a:xfrm>
        </p:grpSpPr>
        <p:sp>
          <p:nvSpPr>
            <p:cNvPr id="16" name="Oval 15">
              <a:extLst>
                <a:ext uri="{FF2B5EF4-FFF2-40B4-BE49-F238E27FC236}">
                  <a16:creationId xmlns:a16="http://schemas.microsoft.com/office/drawing/2014/main" id="{9F3F842B-6C87-FE3D-3A6E-C6B5ADCB072B}"/>
                </a:ext>
              </a:extLst>
            </p:cNvPr>
            <p:cNvSpPr/>
            <p:nvPr/>
          </p:nvSpPr>
          <p:spPr>
            <a:xfrm>
              <a:off x="1310711" y="4319268"/>
              <a:ext cx="262988" cy="262988"/>
            </a:xfrm>
            <a:prstGeom prst="ellipse">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AA4B21B5-4C37-0078-185D-F8FBA500A4A2}"/>
                </a:ext>
              </a:extLst>
            </p:cNvPr>
            <p:cNvSpPr/>
            <p:nvPr/>
          </p:nvSpPr>
          <p:spPr>
            <a:xfrm>
              <a:off x="1370465" y="4374562"/>
              <a:ext cx="152400" cy="1524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BDFB1878-12F7-968A-117D-225A8D369C72}"/>
              </a:ext>
            </a:extLst>
          </p:cNvPr>
          <p:cNvGrpSpPr/>
          <p:nvPr/>
        </p:nvGrpSpPr>
        <p:grpSpPr>
          <a:xfrm>
            <a:off x="5944470" y="4320892"/>
            <a:ext cx="262988" cy="262988"/>
            <a:chOff x="1310711" y="4319268"/>
            <a:chExt cx="262988" cy="262988"/>
          </a:xfrm>
        </p:grpSpPr>
        <p:sp>
          <p:nvSpPr>
            <p:cNvPr id="19" name="Oval 18">
              <a:extLst>
                <a:ext uri="{FF2B5EF4-FFF2-40B4-BE49-F238E27FC236}">
                  <a16:creationId xmlns:a16="http://schemas.microsoft.com/office/drawing/2014/main" id="{CBA095BE-4F55-9817-F376-8E4C090FB399}"/>
                </a:ext>
              </a:extLst>
            </p:cNvPr>
            <p:cNvSpPr/>
            <p:nvPr/>
          </p:nvSpPr>
          <p:spPr>
            <a:xfrm>
              <a:off x="1310711" y="4319268"/>
              <a:ext cx="262988" cy="262988"/>
            </a:xfrm>
            <a:prstGeom prst="ellipse">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3D991BF-56D3-6100-46FF-10AC7EE84AA3}"/>
                </a:ext>
              </a:extLst>
            </p:cNvPr>
            <p:cNvSpPr/>
            <p:nvPr/>
          </p:nvSpPr>
          <p:spPr>
            <a:xfrm>
              <a:off x="1370465" y="4374562"/>
              <a:ext cx="152400" cy="152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061EBFBE-1287-1072-2948-92C8B68F6257}"/>
              </a:ext>
            </a:extLst>
          </p:cNvPr>
          <p:cNvGrpSpPr/>
          <p:nvPr/>
        </p:nvGrpSpPr>
        <p:grpSpPr>
          <a:xfrm>
            <a:off x="9544920" y="4320892"/>
            <a:ext cx="262988" cy="262988"/>
            <a:chOff x="1310711" y="4319268"/>
            <a:chExt cx="262988" cy="262988"/>
          </a:xfrm>
        </p:grpSpPr>
        <p:sp>
          <p:nvSpPr>
            <p:cNvPr id="22" name="Oval 21">
              <a:extLst>
                <a:ext uri="{FF2B5EF4-FFF2-40B4-BE49-F238E27FC236}">
                  <a16:creationId xmlns:a16="http://schemas.microsoft.com/office/drawing/2014/main" id="{42898738-0EA8-7321-AAB9-A37D70AE48D2}"/>
                </a:ext>
              </a:extLst>
            </p:cNvPr>
            <p:cNvSpPr/>
            <p:nvPr/>
          </p:nvSpPr>
          <p:spPr>
            <a:xfrm>
              <a:off x="1310711" y="4319268"/>
              <a:ext cx="262988" cy="262988"/>
            </a:xfrm>
            <a:prstGeom prst="ellipse">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F34A462-F0F9-54B5-1176-26D5997B1AB1}"/>
                </a:ext>
              </a:extLst>
            </p:cNvPr>
            <p:cNvSpPr/>
            <p:nvPr/>
          </p:nvSpPr>
          <p:spPr>
            <a:xfrm>
              <a:off x="1370465" y="4374562"/>
              <a:ext cx="152400" cy="1524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Oval 24">
            <a:extLst>
              <a:ext uri="{FF2B5EF4-FFF2-40B4-BE49-F238E27FC236}">
                <a16:creationId xmlns:a16="http://schemas.microsoft.com/office/drawing/2014/main" id="{09270E42-19B9-3645-6D17-D9ABDD0F71DC}"/>
              </a:ext>
            </a:extLst>
          </p:cNvPr>
          <p:cNvSpPr/>
          <p:nvPr/>
        </p:nvSpPr>
        <p:spPr>
          <a:xfrm>
            <a:off x="4829666" y="1542581"/>
            <a:ext cx="2434374" cy="2434374"/>
          </a:xfrm>
          <a:prstGeom prst="ellipse">
            <a:avLst/>
          </a:prstGeom>
          <a:solidFill>
            <a:srgbClr val="DFEDE9"/>
          </a:solidFill>
          <a:ln w="381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FC8DFB4B-445B-8097-147E-71073C1927CB}"/>
              </a:ext>
            </a:extLst>
          </p:cNvPr>
          <p:cNvGrpSpPr/>
          <p:nvPr/>
        </p:nvGrpSpPr>
        <p:grpSpPr>
          <a:xfrm>
            <a:off x="1902992" y="2236758"/>
            <a:ext cx="1083681" cy="1083536"/>
            <a:chOff x="1778297" y="2209048"/>
            <a:chExt cx="1083681" cy="1083536"/>
          </a:xfrm>
        </p:grpSpPr>
        <p:sp>
          <p:nvSpPr>
            <p:cNvPr id="39" name="Freeform 38">
              <a:extLst>
                <a:ext uri="{FF2B5EF4-FFF2-40B4-BE49-F238E27FC236}">
                  <a16:creationId xmlns:a16="http://schemas.microsoft.com/office/drawing/2014/main" id="{26D8A930-E448-1BB3-DFB2-FF9605BC6D2B}"/>
                </a:ext>
              </a:extLst>
            </p:cNvPr>
            <p:cNvSpPr/>
            <p:nvPr/>
          </p:nvSpPr>
          <p:spPr>
            <a:xfrm>
              <a:off x="1778297" y="2278308"/>
              <a:ext cx="1083681" cy="758577"/>
            </a:xfrm>
            <a:custGeom>
              <a:avLst/>
              <a:gdLst>
                <a:gd name="connsiteX0" fmla="*/ 48164 w 1083681"/>
                <a:gd name="connsiteY0" fmla="*/ 0 h 758577"/>
                <a:gd name="connsiteX1" fmla="*/ 1035518 w 1083681"/>
                <a:gd name="connsiteY1" fmla="*/ 0 h 758577"/>
                <a:gd name="connsiteX2" fmla="*/ 1083682 w 1083681"/>
                <a:gd name="connsiteY2" fmla="*/ 48164 h 758577"/>
                <a:gd name="connsiteX3" fmla="*/ 1083682 w 1083681"/>
                <a:gd name="connsiteY3" fmla="*/ 710413 h 758577"/>
                <a:gd name="connsiteX4" fmla="*/ 1035518 w 1083681"/>
                <a:gd name="connsiteY4" fmla="*/ 758577 h 758577"/>
                <a:gd name="connsiteX5" fmla="*/ 48164 w 1083681"/>
                <a:gd name="connsiteY5" fmla="*/ 758577 h 758577"/>
                <a:gd name="connsiteX6" fmla="*/ 0 w 1083681"/>
                <a:gd name="connsiteY6" fmla="*/ 710413 h 758577"/>
                <a:gd name="connsiteX7" fmla="*/ 0 w 1083681"/>
                <a:gd name="connsiteY7" fmla="*/ 48164 h 758577"/>
                <a:gd name="connsiteX8" fmla="*/ 48164 w 1083681"/>
                <a:gd name="connsiteY8" fmla="*/ 0 h 75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3681" h="758577">
                  <a:moveTo>
                    <a:pt x="48164" y="0"/>
                  </a:moveTo>
                  <a:lnTo>
                    <a:pt x="1035518" y="0"/>
                  </a:lnTo>
                  <a:cubicBezTo>
                    <a:pt x="1035518" y="0"/>
                    <a:pt x="1083682" y="0"/>
                    <a:pt x="1083682" y="48164"/>
                  </a:cubicBezTo>
                  <a:lnTo>
                    <a:pt x="1083682" y="710413"/>
                  </a:lnTo>
                  <a:cubicBezTo>
                    <a:pt x="1083682" y="710413"/>
                    <a:pt x="1083682" y="758577"/>
                    <a:pt x="1035518" y="758577"/>
                  </a:cubicBezTo>
                  <a:lnTo>
                    <a:pt x="48164" y="758577"/>
                  </a:lnTo>
                  <a:cubicBezTo>
                    <a:pt x="48164" y="758577"/>
                    <a:pt x="0" y="758577"/>
                    <a:pt x="0" y="710413"/>
                  </a:cubicBezTo>
                  <a:lnTo>
                    <a:pt x="0" y="48164"/>
                  </a:lnTo>
                  <a:cubicBezTo>
                    <a:pt x="0" y="48164"/>
                    <a:pt x="0" y="0"/>
                    <a:pt x="48164" y="0"/>
                  </a:cubicBezTo>
                </a:path>
              </a:pathLst>
            </a:custGeom>
            <a:noFill/>
            <a:ln w="38100" cap="rnd">
              <a:solidFill>
                <a:schemeClr val="accent6"/>
              </a:solidFill>
              <a:prstDash val="solid"/>
              <a:round/>
            </a:ln>
          </p:spPr>
          <p:txBody>
            <a:bodyPr rtlCol="0" anchor="ctr"/>
            <a:lstStyle/>
            <a:p>
              <a:endParaRPr lang="en-US"/>
            </a:p>
          </p:txBody>
        </p:sp>
        <p:sp>
          <p:nvSpPr>
            <p:cNvPr id="32" name="Freeform 31">
              <a:extLst>
                <a:ext uri="{FF2B5EF4-FFF2-40B4-BE49-F238E27FC236}">
                  <a16:creationId xmlns:a16="http://schemas.microsoft.com/office/drawing/2014/main" id="{67878D60-A5F8-DBDA-DD39-49287DCBB9AF}"/>
                </a:ext>
              </a:extLst>
            </p:cNvPr>
            <p:cNvSpPr/>
            <p:nvPr/>
          </p:nvSpPr>
          <p:spPr>
            <a:xfrm>
              <a:off x="1922788" y="2519704"/>
              <a:ext cx="794699" cy="216736"/>
            </a:xfrm>
            <a:custGeom>
              <a:avLst/>
              <a:gdLst>
                <a:gd name="connsiteX0" fmla="*/ 0 w 794699"/>
                <a:gd name="connsiteY0" fmla="*/ 216736 h 216736"/>
                <a:gd name="connsiteX1" fmla="*/ 88284 w 794699"/>
                <a:gd name="connsiteY1" fmla="*/ 128404 h 216736"/>
                <a:gd name="connsiteX2" fmla="*/ 154461 w 794699"/>
                <a:gd name="connsiteY2" fmla="*/ 128404 h 216736"/>
                <a:gd name="connsiteX3" fmla="*/ 209512 w 794699"/>
                <a:gd name="connsiteY3" fmla="*/ 183600 h 216736"/>
                <a:gd name="connsiteX4" fmla="*/ 275689 w 794699"/>
                <a:gd name="connsiteY4" fmla="*/ 183600 h 216736"/>
                <a:gd name="connsiteX5" fmla="*/ 406983 w 794699"/>
                <a:gd name="connsiteY5" fmla="*/ 52547 h 216736"/>
                <a:gd name="connsiteX6" fmla="*/ 473159 w 794699"/>
                <a:gd name="connsiteY6" fmla="*/ 52547 h 216736"/>
                <a:gd name="connsiteX7" fmla="*/ 573870 w 794699"/>
                <a:gd name="connsiteY7" fmla="*/ 153257 h 216736"/>
                <a:gd name="connsiteX8" fmla="*/ 640046 w 794699"/>
                <a:gd name="connsiteY8" fmla="*/ 153257 h 216736"/>
                <a:gd name="connsiteX9" fmla="*/ 794700 w 794699"/>
                <a:gd name="connsiteY9" fmla="*/ 0 h 21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4699" h="216736">
                  <a:moveTo>
                    <a:pt x="0" y="216736"/>
                  </a:moveTo>
                  <a:lnTo>
                    <a:pt x="88284" y="128404"/>
                  </a:lnTo>
                  <a:cubicBezTo>
                    <a:pt x="106563" y="110142"/>
                    <a:pt x="136182" y="110142"/>
                    <a:pt x="154461" y="128404"/>
                  </a:cubicBezTo>
                  <a:lnTo>
                    <a:pt x="209512" y="183600"/>
                  </a:lnTo>
                  <a:cubicBezTo>
                    <a:pt x="227791" y="201863"/>
                    <a:pt x="257410" y="201863"/>
                    <a:pt x="275689" y="183600"/>
                  </a:cubicBezTo>
                  <a:lnTo>
                    <a:pt x="406983" y="52547"/>
                  </a:lnTo>
                  <a:cubicBezTo>
                    <a:pt x="425261" y="34284"/>
                    <a:pt x="454881" y="34284"/>
                    <a:pt x="473159" y="52547"/>
                  </a:cubicBezTo>
                  <a:lnTo>
                    <a:pt x="573870" y="153257"/>
                  </a:lnTo>
                  <a:cubicBezTo>
                    <a:pt x="592148" y="171520"/>
                    <a:pt x="621768" y="171520"/>
                    <a:pt x="640046" y="153257"/>
                  </a:cubicBezTo>
                  <a:lnTo>
                    <a:pt x="794700" y="0"/>
                  </a:lnTo>
                </a:path>
              </a:pathLst>
            </a:custGeom>
            <a:noFill/>
            <a:ln w="38100" cap="rnd">
              <a:solidFill>
                <a:schemeClr val="accent6"/>
              </a:solidFill>
              <a:prstDash val="solid"/>
              <a:round/>
            </a:ln>
          </p:spPr>
          <p:txBody>
            <a:bodyPr rtlCol="0" anchor="ctr"/>
            <a:lstStyle/>
            <a:p>
              <a:endParaRPr lang="en-US"/>
            </a:p>
          </p:txBody>
        </p:sp>
        <p:sp>
          <p:nvSpPr>
            <p:cNvPr id="38" name="Freeform 37">
              <a:extLst>
                <a:ext uri="{FF2B5EF4-FFF2-40B4-BE49-F238E27FC236}">
                  <a16:creationId xmlns:a16="http://schemas.microsoft.com/office/drawing/2014/main" id="{601E270F-5771-143A-D9E2-EAB2D3804E6E}"/>
                </a:ext>
              </a:extLst>
            </p:cNvPr>
            <p:cNvSpPr/>
            <p:nvPr/>
          </p:nvSpPr>
          <p:spPr>
            <a:xfrm>
              <a:off x="2310891" y="2209048"/>
              <a:ext cx="48163" cy="69259"/>
            </a:xfrm>
            <a:custGeom>
              <a:avLst/>
              <a:gdLst>
                <a:gd name="connsiteX0" fmla="*/ 0 w 48163"/>
                <a:gd name="connsiteY0" fmla="*/ 0 h 69259"/>
                <a:gd name="connsiteX1" fmla="*/ 0 w 48163"/>
                <a:gd name="connsiteY1" fmla="*/ 69259 h 69259"/>
              </a:gdLst>
              <a:ahLst/>
              <a:cxnLst>
                <a:cxn ang="0">
                  <a:pos x="connsiteX0" y="connsiteY0"/>
                </a:cxn>
                <a:cxn ang="0">
                  <a:pos x="connsiteX1" y="connsiteY1"/>
                </a:cxn>
              </a:cxnLst>
              <a:rect l="l" t="t" r="r" b="b"/>
              <a:pathLst>
                <a:path w="48163" h="69259">
                  <a:moveTo>
                    <a:pt x="0" y="0"/>
                  </a:moveTo>
                  <a:lnTo>
                    <a:pt x="0" y="69259"/>
                  </a:lnTo>
                </a:path>
              </a:pathLst>
            </a:custGeom>
            <a:noFill/>
            <a:ln w="38100" cap="rnd">
              <a:solidFill>
                <a:schemeClr val="accent6"/>
              </a:solidFill>
              <a:prstDash val="solid"/>
              <a:round/>
            </a:ln>
          </p:spPr>
          <p:txBody>
            <a:bodyPr rtlCol="0" anchor="ctr"/>
            <a:lstStyle/>
            <a:p>
              <a:endParaRPr lang="en-US"/>
            </a:p>
          </p:txBody>
        </p:sp>
        <p:sp>
          <p:nvSpPr>
            <p:cNvPr id="40" name="Freeform 39">
              <a:extLst>
                <a:ext uri="{FF2B5EF4-FFF2-40B4-BE49-F238E27FC236}">
                  <a16:creationId xmlns:a16="http://schemas.microsoft.com/office/drawing/2014/main" id="{B1D2D50F-29A4-255A-6D15-789B89A2D949}"/>
                </a:ext>
              </a:extLst>
            </p:cNvPr>
            <p:cNvSpPr/>
            <p:nvPr/>
          </p:nvSpPr>
          <p:spPr>
            <a:xfrm>
              <a:off x="2320138" y="3036885"/>
              <a:ext cx="48163" cy="144490"/>
            </a:xfrm>
            <a:custGeom>
              <a:avLst/>
              <a:gdLst>
                <a:gd name="connsiteX0" fmla="*/ 0 w 48163"/>
                <a:gd name="connsiteY0" fmla="*/ 0 h 144490"/>
                <a:gd name="connsiteX1" fmla="*/ 0 w 48163"/>
                <a:gd name="connsiteY1" fmla="*/ 144491 h 144490"/>
              </a:gdLst>
              <a:ahLst/>
              <a:cxnLst>
                <a:cxn ang="0">
                  <a:pos x="connsiteX0" y="connsiteY0"/>
                </a:cxn>
                <a:cxn ang="0">
                  <a:pos x="connsiteX1" y="connsiteY1"/>
                </a:cxn>
              </a:cxnLst>
              <a:rect l="l" t="t" r="r" b="b"/>
              <a:pathLst>
                <a:path w="48163" h="144490">
                  <a:moveTo>
                    <a:pt x="0" y="0"/>
                  </a:moveTo>
                  <a:lnTo>
                    <a:pt x="0" y="144491"/>
                  </a:lnTo>
                </a:path>
              </a:pathLst>
            </a:custGeom>
            <a:noFill/>
            <a:ln w="38100" cap="rnd">
              <a:solidFill>
                <a:schemeClr val="accent6"/>
              </a:solidFill>
              <a:prstDash val="solid"/>
              <a:round/>
            </a:ln>
          </p:spPr>
          <p:txBody>
            <a:bodyPr rtlCol="0" anchor="ctr"/>
            <a:lstStyle/>
            <a:p>
              <a:endParaRPr lang="en-US"/>
            </a:p>
          </p:txBody>
        </p:sp>
        <p:sp>
          <p:nvSpPr>
            <p:cNvPr id="41" name="Freeform 40">
              <a:extLst>
                <a:ext uri="{FF2B5EF4-FFF2-40B4-BE49-F238E27FC236}">
                  <a16:creationId xmlns:a16="http://schemas.microsoft.com/office/drawing/2014/main" id="{F721E13C-EAC1-5D9E-4C14-1CB4DAFBCDD6}"/>
                </a:ext>
              </a:extLst>
            </p:cNvPr>
            <p:cNvSpPr/>
            <p:nvPr/>
          </p:nvSpPr>
          <p:spPr>
            <a:xfrm>
              <a:off x="2171842" y="3181375"/>
              <a:ext cx="296447" cy="111209"/>
            </a:xfrm>
            <a:custGeom>
              <a:avLst/>
              <a:gdLst>
                <a:gd name="connsiteX0" fmla="*/ 0 w 296447"/>
                <a:gd name="connsiteY0" fmla="*/ 111210 h 111209"/>
                <a:gd name="connsiteX1" fmla="*/ 148296 w 296447"/>
                <a:gd name="connsiteY1" fmla="*/ 0 h 111209"/>
                <a:gd name="connsiteX2" fmla="*/ 296447 w 296447"/>
                <a:gd name="connsiteY2" fmla="*/ 111114 h 111209"/>
              </a:gdLst>
              <a:ahLst/>
              <a:cxnLst>
                <a:cxn ang="0">
                  <a:pos x="connsiteX0" y="connsiteY0"/>
                </a:cxn>
                <a:cxn ang="0">
                  <a:pos x="connsiteX1" y="connsiteY1"/>
                </a:cxn>
                <a:cxn ang="0">
                  <a:pos x="connsiteX2" y="connsiteY2"/>
                </a:cxn>
              </a:cxnLst>
              <a:rect l="l" t="t" r="r" b="b"/>
              <a:pathLst>
                <a:path w="296447" h="111209">
                  <a:moveTo>
                    <a:pt x="0" y="111210"/>
                  </a:moveTo>
                  <a:lnTo>
                    <a:pt x="148296" y="0"/>
                  </a:lnTo>
                  <a:lnTo>
                    <a:pt x="296447" y="111114"/>
                  </a:lnTo>
                </a:path>
              </a:pathLst>
            </a:custGeom>
            <a:noFill/>
            <a:ln w="38100" cap="rnd">
              <a:solidFill>
                <a:schemeClr val="accent6"/>
              </a:solidFill>
              <a:prstDash val="solid"/>
              <a:round/>
            </a:ln>
          </p:spPr>
          <p:txBody>
            <a:bodyPr rtlCol="0" anchor="ctr"/>
            <a:lstStyle/>
            <a:p>
              <a:endParaRPr lang="en-US"/>
            </a:p>
          </p:txBody>
        </p:sp>
      </p:grpSp>
      <p:grpSp>
        <p:nvGrpSpPr>
          <p:cNvPr id="42" name="Graphic 27">
            <a:extLst>
              <a:ext uri="{FF2B5EF4-FFF2-40B4-BE49-F238E27FC236}">
                <a16:creationId xmlns:a16="http://schemas.microsoft.com/office/drawing/2014/main" id="{09252632-B4D9-BB6B-61EE-88BD3C3EF31B}"/>
              </a:ext>
            </a:extLst>
          </p:cNvPr>
          <p:cNvGrpSpPr/>
          <p:nvPr/>
        </p:nvGrpSpPr>
        <p:grpSpPr>
          <a:xfrm>
            <a:off x="5355611" y="2183837"/>
            <a:ext cx="1382484" cy="1142052"/>
            <a:chOff x="5230916" y="2127991"/>
            <a:chExt cx="1382484" cy="1142052"/>
          </a:xfrm>
          <a:noFill/>
        </p:grpSpPr>
        <p:sp>
          <p:nvSpPr>
            <p:cNvPr id="43" name="Freeform 42">
              <a:extLst>
                <a:ext uri="{FF2B5EF4-FFF2-40B4-BE49-F238E27FC236}">
                  <a16:creationId xmlns:a16="http://schemas.microsoft.com/office/drawing/2014/main" id="{A104339B-937F-2986-E1B7-32A25FBD8F55}"/>
                </a:ext>
              </a:extLst>
            </p:cNvPr>
            <p:cNvSpPr/>
            <p:nvPr/>
          </p:nvSpPr>
          <p:spPr>
            <a:xfrm>
              <a:off x="5536264" y="2127991"/>
              <a:ext cx="772387" cy="1142052"/>
            </a:xfrm>
            <a:custGeom>
              <a:avLst/>
              <a:gdLst>
                <a:gd name="connsiteX0" fmla="*/ 476055 w 772387"/>
                <a:gd name="connsiteY0" fmla="*/ 339610 h 1142052"/>
                <a:gd name="connsiteX1" fmla="*/ 772388 w 772387"/>
                <a:gd name="connsiteY1" fmla="*/ 802442 h 1142052"/>
                <a:gd name="connsiteX2" fmla="*/ 385893 w 772387"/>
                <a:gd name="connsiteY2" fmla="*/ 1142052 h 1142052"/>
                <a:gd name="connsiteX3" fmla="*/ 0 w 772387"/>
                <a:gd name="connsiteY3" fmla="*/ 802442 h 1142052"/>
                <a:gd name="connsiteX4" fmla="*/ 295731 w 772387"/>
                <a:gd name="connsiteY4" fmla="*/ 339610 h 1142052"/>
                <a:gd name="connsiteX5" fmla="*/ 159286 w 772387"/>
                <a:gd name="connsiteY5" fmla="*/ 150270 h 1142052"/>
                <a:gd name="connsiteX6" fmla="*/ 173111 w 772387"/>
                <a:gd name="connsiteY6" fmla="*/ 72731 h 1142052"/>
                <a:gd name="connsiteX7" fmla="*/ 248847 w 772387"/>
                <a:gd name="connsiteY7" fmla="*/ 63714 h 1142052"/>
                <a:gd name="connsiteX8" fmla="*/ 317971 w 772387"/>
                <a:gd name="connsiteY8" fmla="*/ 48687 h 1142052"/>
                <a:gd name="connsiteX9" fmla="*/ 331195 w 772387"/>
                <a:gd name="connsiteY9" fmla="*/ 30655 h 1142052"/>
                <a:gd name="connsiteX10" fmla="*/ 385893 w 772387"/>
                <a:gd name="connsiteY10" fmla="*/ 0 h 1142052"/>
                <a:gd name="connsiteX11" fmla="*/ 441193 w 772387"/>
                <a:gd name="connsiteY11" fmla="*/ 28251 h 1142052"/>
                <a:gd name="connsiteX12" fmla="*/ 454417 w 772387"/>
                <a:gd name="connsiteY12" fmla="*/ 46283 h 1142052"/>
                <a:gd name="connsiteX13" fmla="*/ 523541 w 772387"/>
                <a:gd name="connsiteY13" fmla="*/ 61310 h 1142052"/>
                <a:gd name="connsiteX14" fmla="*/ 599277 w 772387"/>
                <a:gd name="connsiteY14" fmla="*/ 70326 h 1142052"/>
                <a:gd name="connsiteX15" fmla="*/ 612501 w 772387"/>
                <a:gd name="connsiteY15" fmla="*/ 150270 h 11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2387" h="1142052">
                  <a:moveTo>
                    <a:pt x="476055" y="339610"/>
                  </a:moveTo>
                  <a:cubicBezTo>
                    <a:pt x="604687" y="430974"/>
                    <a:pt x="772388" y="604085"/>
                    <a:pt x="772388" y="802442"/>
                  </a:cubicBezTo>
                  <a:cubicBezTo>
                    <a:pt x="772388" y="1000798"/>
                    <a:pt x="599277" y="1142052"/>
                    <a:pt x="385893" y="1142052"/>
                  </a:cubicBezTo>
                  <a:cubicBezTo>
                    <a:pt x="172510" y="1142052"/>
                    <a:pt x="0" y="1003203"/>
                    <a:pt x="0" y="802442"/>
                  </a:cubicBezTo>
                  <a:cubicBezTo>
                    <a:pt x="0" y="601681"/>
                    <a:pt x="167100" y="430974"/>
                    <a:pt x="295731" y="339610"/>
                  </a:cubicBezTo>
                  <a:lnTo>
                    <a:pt x="159286" y="150270"/>
                  </a:lnTo>
                  <a:cubicBezTo>
                    <a:pt x="146717" y="124143"/>
                    <a:pt x="152287" y="92904"/>
                    <a:pt x="173111" y="72731"/>
                  </a:cubicBezTo>
                  <a:cubicBezTo>
                    <a:pt x="192973" y="52042"/>
                    <a:pt x="224684" y="48267"/>
                    <a:pt x="248847" y="63714"/>
                  </a:cubicBezTo>
                  <a:cubicBezTo>
                    <a:pt x="272343" y="77116"/>
                    <a:pt x="302163" y="70633"/>
                    <a:pt x="317971" y="48687"/>
                  </a:cubicBezTo>
                  <a:lnTo>
                    <a:pt x="331195" y="30655"/>
                  </a:lnTo>
                  <a:cubicBezTo>
                    <a:pt x="343265" y="12051"/>
                    <a:pt x="363726" y="585"/>
                    <a:pt x="385893" y="0"/>
                  </a:cubicBezTo>
                  <a:cubicBezTo>
                    <a:pt x="407779" y="45"/>
                    <a:pt x="428330" y="10542"/>
                    <a:pt x="441193" y="28251"/>
                  </a:cubicBezTo>
                  <a:lnTo>
                    <a:pt x="454417" y="46283"/>
                  </a:lnTo>
                  <a:cubicBezTo>
                    <a:pt x="470225" y="68229"/>
                    <a:pt x="500045" y="74711"/>
                    <a:pt x="523541" y="61310"/>
                  </a:cubicBezTo>
                  <a:cubicBezTo>
                    <a:pt x="547704" y="45863"/>
                    <a:pt x="579417" y="49638"/>
                    <a:pt x="599277" y="70326"/>
                  </a:cubicBezTo>
                  <a:cubicBezTo>
                    <a:pt x="621409" y="90835"/>
                    <a:pt x="626848" y="123726"/>
                    <a:pt x="612501" y="150270"/>
                  </a:cubicBezTo>
                  <a:close/>
                </a:path>
              </a:pathLst>
            </a:custGeom>
            <a:grpFill/>
            <a:ln w="38100" cap="rnd">
              <a:solidFill>
                <a:schemeClr val="accent1"/>
              </a:solidFill>
              <a:prstDash val="solid"/>
              <a:round/>
            </a:ln>
          </p:spPr>
          <p:txBody>
            <a:bodyPr rtlCol="0" anchor="ctr"/>
            <a:lstStyle/>
            <a:p>
              <a:endParaRPr lang="en-US"/>
            </a:p>
          </p:txBody>
        </p:sp>
        <p:sp>
          <p:nvSpPr>
            <p:cNvPr id="44" name="Freeform 43">
              <a:extLst>
                <a:ext uri="{FF2B5EF4-FFF2-40B4-BE49-F238E27FC236}">
                  <a16:creationId xmlns:a16="http://schemas.microsoft.com/office/drawing/2014/main" id="{AFB8FE1F-A692-C393-143F-33E07A711891}"/>
                </a:ext>
              </a:extLst>
            </p:cNvPr>
            <p:cNvSpPr/>
            <p:nvPr/>
          </p:nvSpPr>
          <p:spPr>
            <a:xfrm>
              <a:off x="5711780" y="2458585"/>
              <a:ext cx="420756" cy="60108"/>
            </a:xfrm>
            <a:custGeom>
              <a:avLst/>
              <a:gdLst>
                <a:gd name="connsiteX0" fmla="*/ 0 w 420756"/>
                <a:gd name="connsiteY0" fmla="*/ 0 h 60108"/>
                <a:gd name="connsiteX1" fmla="*/ 420756 w 420756"/>
                <a:gd name="connsiteY1" fmla="*/ 0 h 60108"/>
              </a:gdLst>
              <a:ahLst/>
              <a:cxnLst>
                <a:cxn ang="0">
                  <a:pos x="connsiteX0" y="connsiteY0"/>
                </a:cxn>
                <a:cxn ang="0">
                  <a:pos x="connsiteX1" y="connsiteY1"/>
                </a:cxn>
              </a:cxnLst>
              <a:rect l="l" t="t" r="r" b="b"/>
              <a:pathLst>
                <a:path w="420756" h="60108">
                  <a:moveTo>
                    <a:pt x="0" y="0"/>
                  </a:moveTo>
                  <a:lnTo>
                    <a:pt x="420756" y="0"/>
                  </a:lnTo>
                </a:path>
              </a:pathLst>
            </a:custGeom>
            <a:grpFill/>
            <a:ln w="38100" cap="rnd">
              <a:solidFill>
                <a:schemeClr val="accent1"/>
              </a:solidFill>
              <a:prstDash val="solid"/>
              <a:round/>
            </a:ln>
          </p:spPr>
          <p:txBody>
            <a:bodyPr rtlCol="0" anchor="ctr"/>
            <a:lstStyle/>
            <a:p>
              <a:endParaRPr lang="en-US"/>
            </a:p>
          </p:txBody>
        </p:sp>
        <p:sp>
          <p:nvSpPr>
            <p:cNvPr id="45" name="Freeform 44">
              <a:extLst>
                <a:ext uri="{FF2B5EF4-FFF2-40B4-BE49-F238E27FC236}">
                  <a16:creationId xmlns:a16="http://schemas.microsoft.com/office/drawing/2014/main" id="{39D26E52-DC4B-2AEA-8631-8AF2F9F8333E}"/>
                </a:ext>
              </a:extLst>
            </p:cNvPr>
            <p:cNvSpPr/>
            <p:nvPr/>
          </p:nvSpPr>
          <p:spPr>
            <a:xfrm>
              <a:off x="5230916" y="2385731"/>
              <a:ext cx="347960" cy="794149"/>
            </a:xfrm>
            <a:custGeom>
              <a:avLst/>
              <a:gdLst>
                <a:gd name="connsiteX0" fmla="*/ 240432 w 347960"/>
                <a:gd name="connsiteY0" fmla="*/ 794149 h 794149"/>
                <a:gd name="connsiteX1" fmla="*/ 0 w 347960"/>
                <a:gd name="connsiteY1" fmla="*/ 553717 h 794149"/>
                <a:gd name="connsiteX2" fmla="*/ 210378 w 347960"/>
                <a:gd name="connsiteY2" fmla="*/ 193069 h 794149"/>
                <a:gd name="connsiteX3" fmla="*/ 135844 w 347960"/>
                <a:gd name="connsiteY3" fmla="*/ 62635 h 794149"/>
                <a:gd name="connsiteX4" fmla="*/ 135844 w 347960"/>
                <a:gd name="connsiteY4" fmla="*/ 17554 h 794149"/>
                <a:gd name="connsiteX5" fmla="*/ 178521 w 347960"/>
                <a:gd name="connsiteY5" fmla="*/ 724 h 794149"/>
                <a:gd name="connsiteX6" fmla="*/ 298737 w 347960"/>
                <a:gd name="connsiteY6" fmla="*/ 724 h 794149"/>
                <a:gd name="connsiteX7" fmla="*/ 341413 w 347960"/>
                <a:gd name="connsiteY7" fmla="*/ 17554 h 794149"/>
                <a:gd name="connsiteX8" fmla="*/ 341413 w 347960"/>
                <a:gd name="connsiteY8" fmla="*/ 62635 h 794149"/>
                <a:gd name="connsiteX9" fmla="*/ 270486 w 347960"/>
                <a:gd name="connsiteY9" fmla="*/ 193069 h 79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7960" h="794149">
                  <a:moveTo>
                    <a:pt x="240432" y="794149"/>
                  </a:moveTo>
                  <a:cubicBezTo>
                    <a:pt x="107645" y="794149"/>
                    <a:pt x="0" y="686502"/>
                    <a:pt x="0" y="553717"/>
                  </a:cubicBezTo>
                  <a:cubicBezTo>
                    <a:pt x="5312" y="405858"/>
                    <a:pt x="84286" y="270477"/>
                    <a:pt x="210378" y="193069"/>
                  </a:cubicBezTo>
                  <a:lnTo>
                    <a:pt x="135844" y="62635"/>
                  </a:lnTo>
                  <a:cubicBezTo>
                    <a:pt x="127115" y="48876"/>
                    <a:pt x="127115" y="31313"/>
                    <a:pt x="135844" y="17554"/>
                  </a:cubicBezTo>
                  <a:cubicBezTo>
                    <a:pt x="145681" y="4246"/>
                    <a:pt x="162247" y="-2288"/>
                    <a:pt x="178521" y="724"/>
                  </a:cubicBezTo>
                  <a:cubicBezTo>
                    <a:pt x="218195" y="8706"/>
                    <a:pt x="259062" y="8706"/>
                    <a:pt x="298737" y="724"/>
                  </a:cubicBezTo>
                  <a:cubicBezTo>
                    <a:pt x="315010" y="-2288"/>
                    <a:pt x="331576" y="4246"/>
                    <a:pt x="341413" y="17554"/>
                  </a:cubicBezTo>
                  <a:cubicBezTo>
                    <a:pt x="350143" y="31313"/>
                    <a:pt x="350143" y="48876"/>
                    <a:pt x="341413" y="62635"/>
                  </a:cubicBezTo>
                  <a:lnTo>
                    <a:pt x="270486" y="193069"/>
                  </a:lnTo>
                </a:path>
              </a:pathLst>
            </a:custGeom>
            <a:grpFill/>
            <a:ln w="38100" cap="rnd">
              <a:solidFill>
                <a:schemeClr val="accent1"/>
              </a:solidFill>
              <a:prstDash val="solid"/>
              <a:round/>
            </a:ln>
          </p:spPr>
          <p:txBody>
            <a:bodyPr rtlCol="0" anchor="ctr"/>
            <a:lstStyle/>
            <a:p>
              <a:endParaRPr lang="en-US"/>
            </a:p>
          </p:txBody>
        </p:sp>
        <p:sp>
          <p:nvSpPr>
            <p:cNvPr id="46" name="Freeform 45">
              <a:extLst>
                <a:ext uri="{FF2B5EF4-FFF2-40B4-BE49-F238E27FC236}">
                  <a16:creationId xmlns:a16="http://schemas.microsoft.com/office/drawing/2014/main" id="{3332F589-C3E4-9213-EB47-A14EFFDB3FC0}"/>
                </a:ext>
              </a:extLst>
            </p:cNvPr>
            <p:cNvSpPr/>
            <p:nvPr/>
          </p:nvSpPr>
          <p:spPr>
            <a:xfrm>
              <a:off x="5351132" y="2578801"/>
              <a:ext cx="150270" cy="60108"/>
            </a:xfrm>
            <a:custGeom>
              <a:avLst/>
              <a:gdLst>
                <a:gd name="connsiteX0" fmla="*/ 0 w 150270"/>
                <a:gd name="connsiteY0" fmla="*/ 0 h 60108"/>
                <a:gd name="connsiteX1" fmla="*/ 150270 w 150270"/>
                <a:gd name="connsiteY1" fmla="*/ 0 h 60108"/>
              </a:gdLst>
              <a:ahLst/>
              <a:cxnLst>
                <a:cxn ang="0">
                  <a:pos x="connsiteX0" y="connsiteY0"/>
                </a:cxn>
                <a:cxn ang="0">
                  <a:pos x="connsiteX1" y="connsiteY1"/>
                </a:cxn>
              </a:cxnLst>
              <a:rect l="l" t="t" r="r" b="b"/>
              <a:pathLst>
                <a:path w="150270" h="60108">
                  <a:moveTo>
                    <a:pt x="0" y="0"/>
                  </a:moveTo>
                  <a:lnTo>
                    <a:pt x="150270" y="0"/>
                  </a:lnTo>
                </a:path>
              </a:pathLst>
            </a:custGeom>
            <a:grpFill/>
            <a:ln w="38100" cap="rnd">
              <a:solidFill>
                <a:schemeClr val="accent1"/>
              </a:solidFill>
              <a:prstDash val="solid"/>
              <a:round/>
            </a:ln>
          </p:spPr>
          <p:txBody>
            <a:bodyPr rtlCol="0" anchor="ctr"/>
            <a:lstStyle/>
            <a:p>
              <a:endParaRPr lang="en-US"/>
            </a:p>
          </p:txBody>
        </p:sp>
        <p:sp>
          <p:nvSpPr>
            <p:cNvPr id="47" name="Freeform 46">
              <a:extLst>
                <a:ext uri="{FF2B5EF4-FFF2-40B4-BE49-F238E27FC236}">
                  <a16:creationId xmlns:a16="http://schemas.microsoft.com/office/drawing/2014/main" id="{16DB2354-4C03-5F74-57A5-E61691DA0273}"/>
                </a:ext>
              </a:extLst>
            </p:cNvPr>
            <p:cNvSpPr/>
            <p:nvPr/>
          </p:nvSpPr>
          <p:spPr>
            <a:xfrm>
              <a:off x="6265440" y="2385731"/>
              <a:ext cx="347959" cy="794149"/>
            </a:xfrm>
            <a:custGeom>
              <a:avLst/>
              <a:gdLst>
                <a:gd name="connsiteX0" fmla="*/ 107527 w 347959"/>
                <a:gd name="connsiteY0" fmla="*/ 794149 h 794149"/>
                <a:gd name="connsiteX1" fmla="*/ 347959 w 347959"/>
                <a:gd name="connsiteY1" fmla="*/ 553717 h 794149"/>
                <a:gd name="connsiteX2" fmla="*/ 137581 w 347959"/>
                <a:gd name="connsiteY2" fmla="*/ 193069 h 794149"/>
                <a:gd name="connsiteX3" fmla="*/ 212115 w 347959"/>
                <a:gd name="connsiteY3" fmla="*/ 62635 h 794149"/>
                <a:gd name="connsiteX4" fmla="*/ 212115 w 347959"/>
                <a:gd name="connsiteY4" fmla="*/ 17554 h 794149"/>
                <a:gd name="connsiteX5" fmla="*/ 169438 w 347959"/>
                <a:gd name="connsiteY5" fmla="*/ 724 h 794149"/>
                <a:gd name="connsiteX6" fmla="*/ 49222 w 347959"/>
                <a:gd name="connsiteY6" fmla="*/ 724 h 794149"/>
                <a:gd name="connsiteX7" fmla="*/ 6546 w 347959"/>
                <a:gd name="connsiteY7" fmla="*/ 17554 h 794149"/>
                <a:gd name="connsiteX8" fmla="*/ 6546 w 347959"/>
                <a:gd name="connsiteY8" fmla="*/ 62635 h 794149"/>
                <a:gd name="connsiteX9" fmla="*/ 77473 w 347959"/>
                <a:gd name="connsiteY9" fmla="*/ 193069 h 79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7959" h="794149">
                  <a:moveTo>
                    <a:pt x="107527" y="794149"/>
                  </a:moveTo>
                  <a:cubicBezTo>
                    <a:pt x="240312" y="794149"/>
                    <a:pt x="347959" y="686502"/>
                    <a:pt x="347959" y="553717"/>
                  </a:cubicBezTo>
                  <a:cubicBezTo>
                    <a:pt x="342646" y="405858"/>
                    <a:pt x="263670" y="270477"/>
                    <a:pt x="137581" y="193069"/>
                  </a:cubicBezTo>
                  <a:lnTo>
                    <a:pt x="212115" y="62635"/>
                  </a:lnTo>
                  <a:cubicBezTo>
                    <a:pt x="220843" y="48876"/>
                    <a:pt x="220843" y="31313"/>
                    <a:pt x="212115" y="17554"/>
                  </a:cubicBezTo>
                  <a:cubicBezTo>
                    <a:pt x="202275" y="4246"/>
                    <a:pt x="185710" y="-2288"/>
                    <a:pt x="169438" y="724"/>
                  </a:cubicBezTo>
                  <a:cubicBezTo>
                    <a:pt x="129761" y="8706"/>
                    <a:pt x="88900" y="8706"/>
                    <a:pt x="49222" y="724"/>
                  </a:cubicBezTo>
                  <a:cubicBezTo>
                    <a:pt x="32951" y="-2288"/>
                    <a:pt x="16385" y="4246"/>
                    <a:pt x="6546" y="17554"/>
                  </a:cubicBezTo>
                  <a:cubicBezTo>
                    <a:pt x="-2182" y="31313"/>
                    <a:pt x="-2182" y="48876"/>
                    <a:pt x="6546" y="62635"/>
                  </a:cubicBezTo>
                  <a:lnTo>
                    <a:pt x="77473" y="193069"/>
                  </a:lnTo>
                </a:path>
              </a:pathLst>
            </a:custGeom>
            <a:grpFill/>
            <a:ln w="38100" cap="rnd">
              <a:solidFill>
                <a:schemeClr val="accent1"/>
              </a:solidFill>
              <a:prstDash val="solid"/>
              <a:round/>
            </a:ln>
          </p:spPr>
          <p:txBody>
            <a:bodyPr rtlCol="0" anchor="ctr"/>
            <a:lstStyle/>
            <a:p>
              <a:endParaRPr lang="en-US"/>
            </a:p>
          </p:txBody>
        </p:sp>
        <p:sp>
          <p:nvSpPr>
            <p:cNvPr id="48" name="Freeform 47">
              <a:extLst>
                <a:ext uri="{FF2B5EF4-FFF2-40B4-BE49-F238E27FC236}">
                  <a16:creationId xmlns:a16="http://schemas.microsoft.com/office/drawing/2014/main" id="{A2C844D0-E59D-F845-38F1-624E0D047958}"/>
                </a:ext>
              </a:extLst>
            </p:cNvPr>
            <p:cNvSpPr/>
            <p:nvPr/>
          </p:nvSpPr>
          <p:spPr>
            <a:xfrm>
              <a:off x="6342914" y="2578801"/>
              <a:ext cx="150270" cy="60108"/>
            </a:xfrm>
            <a:custGeom>
              <a:avLst/>
              <a:gdLst>
                <a:gd name="connsiteX0" fmla="*/ 150270 w 150270"/>
                <a:gd name="connsiteY0" fmla="*/ 0 h 60108"/>
                <a:gd name="connsiteX1" fmla="*/ 0 w 150270"/>
                <a:gd name="connsiteY1" fmla="*/ 0 h 60108"/>
              </a:gdLst>
              <a:ahLst/>
              <a:cxnLst>
                <a:cxn ang="0">
                  <a:pos x="connsiteX0" y="connsiteY0"/>
                </a:cxn>
                <a:cxn ang="0">
                  <a:pos x="connsiteX1" y="connsiteY1"/>
                </a:cxn>
              </a:cxnLst>
              <a:rect l="l" t="t" r="r" b="b"/>
              <a:pathLst>
                <a:path w="150270" h="60108">
                  <a:moveTo>
                    <a:pt x="150270" y="0"/>
                  </a:moveTo>
                  <a:lnTo>
                    <a:pt x="0" y="0"/>
                  </a:lnTo>
                </a:path>
              </a:pathLst>
            </a:custGeom>
            <a:grpFill/>
            <a:ln w="38100" cap="rnd">
              <a:solidFill>
                <a:schemeClr val="accent1"/>
              </a:solidFill>
              <a:prstDash val="solid"/>
              <a:round/>
            </a:ln>
          </p:spPr>
          <p:txBody>
            <a:bodyPr rtlCol="0" anchor="ctr"/>
            <a:lstStyle/>
            <a:p>
              <a:endParaRPr lang="en-US"/>
            </a:p>
          </p:txBody>
        </p:sp>
        <p:sp>
          <p:nvSpPr>
            <p:cNvPr id="49" name="Freeform 48">
              <a:extLst>
                <a:ext uri="{FF2B5EF4-FFF2-40B4-BE49-F238E27FC236}">
                  <a16:creationId xmlns:a16="http://schemas.microsoft.com/office/drawing/2014/main" id="{EC4E429F-7C73-89CA-8873-4766FE9B874E}"/>
                </a:ext>
              </a:extLst>
            </p:cNvPr>
            <p:cNvSpPr/>
            <p:nvPr/>
          </p:nvSpPr>
          <p:spPr>
            <a:xfrm>
              <a:off x="5922158" y="3029611"/>
              <a:ext cx="60108" cy="60108"/>
            </a:xfrm>
            <a:custGeom>
              <a:avLst/>
              <a:gdLst>
                <a:gd name="connsiteX0" fmla="*/ 0 w 60108"/>
                <a:gd name="connsiteY0" fmla="*/ 0 h 60108"/>
                <a:gd name="connsiteX1" fmla="*/ 0 w 60108"/>
                <a:gd name="connsiteY1" fmla="*/ 60108 h 60108"/>
              </a:gdLst>
              <a:ahLst/>
              <a:cxnLst>
                <a:cxn ang="0">
                  <a:pos x="connsiteX0" y="connsiteY0"/>
                </a:cxn>
                <a:cxn ang="0">
                  <a:pos x="connsiteX1" y="connsiteY1"/>
                </a:cxn>
              </a:cxnLst>
              <a:rect l="l" t="t" r="r" b="b"/>
              <a:pathLst>
                <a:path w="60108" h="60108">
                  <a:moveTo>
                    <a:pt x="0" y="0"/>
                  </a:moveTo>
                  <a:lnTo>
                    <a:pt x="0" y="60108"/>
                  </a:lnTo>
                </a:path>
              </a:pathLst>
            </a:custGeom>
            <a:grpFill/>
            <a:ln w="38100" cap="rnd">
              <a:solidFill>
                <a:schemeClr val="accent1"/>
              </a:solidFill>
              <a:prstDash val="solid"/>
              <a:round/>
            </a:ln>
          </p:spPr>
          <p:txBody>
            <a:bodyPr rtlCol="0" anchor="ctr"/>
            <a:lstStyle/>
            <a:p>
              <a:endParaRPr lang="en-US"/>
            </a:p>
          </p:txBody>
        </p:sp>
        <p:sp>
          <p:nvSpPr>
            <p:cNvPr id="50" name="Freeform 49">
              <a:extLst>
                <a:ext uri="{FF2B5EF4-FFF2-40B4-BE49-F238E27FC236}">
                  <a16:creationId xmlns:a16="http://schemas.microsoft.com/office/drawing/2014/main" id="{F190EC8C-189D-47C6-719F-8F87FDD23E10}"/>
                </a:ext>
              </a:extLst>
            </p:cNvPr>
            <p:cNvSpPr/>
            <p:nvPr/>
          </p:nvSpPr>
          <p:spPr>
            <a:xfrm>
              <a:off x="5922158" y="2729071"/>
              <a:ext cx="60108" cy="60108"/>
            </a:xfrm>
            <a:custGeom>
              <a:avLst/>
              <a:gdLst>
                <a:gd name="connsiteX0" fmla="*/ 0 w 60108"/>
                <a:gd name="connsiteY0" fmla="*/ 0 h 60108"/>
                <a:gd name="connsiteX1" fmla="*/ 0 w 60108"/>
                <a:gd name="connsiteY1" fmla="*/ 60108 h 60108"/>
              </a:gdLst>
              <a:ahLst/>
              <a:cxnLst>
                <a:cxn ang="0">
                  <a:pos x="connsiteX0" y="connsiteY0"/>
                </a:cxn>
                <a:cxn ang="0">
                  <a:pos x="connsiteX1" y="connsiteY1"/>
                </a:cxn>
              </a:cxnLst>
              <a:rect l="l" t="t" r="r" b="b"/>
              <a:pathLst>
                <a:path w="60108" h="60108">
                  <a:moveTo>
                    <a:pt x="0" y="0"/>
                  </a:moveTo>
                  <a:lnTo>
                    <a:pt x="0" y="60108"/>
                  </a:lnTo>
                </a:path>
              </a:pathLst>
            </a:custGeom>
            <a:grpFill/>
            <a:ln w="38100" cap="rnd">
              <a:solidFill>
                <a:schemeClr val="accent1"/>
              </a:solidFill>
              <a:prstDash val="solid"/>
              <a:round/>
            </a:ln>
          </p:spPr>
          <p:txBody>
            <a:bodyPr rtlCol="0" anchor="ctr"/>
            <a:lstStyle/>
            <a:p>
              <a:endParaRPr lang="en-US"/>
            </a:p>
          </p:txBody>
        </p:sp>
        <p:sp>
          <p:nvSpPr>
            <p:cNvPr id="51" name="Freeform 50">
              <a:extLst>
                <a:ext uri="{FF2B5EF4-FFF2-40B4-BE49-F238E27FC236}">
                  <a16:creationId xmlns:a16="http://schemas.microsoft.com/office/drawing/2014/main" id="{7E17965B-249E-CFCA-CCF6-FF93AD880B27}"/>
                </a:ext>
              </a:extLst>
            </p:cNvPr>
            <p:cNvSpPr/>
            <p:nvPr/>
          </p:nvSpPr>
          <p:spPr>
            <a:xfrm>
              <a:off x="5801942" y="2789179"/>
              <a:ext cx="240432" cy="240432"/>
            </a:xfrm>
            <a:custGeom>
              <a:avLst/>
              <a:gdLst>
                <a:gd name="connsiteX0" fmla="*/ 0 w 240432"/>
                <a:gd name="connsiteY0" fmla="*/ 240432 h 240432"/>
                <a:gd name="connsiteX1" fmla="*/ 180324 w 240432"/>
                <a:gd name="connsiteY1" fmla="*/ 240432 h 240432"/>
                <a:gd name="connsiteX2" fmla="*/ 240432 w 240432"/>
                <a:gd name="connsiteY2" fmla="*/ 180324 h 240432"/>
                <a:gd name="connsiteX3" fmla="*/ 180324 w 240432"/>
                <a:gd name="connsiteY3" fmla="*/ 120216 h 240432"/>
                <a:gd name="connsiteX4" fmla="*/ 60108 w 240432"/>
                <a:gd name="connsiteY4" fmla="*/ 120216 h 240432"/>
                <a:gd name="connsiteX5" fmla="*/ 0 w 240432"/>
                <a:gd name="connsiteY5" fmla="*/ 60108 h 240432"/>
                <a:gd name="connsiteX6" fmla="*/ 60108 w 240432"/>
                <a:gd name="connsiteY6" fmla="*/ 0 h 240432"/>
                <a:gd name="connsiteX7" fmla="*/ 240432 w 240432"/>
                <a:gd name="connsiteY7" fmla="*/ 0 h 240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432" h="240432">
                  <a:moveTo>
                    <a:pt x="0" y="240432"/>
                  </a:moveTo>
                  <a:lnTo>
                    <a:pt x="180324" y="240432"/>
                  </a:lnTo>
                  <a:cubicBezTo>
                    <a:pt x="213522" y="240432"/>
                    <a:pt x="240432" y="213522"/>
                    <a:pt x="240432" y="180324"/>
                  </a:cubicBezTo>
                  <a:cubicBezTo>
                    <a:pt x="240432" y="147126"/>
                    <a:pt x="213522" y="120216"/>
                    <a:pt x="180324" y="120216"/>
                  </a:cubicBezTo>
                  <a:lnTo>
                    <a:pt x="60108" y="120216"/>
                  </a:lnTo>
                  <a:cubicBezTo>
                    <a:pt x="26910" y="120216"/>
                    <a:pt x="0" y="93306"/>
                    <a:pt x="0" y="60108"/>
                  </a:cubicBezTo>
                  <a:cubicBezTo>
                    <a:pt x="0" y="26910"/>
                    <a:pt x="26910" y="0"/>
                    <a:pt x="60108" y="0"/>
                  </a:cubicBezTo>
                  <a:lnTo>
                    <a:pt x="240432" y="0"/>
                  </a:lnTo>
                </a:path>
              </a:pathLst>
            </a:custGeom>
            <a:grpFill/>
            <a:ln w="38100" cap="rnd">
              <a:solidFill>
                <a:schemeClr val="accent1"/>
              </a:solidFill>
              <a:prstDash val="solid"/>
              <a:round/>
            </a:ln>
          </p:spPr>
          <p:txBody>
            <a:bodyPr rtlCol="0" anchor="ctr"/>
            <a:lstStyle/>
            <a:p>
              <a:endParaRPr lang="en-US"/>
            </a:p>
          </p:txBody>
        </p:sp>
      </p:grpSp>
      <p:grpSp>
        <p:nvGrpSpPr>
          <p:cNvPr id="5" name="Group 4">
            <a:extLst>
              <a:ext uri="{FF2B5EF4-FFF2-40B4-BE49-F238E27FC236}">
                <a16:creationId xmlns:a16="http://schemas.microsoft.com/office/drawing/2014/main" id="{3B69FE32-E0C5-0471-2A74-3EFE7DEEFC74}"/>
              </a:ext>
            </a:extLst>
          </p:cNvPr>
          <p:cNvGrpSpPr/>
          <p:nvPr/>
        </p:nvGrpSpPr>
        <p:grpSpPr>
          <a:xfrm>
            <a:off x="9075748" y="2143617"/>
            <a:ext cx="1239198" cy="1239282"/>
            <a:chOff x="8951053" y="2115907"/>
            <a:chExt cx="1239198" cy="1239282"/>
          </a:xfrm>
        </p:grpSpPr>
        <p:sp>
          <p:nvSpPr>
            <p:cNvPr id="61" name="Freeform 60">
              <a:extLst>
                <a:ext uri="{FF2B5EF4-FFF2-40B4-BE49-F238E27FC236}">
                  <a16:creationId xmlns:a16="http://schemas.microsoft.com/office/drawing/2014/main" id="{FE6397B8-42C9-1209-9737-248FAA0F569A}"/>
                </a:ext>
              </a:extLst>
            </p:cNvPr>
            <p:cNvSpPr/>
            <p:nvPr/>
          </p:nvSpPr>
          <p:spPr>
            <a:xfrm>
              <a:off x="9651200" y="2816216"/>
              <a:ext cx="539051" cy="538973"/>
            </a:xfrm>
            <a:custGeom>
              <a:avLst/>
              <a:gdLst>
                <a:gd name="connsiteX0" fmla="*/ 293690 w 539051"/>
                <a:gd name="connsiteY0" fmla="*/ 534310 h 538973"/>
                <a:gd name="connsiteX1" fmla="*/ 318528 w 539051"/>
                <a:gd name="connsiteY1" fmla="*/ 524828 h 538973"/>
                <a:gd name="connsiteX2" fmla="*/ 539052 w 539051"/>
                <a:gd name="connsiteY2" fmla="*/ 240243 h 538973"/>
                <a:gd name="connsiteX3" fmla="*/ 539052 w 539051"/>
                <a:gd name="connsiteY3" fmla="*/ 87929 h 538973"/>
                <a:gd name="connsiteX4" fmla="*/ 510873 w 539051"/>
                <a:gd name="connsiteY4" fmla="*/ 44827 h 538973"/>
                <a:gd name="connsiteX5" fmla="*/ 268421 w 539051"/>
                <a:gd name="connsiteY5" fmla="*/ 0 h 538973"/>
                <a:gd name="connsiteX6" fmla="*/ 28178 w 539051"/>
                <a:gd name="connsiteY6" fmla="*/ 44827 h 538973"/>
                <a:gd name="connsiteX7" fmla="*/ 0 w 539051"/>
                <a:gd name="connsiteY7" fmla="*/ 87929 h 538973"/>
                <a:gd name="connsiteX8" fmla="*/ 0 w 539051"/>
                <a:gd name="connsiteY8" fmla="*/ 240243 h 538973"/>
                <a:gd name="connsiteX9" fmla="*/ 218584 w 539051"/>
                <a:gd name="connsiteY9" fmla="*/ 524828 h 538973"/>
                <a:gd name="connsiteX10" fmla="*/ 243422 w 539051"/>
                <a:gd name="connsiteY10" fmla="*/ 534310 h 538973"/>
                <a:gd name="connsiteX11" fmla="*/ 293690 w 539051"/>
                <a:gd name="connsiteY11" fmla="*/ 534310 h 53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051" h="538973">
                  <a:moveTo>
                    <a:pt x="293690" y="534310"/>
                  </a:moveTo>
                  <a:lnTo>
                    <a:pt x="318528" y="524828"/>
                  </a:lnTo>
                  <a:cubicBezTo>
                    <a:pt x="436683" y="479624"/>
                    <a:pt x="539052" y="366480"/>
                    <a:pt x="539052" y="240243"/>
                  </a:cubicBezTo>
                  <a:lnTo>
                    <a:pt x="539052" y="87929"/>
                  </a:lnTo>
                  <a:cubicBezTo>
                    <a:pt x="539100" y="69228"/>
                    <a:pt x="528023" y="52289"/>
                    <a:pt x="510873" y="44827"/>
                  </a:cubicBezTo>
                  <a:cubicBezTo>
                    <a:pt x="433289" y="15856"/>
                    <a:pt x="351232" y="690"/>
                    <a:pt x="268421" y="0"/>
                  </a:cubicBezTo>
                  <a:cubicBezTo>
                    <a:pt x="186327" y="668"/>
                    <a:pt x="104993" y="15846"/>
                    <a:pt x="28178" y="44827"/>
                  </a:cubicBezTo>
                  <a:cubicBezTo>
                    <a:pt x="11029" y="52283"/>
                    <a:pt x="-48" y="69228"/>
                    <a:pt x="0" y="87929"/>
                  </a:cubicBezTo>
                  <a:lnTo>
                    <a:pt x="0" y="240243"/>
                  </a:lnTo>
                  <a:cubicBezTo>
                    <a:pt x="9515" y="370235"/>
                    <a:pt x="95445" y="482108"/>
                    <a:pt x="218584" y="524828"/>
                  </a:cubicBezTo>
                  <a:lnTo>
                    <a:pt x="243422" y="534310"/>
                  </a:lnTo>
                  <a:cubicBezTo>
                    <a:pt x="259601" y="540528"/>
                    <a:pt x="277511" y="540528"/>
                    <a:pt x="293690" y="534310"/>
                  </a:cubicBezTo>
                  <a:close/>
                </a:path>
              </a:pathLst>
            </a:custGeom>
            <a:noFill/>
            <a:ln w="38100" cap="rnd">
              <a:solidFill>
                <a:schemeClr val="accent2"/>
              </a:solidFill>
              <a:prstDash val="solid"/>
              <a:round/>
            </a:ln>
          </p:spPr>
          <p:txBody>
            <a:bodyPr rtlCol="0" anchor="ctr"/>
            <a:lstStyle/>
            <a:p>
              <a:endParaRPr lang="en-US"/>
            </a:p>
          </p:txBody>
        </p:sp>
        <p:grpSp>
          <p:nvGrpSpPr>
            <p:cNvPr id="53" name="Graphic 28">
              <a:extLst>
                <a:ext uri="{FF2B5EF4-FFF2-40B4-BE49-F238E27FC236}">
                  <a16:creationId xmlns:a16="http://schemas.microsoft.com/office/drawing/2014/main" id="{3FCDC1AB-97CD-4B6E-AA3E-DAA1AD78DED7}"/>
                </a:ext>
              </a:extLst>
            </p:cNvPr>
            <p:cNvGrpSpPr/>
            <p:nvPr/>
          </p:nvGrpSpPr>
          <p:grpSpPr>
            <a:xfrm>
              <a:off x="8951053" y="2115907"/>
              <a:ext cx="538782" cy="1239198"/>
              <a:chOff x="8951053" y="2087771"/>
              <a:chExt cx="538782" cy="1239198"/>
            </a:xfrm>
            <a:noFill/>
          </p:grpSpPr>
          <p:sp>
            <p:nvSpPr>
              <p:cNvPr id="54" name="Freeform 53">
                <a:extLst>
                  <a:ext uri="{FF2B5EF4-FFF2-40B4-BE49-F238E27FC236}">
                    <a16:creationId xmlns:a16="http://schemas.microsoft.com/office/drawing/2014/main" id="{82DDA92C-8066-2CDE-2989-9481C8979FFB}"/>
                  </a:ext>
                </a:extLst>
              </p:cNvPr>
              <p:cNvSpPr/>
              <p:nvPr/>
            </p:nvSpPr>
            <p:spPr>
              <a:xfrm>
                <a:off x="8951053" y="2545735"/>
                <a:ext cx="538782" cy="781234"/>
              </a:xfrm>
              <a:custGeom>
                <a:avLst/>
                <a:gdLst>
                  <a:gd name="connsiteX0" fmla="*/ 377147 w 538782"/>
                  <a:gd name="connsiteY0" fmla="*/ 781234 h 781234"/>
                  <a:gd name="connsiteX1" fmla="*/ 404087 w 538782"/>
                  <a:gd name="connsiteY1" fmla="*/ 457965 h 781234"/>
                  <a:gd name="connsiteX2" fmla="*/ 538782 w 538782"/>
                  <a:gd name="connsiteY2" fmla="*/ 457965 h 781234"/>
                  <a:gd name="connsiteX3" fmla="*/ 538782 w 538782"/>
                  <a:gd name="connsiteY3" fmla="*/ 269391 h 781234"/>
                  <a:gd name="connsiteX4" fmla="*/ 269391 w 538782"/>
                  <a:gd name="connsiteY4" fmla="*/ 0 h 781234"/>
                  <a:gd name="connsiteX5" fmla="*/ 0 w 538782"/>
                  <a:gd name="connsiteY5" fmla="*/ 269391 h 781234"/>
                  <a:gd name="connsiteX6" fmla="*/ 0 w 538782"/>
                  <a:gd name="connsiteY6" fmla="*/ 457965 h 781234"/>
                  <a:gd name="connsiteX7" fmla="*/ 134696 w 538782"/>
                  <a:gd name="connsiteY7" fmla="*/ 457965 h 781234"/>
                  <a:gd name="connsiteX8" fmla="*/ 161635 w 538782"/>
                  <a:gd name="connsiteY8" fmla="*/ 781234 h 781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8782" h="781234">
                    <a:moveTo>
                      <a:pt x="377147" y="781234"/>
                    </a:moveTo>
                    <a:lnTo>
                      <a:pt x="404087" y="457965"/>
                    </a:lnTo>
                    <a:lnTo>
                      <a:pt x="538782" y="457965"/>
                    </a:lnTo>
                    <a:lnTo>
                      <a:pt x="538782" y="269391"/>
                    </a:lnTo>
                    <a:cubicBezTo>
                      <a:pt x="538782" y="120612"/>
                      <a:pt x="418171" y="0"/>
                      <a:pt x="269391" y="0"/>
                    </a:cubicBezTo>
                    <a:cubicBezTo>
                      <a:pt x="120611" y="0"/>
                      <a:pt x="0" y="120612"/>
                      <a:pt x="0" y="269391"/>
                    </a:cubicBezTo>
                    <a:lnTo>
                      <a:pt x="0" y="457965"/>
                    </a:lnTo>
                    <a:lnTo>
                      <a:pt x="134696" y="457965"/>
                    </a:lnTo>
                    <a:lnTo>
                      <a:pt x="161635" y="781234"/>
                    </a:lnTo>
                    <a:close/>
                  </a:path>
                </a:pathLst>
              </a:custGeom>
              <a:grpFill/>
              <a:ln w="38100" cap="rnd">
                <a:solidFill>
                  <a:schemeClr val="accent2"/>
                </a:solidFill>
                <a:prstDash val="solid"/>
                <a:round/>
              </a:ln>
            </p:spPr>
            <p:txBody>
              <a:bodyPr rtlCol="0" anchor="ctr"/>
              <a:lstStyle/>
              <a:p>
                <a:endParaRPr lang="en-US"/>
              </a:p>
            </p:txBody>
          </p:sp>
          <p:sp>
            <p:nvSpPr>
              <p:cNvPr id="55" name="Freeform 54">
                <a:extLst>
                  <a:ext uri="{FF2B5EF4-FFF2-40B4-BE49-F238E27FC236}">
                    <a16:creationId xmlns:a16="http://schemas.microsoft.com/office/drawing/2014/main" id="{25054E5E-44D9-127A-317B-00C1D9DCDBA3}"/>
                  </a:ext>
                </a:extLst>
              </p:cNvPr>
              <p:cNvSpPr/>
              <p:nvPr/>
            </p:nvSpPr>
            <p:spPr>
              <a:xfrm>
                <a:off x="9031870" y="2087771"/>
                <a:ext cx="377147" cy="377147"/>
              </a:xfrm>
              <a:custGeom>
                <a:avLst/>
                <a:gdLst>
                  <a:gd name="connsiteX0" fmla="*/ 0 w 377147"/>
                  <a:gd name="connsiteY0" fmla="*/ 188574 h 377147"/>
                  <a:gd name="connsiteX1" fmla="*/ 188574 w 377147"/>
                  <a:gd name="connsiteY1" fmla="*/ 377147 h 377147"/>
                  <a:gd name="connsiteX2" fmla="*/ 377147 w 377147"/>
                  <a:gd name="connsiteY2" fmla="*/ 188574 h 377147"/>
                  <a:gd name="connsiteX3" fmla="*/ 188574 w 377147"/>
                  <a:gd name="connsiteY3" fmla="*/ 0 h 377147"/>
                  <a:gd name="connsiteX4" fmla="*/ 0 w 377147"/>
                  <a:gd name="connsiteY4" fmla="*/ 188574 h 37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47" h="377147">
                    <a:moveTo>
                      <a:pt x="0" y="188574"/>
                    </a:moveTo>
                    <a:cubicBezTo>
                      <a:pt x="0" y="292720"/>
                      <a:pt x="84427" y="377147"/>
                      <a:pt x="188574" y="377147"/>
                    </a:cubicBezTo>
                    <a:cubicBezTo>
                      <a:pt x="292720" y="377147"/>
                      <a:pt x="377147" y="292720"/>
                      <a:pt x="377147" y="188574"/>
                    </a:cubicBezTo>
                    <a:cubicBezTo>
                      <a:pt x="377147" y="84427"/>
                      <a:pt x="292720" y="0"/>
                      <a:pt x="188574" y="0"/>
                    </a:cubicBezTo>
                    <a:cubicBezTo>
                      <a:pt x="84427" y="0"/>
                      <a:pt x="0" y="84427"/>
                      <a:pt x="0" y="188574"/>
                    </a:cubicBezTo>
                  </a:path>
                </a:pathLst>
              </a:custGeom>
              <a:grpFill/>
              <a:ln w="38100" cap="rnd">
                <a:solidFill>
                  <a:schemeClr val="accent2"/>
                </a:solidFill>
                <a:prstDash val="solid"/>
                <a:round/>
              </a:ln>
            </p:spPr>
            <p:txBody>
              <a:bodyPr rtlCol="0" anchor="ctr"/>
              <a:lstStyle/>
              <a:p>
                <a:endParaRPr lang="en-US"/>
              </a:p>
            </p:txBody>
          </p:sp>
        </p:grpSp>
        <p:grpSp>
          <p:nvGrpSpPr>
            <p:cNvPr id="56" name="Graphic 28">
              <a:extLst>
                <a:ext uri="{FF2B5EF4-FFF2-40B4-BE49-F238E27FC236}">
                  <a16:creationId xmlns:a16="http://schemas.microsoft.com/office/drawing/2014/main" id="{614F7AB5-6A23-D6F0-1F85-CA0B160C40BC}"/>
                </a:ext>
              </a:extLst>
            </p:cNvPr>
            <p:cNvGrpSpPr/>
            <p:nvPr/>
          </p:nvGrpSpPr>
          <p:grpSpPr>
            <a:xfrm>
              <a:off x="9516774" y="2169785"/>
              <a:ext cx="346921" cy="477899"/>
              <a:chOff x="9516774" y="2141649"/>
              <a:chExt cx="346921" cy="477899"/>
            </a:xfrm>
            <a:noFill/>
          </p:grpSpPr>
          <p:sp>
            <p:nvSpPr>
              <p:cNvPr id="57" name="Freeform 56">
                <a:extLst>
                  <a:ext uri="{FF2B5EF4-FFF2-40B4-BE49-F238E27FC236}">
                    <a16:creationId xmlns:a16="http://schemas.microsoft.com/office/drawing/2014/main" id="{F8A4FDF3-C47E-7099-7395-2391C5C2375F}"/>
                  </a:ext>
                </a:extLst>
              </p:cNvPr>
              <p:cNvSpPr/>
              <p:nvPr/>
            </p:nvSpPr>
            <p:spPr>
              <a:xfrm>
                <a:off x="9564079" y="2545689"/>
                <a:ext cx="299616" cy="73859"/>
              </a:xfrm>
              <a:custGeom>
                <a:avLst/>
                <a:gdLst>
                  <a:gd name="connsiteX0" fmla="*/ 299617 w 299616"/>
                  <a:gd name="connsiteY0" fmla="*/ 73860 h 73859"/>
                  <a:gd name="connsiteX1" fmla="*/ 0 w 299616"/>
                  <a:gd name="connsiteY1" fmla="*/ 25370 h 73859"/>
                </a:gdLst>
                <a:ahLst/>
                <a:cxnLst>
                  <a:cxn ang="0">
                    <a:pos x="connsiteX0" y="connsiteY0"/>
                  </a:cxn>
                  <a:cxn ang="0">
                    <a:pos x="connsiteX1" y="connsiteY1"/>
                  </a:cxn>
                </a:cxnLst>
                <a:rect l="l" t="t" r="r" b="b"/>
                <a:pathLst>
                  <a:path w="299616" h="73859">
                    <a:moveTo>
                      <a:pt x="299617" y="73860"/>
                    </a:moveTo>
                    <a:cubicBezTo>
                      <a:pt x="219177" y="-2296"/>
                      <a:pt x="100354" y="-21526"/>
                      <a:pt x="0" y="25370"/>
                    </a:cubicBezTo>
                  </a:path>
                </a:pathLst>
              </a:custGeom>
              <a:grpFill/>
              <a:ln w="38100" cap="rnd">
                <a:solidFill>
                  <a:schemeClr val="accent2"/>
                </a:solidFill>
                <a:prstDash val="solid"/>
                <a:round/>
              </a:ln>
            </p:spPr>
            <p:txBody>
              <a:bodyPr rtlCol="0" anchor="ctr"/>
              <a:lstStyle/>
              <a:p>
                <a:endParaRPr lang="en-US"/>
              </a:p>
            </p:txBody>
          </p:sp>
          <p:sp>
            <p:nvSpPr>
              <p:cNvPr id="58" name="Freeform 57">
                <a:extLst>
                  <a:ext uri="{FF2B5EF4-FFF2-40B4-BE49-F238E27FC236}">
                    <a16:creationId xmlns:a16="http://schemas.microsoft.com/office/drawing/2014/main" id="{A62691E5-987B-7BB8-F2D5-296A84A4C27E}"/>
                  </a:ext>
                </a:extLst>
              </p:cNvPr>
              <p:cNvSpPr/>
              <p:nvPr/>
            </p:nvSpPr>
            <p:spPr>
              <a:xfrm>
                <a:off x="9516774" y="2141649"/>
                <a:ext cx="323269" cy="323269"/>
              </a:xfrm>
              <a:custGeom>
                <a:avLst/>
                <a:gdLst>
                  <a:gd name="connsiteX0" fmla="*/ 0 w 323269"/>
                  <a:gd name="connsiteY0" fmla="*/ 161635 h 323269"/>
                  <a:gd name="connsiteX1" fmla="*/ 161635 w 323269"/>
                  <a:gd name="connsiteY1" fmla="*/ 323269 h 323269"/>
                  <a:gd name="connsiteX2" fmla="*/ 323269 w 323269"/>
                  <a:gd name="connsiteY2" fmla="*/ 161635 h 323269"/>
                  <a:gd name="connsiteX3" fmla="*/ 161635 w 323269"/>
                  <a:gd name="connsiteY3" fmla="*/ 0 h 323269"/>
                  <a:gd name="connsiteX4" fmla="*/ 0 w 323269"/>
                  <a:gd name="connsiteY4" fmla="*/ 161635 h 323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69" h="323269">
                    <a:moveTo>
                      <a:pt x="0" y="161635"/>
                    </a:moveTo>
                    <a:cubicBezTo>
                      <a:pt x="0" y="250903"/>
                      <a:pt x="72364" y="323269"/>
                      <a:pt x="161635" y="323269"/>
                    </a:cubicBezTo>
                    <a:cubicBezTo>
                      <a:pt x="250905" y="323269"/>
                      <a:pt x="323269" y="250903"/>
                      <a:pt x="323269" y="161635"/>
                    </a:cubicBezTo>
                    <a:cubicBezTo>
                      <a:pt x="323269" y="72367"/>
                      <a:pt x="250905" y="0"/>
                      <a:pt x="161635" y="0"/>
                    </a:cubicBezTo>
                    <a:cubicBezTo>
                      <a:pt x="72364" y="0"/>
                      <a:pt x="0" y="72367"/>
                      <a:pt x="0" y="161635"/>
                    </a:cubicBezTo>
                  </a:path>
                </a:pathLst>
              </a:custGeom>
              <a:grpFill/>
              <a:ln w="38100" cap="rnd">
                <a:solidFill>
                  <a:schemeClr val="accent2"/>
                </a:solidFill>
                <a:prstDash val="solid"/>
                <a:round/>
              </a:ln>
            </p:spPr>
            <p:txBody>
              <a:bodyPr rtlCol="0" anchor="ctr"/>
              <a:lstStyle/>
              <a:p>
                <a:endParaRPr lang="en-US"/>
              </a:p>
            </p:txBody>
          </p:sp>
        </p:grpSp>
        <p:sp>
          <p:nvSpPr>
            <p:cNvPr id="59" name="Freeform 58">
              <a:extLst>
                <a:ext uri="{FF2B5EF4-FFF2-40B4-BE49-F238E27FC236}">
                  <a16:creationId xmlns:a16="http://schemas.microsoft.com/office/drawing/2014/main" id="{6E93C7A1-C46C-E95E-EC29-470A626AA81B}"/>
                </a:ext>
              </a:extLst>
            </p:cNvPr>
            <p:cNvSpPr/>
            <p:nvPr/>
          </p:nvSpPr>
          <p:spPr>
            <a:xfrm>
              <a:off x="9920860" y="2924080"/>
              <a:ext cx="53878" cy="215512"/>
            </a:xfrm>
            <a:custGeom>
              <a:avLst/>
              <a:gdLst>
                <a:gd name="connsiteX0" fmla="*/ 0 w 53878"/>
                <a:gd name="connsiteY0" fmla="*/ 0 h 215512"/>
                <a:gd name="connsiteX1" fmla="*/ 0 w 53878"/>
                <a:gd name="connsiteY1" fmla="*/ 215513 h 215512"/>
              </a:gdLst>
              <a:ahLst/>
              <a:cxnLst>
                <a:cxn ang="0">
                  <a:pos x="connsiteX0" y="connsiteY0"/>
                </a:cxn>
                <a:cxn ang="0">
                  <a:pos x="connsiteX1" y="connsiteY1"/>
                </a:cxn>
              </a:cxnLst>
              <a:rect l="l" t="t" r="r" b="b"/>
              <a:pathLst>
                <a:path w="53878" h="215512">
                  <a:moveTo>
                    <a:pt x="0" y="0"/>
                  </a:moveTo>
                  <a:lnTo>
                    <a:pt x="0" y="215513"/>
                  </a:lnTo>
                </a:path>
              </a:pathLst>
            </a:custGeom>
            <a:noFill/>
            <a:ln w="38100" cap="rnd">
              <a:solidFill>
                <a:schemeClr val="accent2"/>
              </a:solidFill>
              <a:prstDash val="solid"/>
              <a:round/>
            </a:ln>
          </p:spPr>
          <p:txBody>
            <a:bodyPr rtlCol="0" anchor="ctr"/>
            <a:lstStyle/>
            <a:p>
              <a:endParaRPr lang="en-US"/>
            </a:p>
          </p:txBody>
        </p:sp>
        <p:sp>
          <p:nvSpPr>
            <p:cNvPr id="60" name="Freeform 59">
              <a:extLst>
                <a:ext uri="{FF2B5EF4-FFF2-40B4-BE49-F238E27FC236}">
                  <a16:creationId xmlns:a16="http://schemas.microsoft.com/office/drawing/2014/main" id="{20980089-6399-5F14-D0A8-17128DF93630}"/>
                </a:ext>
              </a:extLst>
            </p:cNvPr>
            <p:cNvSpPr/>
            <p:nvPr/>
          </p:nvSpPr>
          <p:spPr>
            <a:xfrm>
              <a:off x="9813104" y="3031836"/>
              <a:ext cx="215512" cy="53878"/>
            </a:xfrm>
            <a:custGeom>
              <a:avLst/>
              <a:gdLst>
                <a:gd name="connsiteX0" fmla="*/ 215513 w 215512"/>
                <a:gd name="connsiteY0" fmla="*/ 0 h 53878"/>
                <a:gd name="connsiteX1" fmla="*/ 0 w 215512"/>
                <a:gd name="connsiteY1" fmla="*/ 0 h 53878"/>
              </a:gdLst>
              <a:ahLst/>
              <a:cxnLst>
                <a:cxn ang="0">
                  <a:pos x="connsiteX0" y="connsiteY0"/>
                </a:cxn>
                <a:cxn ang="0">
                  <a:pos x="connsiteX1" y="connsiteY1"/>
                </a:cxn>
              </a:cxnLst>
              <a:rect l="l" t="t" r="r" b="b"/>
              <a:pathLst>
                <a:path w="215512" h="53878">
                  <a:moveTo>
                    <a:pt x="215513" y="0"/>
                  </a:moveTo>
                  <a:lnTo>
                    <a:pt x="0" y="0"/>
                  </a:lnTo>
                </a:path>
              </a:pathLst>
            </a:custGeom>
            <a:noFill/>
            <a:ln w="38100" cap="rnd">
              <a:solidFill>
                <a:schemeClr val="accent2"/>
              </a:solidFill>
              <a:prstDash val="solid"/>
              <a:round/>
            </a:ln>
          </p:spPr>
          <p:txBody>
            <a:bodyPr rtlCol="0" anchor="ctr"/>
            <a:lstStyle/>
            <a:p>
              <a:endParaRPr lang="en-US"/>
            </a:p>
          </p:txBody>
        </p:sp>
      </p:grpSp>
    </p:spTree>
    <p:extLst>
      <p:ext uri="{BB962C8B-B14F-4D97-AF65-F5344CB8AC3E}">
        <p14:creationId xmlns:p14="http://schemas.microsoft.com/office/powerpoint/2010/main" val="2334001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8DCC29-A196-D665-D447-DD5B8D68A75C}"/>
              </a:ext>
            </a:extLst>
          </p:cNvPr>
          <p:cNvSpPr/>
          <p:nvPr/>
        </p:nvSpPr>
        <p:spPr>
          <a:xfrm>
            <a:off x="10775576" y="0"/>
            <a:ext cx="1416424" cy="1398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8BA2F64-9BDE-3038-5FE3-F6AFEFEAAAE2}"/>
              </a:ext>
            </a:extLst>
          </p:cNvPr>
          <p:cNvSpPr/>
          <p:nvPr/>
        </p:nvSpPr>
        <p:spPr>
          <a:xfrm>
            <a:off x="0" y="-14993"/>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39AB2982-8992-39A7-7779-EB6EB33D1B2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190" t="2394" r="30584" b="36278"/>
          <a:stretch/>
        </p:blipFill>
        <p:spPr>
          <a:xfrm>
            <a:off x="6096000" y="9080"/>
            <a:ext cx="6096000" cy="6833928"/>
          </a:xfrm>
          <a:prstGeom prst="rect">
            <a:avLst/>
          </a:prstGeom>
        </p:spPr>
      </p:pic>
      <p:pic>
        <p:nvPicPr>
          <p:cNvPr id="7" name="Picture 6">
            <a:extLst>
              <a:ext uri="{FF2B5EF4-FFF2-40B4-BE49-F238E27FC236}">
                <a16:creationId xmlns:a16="http://schemas.microsoft.com/office/drawing/2014/main" id="{ED8AB7A0-02AD-B0D4-2EC1-E54F752184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3926" y="6183328"/>
            <a:ext cx="2140240" cy="263192"/>
          </a:xfrm>
          <a:prstGeom prst="rect">
            <a:avLst/>
          </a:prstGeom>
        </p:spPr>
      </p:pic>
      <p:sp>
        <p:nvSpPr>
          <p:cNvPr id="2" name="Title 19">
            <a:extLst>
              <a:ext uri="{FF2B5EF4-FFF2-40B4-BE49-F238E27FC236}">
                <a16:creationId xmlns:a16="http://schemas.microsoft.com/office/drawing/2014/main" id="{74919869-400F-8CBC-244E-2C901AB77934}"/>
              </a:ext>
            </a:extLst>
          </p:cNvPr>
          <p:cNvSpPr txBox="1">
            <a:spLocks/>
          </p:cNvSpPr>
          <p:nvPr/>
        </p:nvSpPr>
        <p:spPr>
          <a:xfrm>
            <a:off x="792270" y="2169460"/>
            <a:ext cx="5145469" cy="1880932"/>
          </a:xfrm>
          <a:prstGeom prst="rect">
            <a:avLst/>
          </a:prstGeom>
          <a:ln w="12700">
            <a:miter lim="400000"/>
          </a:ln>
        </p:spPr>
        <p:txBody>
          <a:bodyPr lIns="45719" tIns="45720" rIns="45719" bIns="45720" anchor="b">
            <a:norm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r>
              <a:rPr lang="en-GB" sz="5400">
                <a:solidFill>
                  <a:schemeClr val="bg1"/>
                </a:solidFill>
                <a:latin typeface="Century Gothic"/>
              </a:rPr>
              <a:t>Positioning </a:t>
            </a:r>
            <a:r>
              <a:rPr lang="en-GB" sz="5400" b="1">
                <a:solidFill>
                  <a:schemeClr val="bg1"/>
                </a:solidFill>
                <a:latin typeface="Century Gothic"/>
              </a:rPr>
              <a:t>Statement</a:t>
            </a:r>
          </a:p>
        </p:txBody>
      </p:sp>
      <p:pic>
        <p:nvPicPr>
          <p:cNvPr id="5" name="Picture 4">
            <a:extLst>
              <a:ext uri="{FF2B5EF4-FFF2-40B4-BE49-F238E27FC236}">
                <a16:creationId xmlns:a16="http://schemas.microsoft.com/office/drawing/2014/main" id="{D52E9E9C-030C-1B38-1911-007640DCDC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V="1">
            <a:off x="876390" y="4161809"/>
            <a:ext cx="1239281" cy="91300"/>
          </a:xfrm>
          <a:prstGeom prst="rect">
            <a:avLst/>
          </a:prstGeom>
        </p:spPr>
      </p:pic>
      <p:pic>
        <p:nvPicPr>
          <p:cNvPr id="6" name="Graphic 5">
            <a:extLst>
              <a:ext uri="{FF2B5EF4-FFF2-40B4-BE49-F238E27FC236}">
                <a16:creationId xmlns:a16="http://schemas.microsoft.com/office/drawing/2014/main" id="{76E89D91-C0B7-9C8A-51DF-253A520DDF1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14386" y="2931545"/>
            <a:ext cx="1189205" cy="1189205"/>
          </a:xfrm>
          <a:prstGeom prst="rect">
            <a:avLst/>
          </a:prstGeom>
        </p:spPr>
      </p:pic>
    </p:spTree>
    <p:extLst>
      <p:ext uri="{BB962C8B-B14F-4D97-AF65-F5344CB8AC3E}">
        <p14:creationId xmlns:p14="http://schemas.microsoft.com/office/powerpoint/2010/main" val="3043877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4D54BE-3F4D-55C8-E67B-EDC86655F327}"/>
              </a:ext>
            </a:extLst>
          </p:cNvPr>
          <p:cNvSpPr/>
          <p:nvPr/>
        </p:nvSpPr>
        <p:spPr>
          <a:xfrm>
            <a:off x="0" y="0"/>
            <a:ext cx="12192000" cy="687228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632953A2-1F85-1571-C243-D238A3B00270}"/>
              </a:ext>
            </a:extLst>
          </p:cNvPr>
          <p:cNvPicPr>
            <a:picLocks noChangeAspect="1"/>
          </p:cNvPicPr>
          <p:nvPr/>
        </p:nvPicPr>
        <p:blipFill>
          <a:blip r:embed="rId3">
            <a:duotone>
              <a:prstClr val="black"/>
              <a:schemeClr val="accent1">
                <a:tint val="45000"/>
                <a:satMod val="400000"/>
              </a:schemeClr>
            </a:duotone>
            <a:lum bright="-40000" contrast="40000"/>
            <a:alphaModFix amt="17000"/>
          </a:blip>
          <a:stretch>
            <a:fillRect/>
          </a:stretch>
        </p:blipFill>
        <p:spPr>
          <a:xfrm rot="10800000">
            <a:off x="2445537" y="125466"/>
            <a:ext cx="7264527" cy="6596589"/>
          </a:xfrm>
          <a:prstGeom prst="rect">
            <a:avLst/>
          </a:prstGeom>
        </p:spPr>
      </p:pic>
      <p:pic>
        <p:nvPicPr>
          <p:cNvPr id="18" name="Picture 17">
            <a:extLst>
              <a:ext uri="{FF2B5EF4-FFF2-40B4-BE49-F238E27FC236}">
                <a16:creationId xmlns:a16="http://schemas.microsoft.com/office/drawing/2014/main" id="{5C0A5168-B652-D1CA-93B4-49390B1C322F}"/>
              </a:ext>
            </a:extLst>
          </p:cNvPr>
          <p:cNvPicPr>
            <a:picLocks noChangeAspect="1"/>
          </p:cNvPicPr>
          <p:nvPr/>
        </p:nvPicPr>
        <p:blipFill rotWithShape="1">
          <a:blip r:embed="rId3">
            <a:duotone>
              <a:prstClr val="black"/>
              <a:schemeClr val="accent1">
                <a:tint val="45000"/>
                <a:satMod val="400000"/>
              </a:schemeClr>
            </a:duotone>
            <a:lum bright="-40000" contrast="40000"/>
            <a:alphaModFix amt="14000"/>
          </a:blip>
          <a:srcRect l="8079" t="32514" r="8079" b="15442"/>
          <a:stretch/>
        </p:blipFill>
        <p:spPr>
          <a:xfrm rot="10800000">
            <a:off x="-3" y="1"/>
            <a:ext cx="12192001" cy="6872287"/>
          </a:xfrm>
          <a:prstGeom prst="rect">
            <a:avLst/>
          </a:prstGeom>
        </p:spPr>
      </p:pic>
      <p:sp>
        <p:nvSpPr>
          <p:cNvPr id="3" name="Text Placeholder 10">
            <a:extLst>
              <a:ext uri="{FF2B5EF4-FFF2-40B4-BE49-F238E27FC236}">
                <a16:creationId xmlns:a16="http://schemas.microsoft.com/office/drawing/2014/main" id="{74F98716-4D61-B775-D7EE-9CE6156828BD}"/>
              </a:ext>
            </a:extLst>
          </p:cNvPr>
          <p:cNvSpPr>
            <a:spLocks noGrp="1"/>
          </p:cNvSpPr>
          <p:nvPr>
            <p:ph type="body" sz="quarter" idx="11"/>
          </p:nvPr>
        </p:nvSpPr>
        <p:spPr>
          <a:xfrm>
            <a:off x="1656420" y="877703"/>
            <a:ext cx="8879160" cy="1361994"/>
          </a:xfrm>
        </p:spPr>
        <p:txBody>
          <a:bodyPr>
            <a:noAutofit/>
          </a:bodyPr>
          <a:lstStyle/>
          <a:p>
            <a:pPr algn="ctr">
              <a:spcBef>
                <a:spcPts val="0"/>
              </a:spcBef>
            </a:pPr>
            <a:r>
              <a:rPr lang="en-US" sz="5400">
                <a:solidFill>
                  <a:schemeClr val="bg1"/>
                </a:solidFill>
              </a:rPr>
              <a:t>INTRODUCING THE </a:t>
            </a:r>
            <a:r>
              <a:rPr lang="en-US" sz="5400" b="1">
                <a:solidFill>
                  <a:schemeClr val="bg1"/>
                </a:solidFill>
              </a:rPr>
              <a:t>POWERFLEET DIFFERENCE</a:t>
            </a:r>
          </a:p>
        </p:txBody>
      </p:sp>
      <p:sp>
        <p:nvSpPr>
          <p:cNvPr id="5" name="TextBox 4">
            <a:extLst>
              <a:ext uri="{FF2B5EF4-FFF2-40B4-BE49-F238E27FC236}">
                <a16:creationId xmlns:a16="http://schemas.microsoft.com/office/drawing/2014/main" id="{805D423C-D2CF-908D-4455-DBCCB9395E8C}"/>
              </a:ext>
            </a:extLst>
          </p:cNvPr>
          <p:cNvSpPr txBox="1"/>
          <p:nvPr/>
        </p:nvSpPr>
        <p:spPr>
          <a:xfrm>
            <a:off x="486598" y="2239697"/>
            <a:ext cx="11218803" cy="3908762"/>
          </a:xfrm>
          <a:prstGeom prst="rect">
            <a:avLst/>
          </a:prstGeom>
          <a:noFill/>
        </p:spPr>
        <p:txBody>
          <a:bodyPr wrap="square">
            <a:spAutoFit/>
          </a:bodyPr>
          <a:lstStyle/>
          <a:p>
            <a:pPr algn="ctr"/>
            <a:r>
              <a:rPr lang="en-US" sz="2800">
                <a:solidFill>
                  <a:schemeClr val="bg1"/>
                </a:solidFill>
                <a:latin typeface="Century Gothic" panose="020B0502020202020204" pitchFamily="34" charset="0"/>
              </a:rPr>
              <a:t>Powerfleet transforms how warehouses operate</a:t>
            </a:r>
          </a:p>
          <a:p>
            <a:pPr algn="ctr"/>
            <a:endParaRPr lang="en-US" sz="2000">
              <a:solidFill>
                <a:schemeClr val="bg1"/>
              </a:solidFill>
              <a:latin typeface="Century Gothic" panose="020B0502020202020204" pitchFamily="34" charset="0"/>
            </a:endParaRPr>
          </a:p>
          <a:p>
            <a:pPr algn="ctr"/>
            <a:endParaRPr lang="en-US" sz="2000">
              <a:solidFill>
                <a:schemeClr val="bg1"/>
              </a:solidFill>
              <a:latin typeface="Century Gothic" panose="020B0502020202020204" pitchFamily="34" charset="0"/>
            </a:endParaRPr>
          </a:p>
          <a:p>
            <a:pPr algn="ctr"/>
            <a:endParaRPr lang="en-US" sz="2000">
              <a:solidFill>
                <a:schemeClr val="bg1"/>
              </a:solidFill>
              <a:latin typeface="Century Gothic" panose="020B0502020202020204" pitchFamily="34" charset="0"/>
            </a:endParaRPr>
          </a:p>
          <a:p>
            <a:pPr algn="ctr"/>
            <a:endParaRPr lang="en-US" sz="2000">
              <a:solidFill>
                <a:schemeClr val="bg1"/>
              </a:solidFill>
              <a:latin typeface="Century Gothic" panose="020B0502020202020204" pitchFamily="34" charset="0"/>
            </a:endParaRPr>
          </a:p>
          <a:p>
            <a:pPr algn="ctr"/>
            <a:r>
              <a:rPr lang="en-US" sz="2000">
                <a:solidFill>
                  <a:schemeClr val="bg1"/>
                </a:solidFill>
                <a:latin typeface="Century Gothic" panose="020B0502020202020204" pitchFamily="34" charset="0"/>
              </a:rPr>
              <a:t>Our solutions offer real-time, real-world insights for all powered industrial vehicles, significantly optimizing safety, productivity and maintenance. </a:t>
            </a:r>
          </a:p>
          <a:p>
            <a:pPr algn="ctr"/>
            <a:endParaRPr lang="en-US" sz="2000">
              <a:solidFill>
                <a:schemeClr val="bg1"/>
              </a:solidFill>
              <a:latin typeface="Century Gothic" panose="020B0502020202020204" pitchFamily="34" charset="0"/>
            </a:endParaRPr>
          </a:p>
          <a:p>
            <a:pPr algn="ctr"/>
            <a:r>
              <a:rPr lang="en-US" sz="2000">
                <a:solidFill>
                  <a:schemeClr val="bg1"/>
                </a:solidFill>
                <a:latin typeface="Century Gothic" panose="020B0502020202020204" pitchFamily="34" charset="0"/>
              </a:rPr>
              <a:t>Leveraging advanced AI, we streamline compliance and drive operational excellence. </a:t>
            </a:r>
          </a:p>
          <a:p>
            <a:pPr algn="ctr"/>
            <a:endParaRPr lang="en-US" sz="2000">
              <a:solidFill>
                <a:schemeClr val="bg1"/>
              </a:solidFill>
              <a:latin typeface="Century Gothic" panose="020B0502020202020204" pitchFamily="34" charset="0"/>
            </a:endParaRPr>
          </a:p>
          <a:p>
            <a:pPr algn="ctr"/>
            <a:r>
              <a:rPr lang="en-US" sz="2000">
                <a:solidFill>
                  <a:schemeClr val="bg1"/>
                </a:solidFill>
                <a:latin typeface="Century Gothic" panose="020B0502020202020204" pitchFamily="34" charset="0"/>
              </a:rPr>
              <a:t>With our unified platform, organizations of any size can achieve a new standard of efficiency and cost-effectiveness.</a:t>
            </a:r>
          </a:p>
        </p:txBody>
      </p:sp>
      <p:cxnSp>
        <p:nvCxnSpPr>
          <p:cNvPr id="6" name="Straight Arrow Connector 5">
            <a:extLst>
              <a:ext uri="{FF2B5EF4-FFF2-40B4-BE49-F238E27FC236}">
                <a16:creationId xmlns:a16="http://schemas.microsoft.com/office/drawing/2014/main" id="{6D4BE0CF-ACCD-1329-E24A-ABB96D84895C}"/>
              </a:ext>
            </a:extLst>
          </p:cNvPr>
          <p:cNvCxnSpPr>
            <a:cxnSpLocks/>
          </p:cNvCxnSpPr>
          <p:nvPr/>
        </p:nvCxnSpPr>
        <p:spPr>
          <a:xfrm>
            <a:off x="6077801" y="2965396"/>
            <a:ext cx="0" cy="672152"/>
          </a:xfrm>
          <a:prstGeom prst="straightConnector1">
            <a:avLst/>
          </a:prstGeom>
          <a:ln w="5715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2073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5853411"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Why</a:t>
            </a:r>
            <a:r>
              <a:rPr lang="en-US"/>
              <a:t> </a:t>
            </a:r>
            <a:r>
              <a:rPr lang="en-US" err="1"/>
              <a:t>Powerfleet</a:t>
            </a:r>
            <a:r>
              <a:rPr lang="en-US"/>
              <a:t>?</a:t>
            </a:r>
            <a:endParaRPr lang="en-US" b="1"/>
          </a:p>
        </p:txBody>
      </p:sp>
      <p:sp>
        <p:nvSpPr>
          <p:cNvPr id="17" name="Shape">
            <a:extLst>
              <a:ext uri="{FF2B5EF4-FFF2-40B4-BE49-F238E27FC236}">
                <a16:creationId xmlns:a16="http://schemas.microsoft.com/office/drawing/2014/main" id="{AC7FC453-29B9-F822-DD7C-B380CD63F92A}"/>
              </a:ext>
            </a:extLst>
          </p:cNvPr>
          <p:cNvSpPr/>
          <p:nvPr/>
        </p:nvSpPr>
        <p:spPr>
          <a:xfrm rot="1944350">
            <a:off x="3961221" y="2216075"/>
            <a:ext cx="1682889" cy="2493769"/>
          </a:xfrm>
          <a:custGeom>
            <a:avLst/>
            <a:gdLst/>
            <a:ahLst/>
            <a:cxnLst>
              <a:cxn ang="0">
                <a:pos x="wd2" y="hd2"/>
              </a:cxn>
              <a:cxn ang="5400000">
                <a:pos x="wd2" y="hd2"/>
              </a:cxn>
              <a:cxn ang="10800000">
                <a:pos x="wd2" y="hd2"/>
              </a:cxn>
              <a:cxn ang="16200000">
                <a:pos x="wd2" y="hd2"/>
              </a:cxn>
            </a:cxnLst>
            <a:rect l="0" t="0" r="r" b="b"/>
            <a:pathLst>
              <a:path w="21600" h="21410" extrusionOk="0">
                <a:moveTo>
                  <a:pt x="11643" y="6302"/>
                </a:moveTo>
                <a:cubicBezTo>
                  <a:pt x="11643" y="5574"/>
                  <a:pt x="11806" y="4864"/>
                  <a:pt x="12106" y="4209"/>
                </a:cubicBezTo>
                <a:cubicBezTo>
                  <a:pt x="12269" y="3827"/>
                  <a:pt x="12051" y="3408"/>
                  <a:pt x="11534" y="3208"/>
                </a:cubicBezTo>
                <a:lnTo>
                  <a:pt x="3537" y="115"/>
                </a:lnTo>
                <a:cubicBezTo>
                  <a:pt x="2856" y="-140"/>
                  <a:pt x="2013" y="42"/>
                  <a:pt x="1714" y="533"/>
                </a:cubicBezTo>
                <a:cubicBezTo>
                  <a:pt x="626" y="2317"/>
                  <a:pt x="0" y="4264"/>
                  <a:pt x="0" y="6320"/>
                </a:cubicBezTo>
                <a:cubicBezTo>
                  <a:pt x="0" y="14145"/>
                  <a:pt x="8841" y="20568"/>
                  <a:pt x="20185" y="21405"/>
                </a:cubicBezTo>
                <a:cubicBezTo>
                  <a:pt x="20947" y="21460"/>
                  <a:pt x="21600" y="21060"/>
                  <a:pt x="21600" y="20550"/>
                </a:cubicBezTo>
                <a:lnTo>
                  <a:pt x="21600" y="14418"/>
                </a:lnTo>
                <a:cubicBezTo>
                  <a:pt x="21600" y="13999"/>
                  <a:pt x="21165" y="13635"/>
                  <a:pt x="20566" y="13562"/>
                </a:cubicBezTo>
                <a:cubicBezTo>
                  <a:pt x="15479" y="12889"/>
                  <a:pt x="11643" y="9887"/>
                  <a:pt x="11643" y="6302"/>
                </a:cubicBezTo>
                <a:close/>
              </a:path>
            </a:pathLst>
          </a:custGeom>
          <a:solidFill>
            <a:srgbClr val="DFEDE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a16="http://schemas.microsoft.com/office/drawing/2014/main" id="{D64B7141-3C52-B002-E0E7-6F62D61FEC96}"/>
              </a:ext>
            </a:extLst>
          </p:cNvPr>
          <p:cNvSpPr/>
          <p:nvPr/>
        </p:nvSpPr>
        <p:spPr>
          <a:xfrm rot="1944350">
            <a:off x="5518135" y="3204308"/>
            <a:ext cx="1682889" cy="2493364"/>
          </a:xfrm>
          <a:custGeom>
            <a:avLst/>
            <a:gdLst/>
            <a:ahLst/>
            <a:cxnLst>
              <a:cxn ang="0">
                <a:pos x="wd2" y="hd2"/>
              </a:cxn>
              <a:cxn ang="5400000">
                <a:pos x="wd2" y="hd2"/>
              </a:cxn>
              <a:cxn ang="10800000">
                <a:pos x="wd2" y="hd2"/>
              </a:cxn>
              <a:cxn ang="16200000">
                <a:pos x="wd2" y="hd2"/>
              </a:cxn>
            </a:cxnLst>
            <a:rect l="0" t="0" r="r" b="b"/>
            <a:pathLst>
              <a:path w="21600" h="21407" extrusionOk="0">
                <a:moveTo>
                  <a:pt x="9957" y="6317"/>
                </a:moveTo>
                <a:cubicBezTo>
                  <a:pt x="9957" y="9902"/>
                  <a:pt x="6121" y="12904"/>
                  <a:pt x="1034" y="13559"/>
                </a:cubicBezTo>
                <a:cubicBezTo>
                  <a:pt x="435" y="13632"/>
                  <a:pt x="0" y="13996"/>
                  <a:pt x="0" y="14415"/>
                </a:cubicBezTo>
                <a:lnTo>
                  <a:pt x="0" y="20547"/>
                </a:lnTo>
                <a:cubicBezTo>
                  <a:pt x="0" y="21057"/>
                  <a:pt x="653" y="21457"/>
                  <a:pt x="1415" y="21402"/>
                </a:cubicBezTo>
                <a:cubicBezTo>
                  <a:pt x="12759" y="20565"/>
                  <a:pt x="21600" y="14142"/>
                  <a:pt x="21600" y="6317"/>
                </a:cubicBezTo>
                <a:cubicBezTo>
                  <a:pt x="21600" y="4261"/>
                  <a:pt x="21001" y="2314"/>
                  <a:pt x="19886" y="530"/>
                </a:cubicBezTo>
                <a:cubicBezTo>
                  <a:pt x="19587" y="57"/>
                  <a:pt x="18716" y="-143"/>
                  <a:pt x="18063" y="112"/>
                </a:cubicBezTo>
                <a:lnTo>
                  <a:pt x="10066" y="3205"/>
                </a:lnTo>
                <a:cubicBezTo>
                  <a:pt x="9549" y="3405"/>
                  <a:pt x="9304" y="3824"/>
                  <a:pt x="9494" y="4206"/>
                </a:cubicBezTo>
                <a:cubicBezTo>
                  <a:pt x="9793" y="4879"/>
                  <a:pt x="9957" y="5589"/>
                  <a:pt x="9957" y="6317"/>
                </a:cubicBezTo>
                <a:close/>
              </a:path>
            </a:pathLst>
          </a:custGeom>
          <a:solidFill>
            <a:srgbClr val="F0F3FD"/>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Shape">
            <a:extLst>
              <a:ext uri="{FF2B5EF4-FFF2-40B4-BE49-F238E27FC236}">
                <a16:creationId xmlns:a16="http://schemas.microsoft.com/office/drawing/2014/main" id="{213D3A98-FBAE-385D-AA9D-AB90CE404E0E}"/>
              </a:ext>
            </a:extLst>
          </p:cNvPr>
          <p:cNvSpPr/>
          <p:nvPr/>
        </p:nvSpPr>
        <p:spPr>
          <a:xfrm rot="1944350">
            <a:off x="5007245" y="1916956"/>
            <a:ext cx="2931760" cy="1266486"/>
          </a:xfrm>
          <a:custGeom>
            <a:avLst/>
            <a:gdLst/>
            <a:ahLst/>
            <a:cxnLst>
              <a:cxn ang="0">
                <a:pos x="wd2" y="hd2"/>
              </a:cxn>
              <a:cxn ang="5400000">
                <a:pos x="wd2" y="hd2"/>
              </a:cxn>
              <a:cxn ang="10800000">
                <a:pos x="wd2" y="hd2"/>
              </a:cxn>
              <a:cxn ang="16200000">
                <a:pos x="wd2" y="hd2"/>
              </a:cxn>
            </a:cxnLst>
            <a:rect l="0" t="0" r="r" b="b"/>
            <a:pathLst>
              <a:path w="21372" h="21404" extrusionOk="0">
                <a:moveTo>
                  <a:pt x="10701" y="15331"/>
                </a:moveTo>
                <a:cubicBezTo>
                  <a:pt x="12679" y="15331"/>
                  <a:pt x="14440" y="17445"/>
                  <a:pt x="15584" y="20776"/>
                </a:cubicBezTo>
                <a:cubicBezTo>
                  <a:pt x="15816" y="21421"/>
                  <a:pt x="16202" y="21564"/>
                  <a:pt x="16511" y="21170"/>
                </a:cubicBezTo>
                <a:lnTo>
                  <a:pt x="21007" y="15152"/>
                </a:lnTo>
                <a:cubicBezTo>
                  <a:pt x="21378" y="14651"/>
                  <a:pt x="21486" y="13540"/>
                  <a:pt x="21239" y="12716"/>
                </a:cubicBezTo>
                <a:cubicBezTo>
                  <a:pt x="18906" y="5015"/>
                  <a:pt x="15059" y="0"/>
                  <a:pt x="10686" y="0"/>
                </a:cubicBezTo>
                <a:cubicBezTo>
                  <a:pt x="6313" y="0"/>
                  <a:pt x="2466" y="5015"/>
                  <a:pt x="133" y="12716"/>
                </a:cubicBezTo>
                <a:cubicBezTo>
                  <a:pt x="-114" y="13540"/>
                  <a:pt x="-6" y="14651"/>
                  <a:pt x="365" y="15152"/>
                </a:cubicBezTo>
                <a:lnTo>
                  <a:pt x="4861" y="21170"/>
                </a:lnTo>
                <a:cubicBezTo>
                  <a:pt x="5170" y="21600"/>
                  <a:pt x="5572" y="21421"/>
                  <a:pt x="5788" y="20776"/>
                </a:cubicBezTo>
                <a:cubicBezTo>
                  <a:pt x="6962" y="17481"/>
                  <a:pt x="8724" y="15331"/>
                  <a:pt x="10701" y="15331"/>
                </a:cubicBezTo>
                <a:close/>
              </a:path>
            </a:pathLst>
          </a:custGeom>
          <a:solidFill>
            <a:schemeClr val="accent6">
              <a:lumMod val="20000"/>
              <a:lumOff val="8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0" name="Freeform: Shape 23">
            <a:extLst>
              <a:ext uri="{FF2B5EF4-FFF2-40B4-BE49-F238E27FC236}">
                <a16:creationId xmlns:a16="http://schemas.microsoft.com/office/drawing/2014/main" id="{8B85F738-F0FC-AE9E-A84C-BE0090F80058}"/>
              </a:ext>
            </a:extLst>
          </p:cNvPr>
          <p:cNvSpPr/>
          <p:nvPr/>
        </p:nvSpPr>
        <p:spPr>
          <a:xfrm rot="1944350">
            <a:off x="5102717" y="1357692"/>
            <a:ext cx="3310252" cy="1471180"/>
          </a:xfrm>
          <a:custGeom>
            <a:avLst/>
            <a:gdLst>
              <a:gd name="connsiteX0" fmla="*/ 1655126 w 3310252"/>
              <a:gd name="connsiteY0" fmla="*/ 0 h 1471180"/>
              <a:gd name="connsiteX1" fmla="*/ 1983641 w 3310252"/>
              <a:gd name="connsiteY1" fmla="*/ 328487 h 1471180"/>
              <a:gd name="connsiteX2" fmla="*/ 1951824 w 3310252"/>
              <a:gd name="connsiteY2" fmla="*/ 468438 h 1471180"/>
              <a:gd name="connsiteX3" fmla="*/ 3295691 w 3310252"/>
              <a:gd name="connsiteY3" fmla="*/ 1318347 h 1471180"/>
              <a:gd name="connsiteX4" fmla="*/ 3268044 w 3310252"/>
              <a:gd name="connsiteY4" fmla="*/ 1439201 h 1471180"/>
              <a:gd name="connsiteX5" fmla="*/ 3232058 w 3310252"/>
              <a:gd name="connsiteY5" fmla="*/ 1460358 h 1471180"/>
              <a:gd name="connsiteX6" fmla="*/ 3119773 w 3310252"/>
              <a:gd name="connsiteY6" fmla="*/ 1434895 h 1471180"/>
              <a:gd name="connsiteX7" fmla="*/ 1655126 w 3310252"/>
              <a:gd name="connsiteY7" fmla="*/ 657067 h 1471180"/>
              <a:gd name="connsiteX8" fmla="*/ 190480 w 3310252"/>
              <a:gd name="connsiteY8" fmla="*/ 1434895 h 1471180"/>
              <a:gd name="connsiteX9" fmla="*/ 78195 w 3310252"/>
              <a:gd name="connsiteY9" fmla="*/ 1460358 h 1471180"/>
              <a:gd name="connsiteX10" fmla="*/ 42208 w 3310252"/>
              <a:gd name="connsiteY10" fmla="*/ 1439201 h 1471180"/>
              <a:gd name="connsiteX11" fmla="*/ 14562 w 3310252"/>
              <a:gd name="connsiteY11" fmla="*/ 1318347 h 1471180"/>
              <a:gd name="connsiteX12" fmla="*/ 1358428 w 3310252"/>
              <a:gd name="connsiteY12" fmla="*/ 468438 h 1471180"/>
              <a:gd name="connsiteX13" fmla="*/ 1326612 w 3310252"/>
              <a:gd name="connsiteY13" fmla="*/ 328487 h 1471180"/>
              <a:gd name="connsiteX14" fmla="*/ 1655126 w 3310252"/>
              <a:gd name="connsiteY14" fmla="*/ 0 h 147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10252" h="1471180">
                <a:moveTo>
                  <a:pt x="1655126" y="0"/>
                </a:moveTo>
                <a:cubicBezTo>
                  <a:pt x="1837377" y="0"/>
                  <a:pt x="1983641" y="148376"/>
                  <a:pt x="1983641" y="328487"/>
                </a:cubicBezTo>
                <a:cubicBezTo>
                  <a:pt x="1983641" y="379412"/>
                  <a:pt x="1970976" y="426031"/>
                  <a:pt x="1951824" y="468438"/>
                </a:cubicBezTo>
                <a:cubicBezTo>
                  <a:pt x="2509233" y="553157"/>
                  <a:pt x="2992506" y="869007"/>
                  <a:pt x="3295691" y="1318347"/>
                </a:cubicBezTo>
                <a:cubicBezTo>
                  <a:pt x="3323183" y="1358601"/>
                  <a:pt x="3310518" y="1413739"/>
                  <a:pt x="3268044" y="1439201"/>
                </a:cubicBezTo>
                <a:lnTo>
                  <a:pt x="3232058" y="1460358"/>
                </a:lnTo>
                <a:cubicBezTo>
                  <a:pt x="3193908" y="1481514"/>
                  <a:pt x="3145102" y="1470936"/>
                  <a:pt x="3119773" y="1434895"/>
                </a:cubicBezTo>
                <a:cubicBezTo>
                  <a:pt x="2801761" y="966551"/>
                  <a:pt x="2265511" y="657067"/>
                  <a:pt x="1655126" y="657067"/>
                </a:cubicBezTo>
                <a:cubicBezTo>
                  <a:pt x="1044741" y="657067"/>
                  <a:pt x="508492" y="966551"/>
                  <a:pt x="190480" y="1434895"/>
                </a:cubicBezTo>
                <a:cubicBezTo>
                  <a:pt x="165150" y="1470936"/>
                  <a:pt x="116344" y="1481514"/>
                  <a:pt x="78195" y="1460358"/>
                </a:cubicBezTo>
                <a:lnTo>
                  <a:pt x="42208" y="1439201"/>
                </a:lnTo>
                <a:cubicBezTo>
                  <a:pt x="-266" y="1413739"/>
                  <a:pt x="-12931" y="1358601"/>
                  <a:pt x="14562" y="1318347"/>
                </a:cubicBezTo>
                <a:cubicBezTo>
                  <a:pt x="317746" y="869007"/>
                  <a:pt x="798857" y="553157"/>
                  <a:pt x="1358428" y="468438"/>
                </a:cubicBezTo>
                <a:cubicBezTo>
                  <a:pt x="1337269" y="426031"/>
                  <a:pt x="1326612" y="377259"/>
                  <a:pt x="1326612" y="328487"/>
                </a:cubicBezTo>
                <a:cubicBezTo>
                  <a:pt x="1326612" y="146223"/>
                  <a:pt x="1472876" y="0"/>
                  <a:pt x="1655126" y="0"/>
                </a:cubicBezTo>
                <a:close/>
              </a:path>
            </a:pathLst>
          </a:cu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2">
            <a:extLst>
              <a:ext uri="{FF2B5EF4-FFF2-40B4-BE49-F238E27FC236}">
                <a16:creationId xmlns:a16="http://schemas.microsoft.com/office/drawing/2014/main" id="{E680FACF-8BE6-6CCC-4006-E61E4B2228B0}"/>
              </a:ext>
            </a:extLst>
          </p:cNvPr>
          <p:cNvSpPr/>
          <p:nvPr/>
        </p:nvSpPr>
        <p:spPr>
          <a:xfrm rot="1944350">
            <a:off x="5529509" y="2732648"/>
            <a:ext cx="1360791" cy="447706"/>
          </a:xfrm>
          <a:custGeom>
            <a:avLst/>
            <a:gdLst>
              <a:gd name="connsiteX0" fmla="*/ 677438 w 1360791"/>
              <a:gd name="connsiteY0" fmla="*/ 0 h 447706"/>
              <a:gd name="connsiteX1" fmla="*/ 1340953 w 1360791"/>
              <a:gd name="connsiteY1" fmla="*/ 309484 h 447706"/>
              <a:gd name="connsiteX2" fmla="*/ 1317632 w 1360791"/>
              <a:gd name="connsiteY2" fmla="*/ 436704 h 447706"/>
              <a:gd name="connsiteX3" fmla="*/ 1209517 w 1360791"/>
              <a:gd name="connsiteY3" fmla="*/ 415453 h 447706"/>
              <a:gd name="connsiteX4" fmla="*/ 679600 w 1360791"/>
              <a:gd name="connsiteY4" fmla="*/ 167473 h 447706"/>
              <a:gd name="connsiteX5" fmla="*/ 149683 w 1360791"/>
              <a:gd name="connsiteY5" fmla="*/ 415453 h 447706"/>
              <a:gd name="connsiteX6" fmla="*/ 41723 w 1360791"/>
              <a:gd name="connsiteY6" fmla="*/ 436704 h 447706"/>
              <a:gd name="connsiteX7" fmla="*/ 18401 w 1360791"/>
              <a:gd name="connsiteY7" fmla="*/ 309484 h 447706"/>
              <a:gd name="connsiteX8" fmla="*/ 677438 w 1360791"/>
              <a:gd name="connsiteY8" fmla="*/ 0 h 44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0791" h="447706">
                <a:moveTo>
                  <a:pt x="677438" y="0"/>
                </a:moveTo>
                <a:cubicBezTo>
                  <a:pt x="946643" y="0"/>
                  <a:pt x="1182025" y="120854"/>
                  <a:pt x="1340953" y="309484"/>
                </a:cubicBezTo>
                <a:cubicBezTo>
                  <a:pt x="1374778" y="349737"/>
                  <a:pt x="1364275" y="411241"/>
                  <a:pt x="1317632" y="436704"/>
                </a:cubicBezTo>
                <a:cubicBezTo>
                  <a:pt x="1281645" y="457860"/>
                  <a:pt x="1237009" y="447282"/>
                  <a:pt x="1209517" y="415453"/>
                </a:cubicBezTo>
                <a:cubicBezTo>
                  <a:pt x="1082405" y="265018"/>
                  <a:pt x="893667" y="167473"/>
                  <a:pt x="679600" y="167473"/>
                </a:cubicBezTo>
                <a:cubicBezTo>
                  <a:pt x="467695" y="167473"/>
                  <a:pt x="276950" y="262865"/>
                  <a:pt x="149683" y="415453"/>
                </a:cubicBezTo>
                <a:cubicBezTo>
                  <a:pt x="122191" y="447282"/>
                  <a:pt x="77709" y="455707"/>
                  <a:pt x="41723" y="436704"/>
                </a:cubicBezTo>
                <a:cubicBezTo>
                  <a:pt x="-2913" y="411241"/>
                  <a:pt x="-13416" y="349737"/>
                  <a:pt x="18401" y="309484"/>
                </a:cubicBezTo>
                <a:cubicBezTo>
                  <a:pt x="175167" y="120854"/>
                  <a:pt x="412556" y="0"/>
                  <a:pt x="677438" y="0"/>
                </a:cubicBezTo>
                <a:close/>
              </a:path>
            </a:pathLst>
          </a:cu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E2933A22-8CC9-0AC7-D1D5-87D956170113}"/>
              </a:ext>
            </a:extLst>
          </p:cNvPr>
          <p:cNvSpPr/>
          <p:nvPr/>
        </p:nvSpPr>
        <p:spPr>
          <a:xfrm rot="1944350">
            <a:off x="3537419" y="1967134"/>
            <a:ext cx="2125901" cy="2820100"/>
          </a:xfrm>
          <a:custGeom>
            <a:avLst/>
            <a:gdLst>
              <a:gd name="connsiteX0" fmla="*/ 486715 w 2125901"/>
              <a:gd name="connsiteY0" fmla="*/ 370 h 2820100"/>
              <a:gd name="connsiteX1" fmla="*/ 521353 w 2125901"/>
              <a:gd name="connsiteY1" fmla="*/ 11434 h 2820100"/>
              <a:gd name="connsiteX2" fmla="*/ 557410 w 2125901"/>
              <a:gd name="connsiteY2" fmla="*/ 32588 h 2820100"/>
              <a:gd name="connsiteX3" fmla="*/ 593467 w 2125901"/>
              <a:gd name="connsiteY3" fmla="*/ 138489 h 2820100"/>
              <a:gd name="connsiteX4" fmla="*/ 445101 w 2125901"/>
              <a:gd name="connsiteY4" fmla="*/ 848526 h 2820100"/>
              <a:gd name="connsiteX5" fmla="*/ 2051619 w 2125901"/>
              <a:gd name="connsiteY5" fmla="*/ 2609952 h 2820100"/>
              <a:gd name="connsiteX6" fmla="*/ 2125803 w 2125901"/>
              <a:gd name="connsiteY6" fmla="*/ 2694699 h 2820100"/>
              <a:gd name="connsiteX7" fmla="*/ 2125803 w 2125901"/>
              <a:gd name="connsiteY7" fmla="*/ 2734905 h 2820100"/>
              <a:gd name="connsiteX8" fmla="*/ 2032606 w 2125901"/>
              <a:gd name="connsiteY8" fmla="*/ 2819783 h 2820100"/>
              <a:gd name="connsiteX9" fmla="*/ 601940 w 2125901"/>
              <a:gd name="connsiteY9" fmla="*/ 1999510 h 2820100"/>
              <a:gd name="connsiteX10" fmla="*/ 328555 w 2125901"/>
              <a:gd name="connsiteY10" fmla="*/ 2147850 h 2820100"/>
              <a:gd name="connsiteX11" fmla="*/ 0 w 2125901"/>
              <a:gd name="connsiteY11" fmla="*/ 1819373 h 2820100"/>
              <a:gd name="connsiteX12" fmla="*/ 328555 w 2125901"/>
              <a:gd name="connsiteY12" fmla="*/ 1490764 h 2820100"/>
              <a:gd name="connsiteX13" fmla="*/ 341264 w 2125901"/>
              <a:gd name="connsiteY13" fmla="*/ 1490764 h 2820100"/>
              <a:gd name="connsiteX14" fmla="*/ 233190 w 2125901"/>
              <a:gd name="connsiteY14" fmla="*/ 846423 h 2820100"/>
              <a:gd name="connsiteX15" fmla="*/ 400571 w 2125901"/>
              <a:gd name="connsiteY15" fmla="*/ 49537 h 2820100"/>
              <a:gd name="connsiteX16" fmla="*/ 486715 w 2125901"/>
              <a:gd name="connsiteY16" fmla="*/ 370 h 282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5901" h="2820100">
                <a:moveTo>
                  <a:pt x="486715" y="370"/>
                </a:moveTo>
                <a:cubicBezTo>
                  <a:pt x="498467" y="1473"/>
                  <a:pt x="510245" y="5062"/>
                  <a:pt x="521353" y="11434"/>
                </a:cubicBezTo>
                <a:lnTo>
                  <a:pt x="557410" y="32588"/>
                </a:lnTo>
                <a:cubicBezTo>
                  <a:pt x="595635" y="53742"/>
                  <a:pt x="610412" y="100386"/>
                  <a:pt x="593467" y="138489"/>
                </a:cubicBezTo>
                <a:cubicBezTo>
                  <a:pt x="498103" y="356861"/>
                  <a:pt x="445101" y="596386"/>
                  <a:pt x="445101" y="848526"/>
                </a:cubicBezTo>
                <a:cubicBezTo>
                  <a:pt x="445101" y="1770627"/>
                  <a:pt x="1150877" y="2529409"/>
                  <a:pt x="2051619" y="2609952"/>
                </a:cubicBezTo>
                <a:cubicBezTo>
                  <a:pt x="2094080" y="2612054"/>
                  <a:pt x="2127970" y="2650158"/>
                  <a:pt x="2125803" y="2694699"/>
                </a:cubicBezTo>
                <a:lnTo>
                  <a:pt x="2125803" y="2734905"/>
                </a:lnTo>
                <a:cubicBezTo>
                  <a:pt x="2125803" y="2785884"/>
                  <a:pt x="2081372" y="2823988"/>
                  <a:pt x="2032606" y="2819783"/>
                </a:cubicBezTo>
                <a:cubicBezTo>
                  <a:pt x="1443375" y="2766701"/>
                  <a:pt x="928327" y="2455174"/>
                  <a:pt x="601940" y="1999510"/>
                </a:cubicBezTo>
                <a:cubicBezTo>
                  <a:pt x="544701" y="2088462"/>
                  <a:pt x="442933" y="2147850"/>
                  <a:pt x="328555" y="2147850"/>
                </a:cubicBezTo>
                <a:cubicBezTo>
                  <a:pt x="146200" y="2147850"/>
                  <a:pt x="0" y="1999510"/>
                  <a:pt x="0" y="1819373"/>
                </a:cubicBezTo>
                <a:cubicBezTo>
                  <a:pt x="0" y="1637002"/>
                  <a:pt x="148367" y="1490764"/>
                  <a:pt x="328555" y="1490764"/>
                </a:cubicBezTo>
                <a:cubicBezTo>
                  <a:pt x="332791" y="1490764"/>
                  <a:pt x="337027" y="1490764"/>
                  <a:pt x="341264" y="1490764"/>
                </a:cubicBezTo>
                <a:cubicBezTo>
                  <a:pt x="271316" y="1289474"/>
                  <a:pt x="233190" y="1073204"/>
                  <a:pt x="233190" y="846423"/>
                </a:cubicBezTo>
                <a:cubicBezTo>
                  <a:pt x="233190" y="562488"/>
                  <a:pt x="292497" y="293268"/>
                  <a:pt x="400571" y="49537"/>
                </a:cubicBezTo>
                <a:cubicBezTo>
                  <a:pt x="416457" y="16131"/>
                  <a:pt x="451462" y="-2937"/>
                  <a:pt x="486715" y="370"/>
                </a:cubicBezTo>
                <a:close/>
              </a:path>
            </a:pathLst>
          </a:cu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0">
            <a:extLst>
              <a:ext uri="{FF2B5EF4-FFF2-40B4-BE49-F238E27FC236}">
                <a16:creationId xmlns:a16="http://schemas.microsoft.com/office/drawing/2014/main" id="{380F2EAE-8FE0-2F42-BD1B-40F9CBFBC0D8}"/>
              </a:ext>
            </a:extLst>
          </p:cNvPr>
          <p:cNvSpPr/>
          <p:nvPr/>
        </p:nvSpPr>
        <p:spPr>
          <a:xfrm rot="1944350">
            <a:off x="5459075" y="3184221"/>
            <a:ext cx="2117372" cy="2820416"/>
          </a:xfrm>
          <a:custGeom>
            <a:avLst/>
            <a:gdLst>
              <a:gd name="connsiteX0" fmla="*/ 1641239 w 2117372"/>
              <a:gd name="connsiteY0" fmla="*/ 494 h 2820416"/>
              <a:gd name="connsiteX1" fmla="*/ 1727423 w 2117372"/>
              <a:gd name="connsiteY1" fmla="*/ 49955 h 2820416"/>
              <a:gd name="connsiteX2" fmla="*/ 1894852 w 2117372"/>
              <a:gd name="connsiteY2" fmla="*/ 846811 h 2820416"/>
              <a:gd name="connsiteX3" fmla="*/ 1786729 w 2117372"/>
              <a:gd name="connsiteY3" fmla="*/ 1491129 h 2820416"/>
              <a:gd name="connsiteX4" fmla="*/ 1788885 w 2117372"/>
              <a:gd name="connsiteY4" fmla="*/ 1491129 h 2820416"/>
              <a:gd name="connsiteX5" fmla="*/ 2117372 w 2117372"/>
              <a:gd name="connsiteY5" fmla="*/ 1821828 h 2820416"/>
              <a:gd name="connsiteX6" fmla="*/ 1788885 w 2117372"/>
              <a:gd name="connsiteY6" fmla="*/ 2150293 h 2820416"/>
              <a:gd name="connsiteX7" fmla="*/ 1519705 w 2117372"/>
              <a:gd name="connsiteY7" fmla="*/ 2008264 h 2820416"/>
              <a:gd name="connsiteX8" fmla="*/ 93223 w 2117372"/>
              <a:gd name="connsiteY8" fmla="*/ 2820099 h 2820416"/>
              <a:gd name="connsiteX9" fmla="*/ 0 w 2117372"/>
              <a:gd name="connsiteY9" fmla="*/ 2735224 h 2820416"/>
              <a:gd name="connsiteX10" fmla="*/ 0 w 2117372"/>
              <a:gd name="connsiteY10" fmla="*/ 2695019 h 2820416"/>
              <a:gd name="connsiteX11" fmla="*/ 76265 w 2117372"/>
              <a:gd name="connsiteY11" fmla="*/ 2610275 h 2820416"/>
              <a:gd name="connsiteX12" fmla="*/ 1682919 w 2117372"/>
              <a:gd name="connsiteY12" fmla="*/ 848914 h 2820416"/>
              <a:gd name="connsiteX13" fmla="*/ 1534507 w 2117372"/>
              <a:gd name="connsiteY13" fmla="*/ 138903 h 2820416"/>
              <a:gd name="connsiteX14" fmla="*/ 1570580 w 2117372"/>
              <a:gd name="connsiteY14" fmla="*/ 33006 h 2820416"/>
              <a:gd name="connsiteX15" fmla="*/ 1606556 w 2117372"/>
              <a:gd name="connsiteY15" fmla="*/ 11853 h 2820416"/>
              <a:gd name="connsiteX16" fmla="*/ 1641239 w 2117372"/>
              <a:gd name="connsiteY16" fmla="*/ 494 h 2820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17372" h="2820416">
                <a:moveTo>
                  <a:pt x="1641239" y="494"/>
                </a:moveTo>
                <a:cubicBezTo>
                  <a:pt x="1676529" y="-3306"/>
                  <a:pt x="1711543" y="14974"/>
                  <a:pt x="1727423" y="49955"/>
                </a:cubicBezTo>
                <a:cubicBezTo>
                  <a:pt x="1835448" y="293676"/>
                  <a:pt x="1894852" y="562886"/>
                  <a:pt x="1894852" y="846811"/>
                </a:cubicBezTo>
                <a:cubicBezTo>
                  <a:pt x="1894852" y="1071482"/>
                  <a:pt x="1856720" y="1289845"/>
                  <a:pt x="1786729" y="1491129"/>
                </a:cubicBezTo>
                <a:cubicBezTo>
                  <a:pt x="1786729" y="1491129"/>
                  <a:pt x="1788885" y="1491129"/>
                  <a:pt x="1788885" y="1491129"/>
                </a:cubicBezTo>
                <a:cubicBezTo>
                  <a:pt x="1969058" y="1491129"/>
                  <a:pt x="2115216" y="1637362"/>
                  <a:pt x="2117372" y="1821828"/>
                </a:cubicBezTo>
                <a:cubicBezTo>
                  <a:pt x="2117372" y="2004060"/>
                  <a:pt x="1968960" y="2150293"/>
                  <a:pt x="1788885" y="2150293"/>
                </a:cubicBezTo>
                <a:cubicBezTo>
                  <a:pt x="1676547" y="2150293"/>
                  <a:pt x="1579011" y="2093140"/>
                  <a:pt x="1519705" y="2008264"/>
                </a:cubicBezTo>
                <a:cubicBezTo>
                  <a:pt x="1193277" y="2459707"/>
                  <a:pt x="680402" y="2767019"/>
                  <a:pt x="93223" y="2820099"/>
                </a:cubicBezTo>
                <a:cubicBezTo>
                  <a:pt x="42348" y="2824303"/>
                  <a:pt x="0" y="2786201"/>
                  <a:pt x="0" y="2735224"/>
                </a:cubicBezTo>
                <a:lnTo>
                  <a:pt x="0" y="2695019"/>
                </a:lnTo>
                <a:cubicBezTo>
                  <a:pt x="0" y="2650480"/>
                  <a:pt x="31761" y="2614480"/>
                  <a:pt x="76265" y="2610275"/>
                </a:cubicBezTo>
                <a:cubicBezTo>
                  <a:pt x="977128" y="2527634"/>
                  <a:pt x="1682919" y="1770981"/>
                  <a:pt x="1682919" y="848914"/>
                </a:cubicBezTo>
                <a:cubicBezTo>
                  <a:pt x="1682919" y="596784"/>
                  <a:pt x="1629886" y="355165"/>
                  <a:pt x="1534507" y="138903"/>
                </a:cubicBezTo>
                <a:cubicBezTo>
                  <a:pt x="1517548" y="100801"/>
                  <a:pt x="1534507" y="54159"/>
                  <a:pt x="1570580" y="33006"/>
                </a:cubicBezTo>
                <a:lnTo>
                  <a:pt x="1606556" y="11853"/>
                </a:lnTo>
                <a:cubicBezTo>
                  <a:pt x="1617682" y="5481"/>
                  <a:pt x="1629476" y="1761"/>
                  <a:pt x="1641239" y="494"/>
                </a:cubicBezTo>
                <a:close/>
              </a:path>
            </a:pathLst>
          </a:cu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19">
            <a:extLst>
              <a:ext uri="{FF2B5EF4-FFF2-40B4-BE49-F238E27FC236}">
                <a16:creationId xmlns:a16="http://schemas.microsoft.com/office/drawing/2014/main" id="{DE07DFE8-10A8-70BA-0E33-7EEE2F85EF51}"/>
              </a:ext>
            </a:extLst>
          </p:cNvPr>
          <p:cNvSpPr/>
          <p:nvPr/>
        </p:nvSpPr>
        <p:spPr>
          <a:xfrm rot="1944350">
            <a:off x="5714041" y="3463371"/>
            <a:ext cx="773625" cy="1119242"/>
          </a:xfrm>
          <a:custGeom>
            <a:avLst/>
            <a:gdLst>
              <a:gd name="connsiteX0" fmla="*/ 659055 w 773625"/>
              <a:gd name="connsiteY0" fmla="*/ 114 h 1119242"/>
              <a:gd name="connsiteX1" fmla="*/ 746080 w 773625"/>
              <a:gd name="connsiteY1" fmla="*/ 62101 h 1119242"/>
              <a:gd name="connsiteX2" fmla="*/ 773625 w 773625"/>
              <a:gd name="connsiteY2" fmla="*/ 278231 h 1119242"/>
              <a:gd name="connsiteX3" fmla="*/ 101752 w 773625"/>
              <a:gd name="connsiteY3" fmla="*/ 1117526 h 1119242"/>
              <a:gd name="connsiteX4" fmla="*/ 0 w 773625"/>
              <a:gd name="connsiteY4" fmla="*/ 1034884 h 1119242"/>
              <a:gd name="connsiteX5" fmla="*/ 67835 w 773625"/>
              <a:gd name="connsiteY5" fmla="*/ 952242 h 1119242"/>
              <a:gd name="connsiteX6" fmla="*/ 241636 w 773625"/>
              <a:gd name="connsiteY6" fmla="*/ 886549 h 1119242"/>
              <a:gd name="connsiteX7" fmla="*/ 243792 w 773625"/>
              <a:gd name="connsiteY7" fmla="*/ 884447 h 1119242"/>
              <a:gd name="connsiteX8" fmla="*/ 604039 w 773625"/>
              <a:gd name="connsiteY8" fmla="*/ 278231 h 1119242"/>
              <a:gd name="connsiteX9" fmla="*/ 580807 w 773625"/>
              <a:gd name="connsiteY9" fmla="*/ 106641 h 1119242"/>
              <a:gd name="connsiteX10" fmla="*/ 620998 w 773625"/>
              <a:gd name="connsiteY10" fmla="*/ 11255 h 1119242"/>
              <a:gd name="connsiteX11" fmla="*/ 659055 w 773625"/>
              <a:gd name="connsiteY11" fmla="*/ 114 h 111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3625" h="1119242">
                <a:moveTo>
                  <a:pt x="659055" y="114"/>
                </a:moveTo>
                <a:cubicBezTo>
                  <a:pt x="697630" y="-1875"/>
                  <a:pt x="734979" y="22390"/>
                  <a:pt x="746080" y="62101"/>
                </a:cubicBezTo>
                <a:cubicBezTo>
                  <a:pt x="765195" y="131999"/>
                  <a:pt x="773625" y="204130"/>
                  <a:pt x="773625" y="278231"/>
                </a:cubicBezTo>
                <a:cubicBezTo>
                  <a:pt x="773625" y="687368"/>
                  <a:pt x="485329" y="1030680"/>
                  <a:pt x="101752" y="1117526"/>
                </a:cubicBezTo>
                <a:cubicBezTo>
                  <a:pt x="48719" y="1128168"/>
                  <a:pt x="0" y="1087964"/>
                  <a:pt x="0" y="1034884"/>
                </a:cubicBezTo>
                <a:cubicBezTo>
                  <a:pt x="0" y="994680"/>
                  <a:pt x="27546" y="960782"/>
                  <a:pt x="67835" y="952242"/>
                </a:cubicBezTo>
                <a:cubicBezTo>
                  <a:pt x="129297" y="937395"/>
                  <a:pt x="188701" y="916242"/>
                  <a:pt x="241636" y="886549"/>
                </a:cubicBezTo>
                <a:cubicBezTo>
                  <a:pt x="241636" y="886549"/>
                  <a:pt x="243792" y="886549"/>
                  <a:pt x="243792" y="884447"/>
                </a:cubicBezTo>
                <a:cubicBezTo>
                  <a:pt x="459940" y="767907"/>
                  <a:pt x="604039" y="539033"/>
                  <a:pt x="604039" y="278231"/>
                </a:cubicBezTo>
                <a:cubicBezTo>
                  <a:pt x="604039" y="218976"/>
                  <a:pt x="595609" y="161692"/>
                  <a:pt x="580807" y="106641"/>
                </a:cubicBezTo>
                <a:cubicBezTo>
                  <a:pt x="570122" y="68408"/>
                  <a:pt x="587081" y="30306"/>
                  <a:pt x="620998" y="11255"/>
                </a:cubicBezTo>
                <a:cubicBezTo>
                  <a:pt x="633202" y="4357"/>
                  <a:pt x="646197" y="777"/>
                  <a:pt x="659055" y="114"/>
                </a:cubicBezTo>
                <a:close/>
              </a:path>
            </a:pathLst>
          </a:cu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18">
            <a:extLst>
              <a:ext uri="{FF2B5EF4-FFF2-40B4-BE49-F238E27FC236}">
                <a16:creationId xmlns:a16="http://schemas.microsoft.com/office/drawing/2014/main" id="{432989C5-86B9-F069-0269-9B6CC46E680A}"/>
              </a:ext>
            </a:extLst>
          </p:cNvPr>
          <p:cNvSpPr/>
          <p:nvPr/>
        </p:nvSpPr>
        <p:spPr>
          <a:xfrm rot="1944350">
            <a:off x="4911643" y="2953849"/>
            <a:ext cx="775724" cy="1120026"/>
          </a:xfrm>
          <a:custGeom>
            <a:avLst/>
            <a:gdLst>
              <a:gd name="connsiteX0" fmla="*/ 114574 w 775724"/>
              <a:gd name="connsiteY0" fmla="*/ 114 h 1120026"/>
              <a:gd name="connsiteX1" fmla="*/ 152603 w 775724"/>
              <a:gd name="connsiteY1" fmla="*/ 11255 h 1120026"/>
              <a:gd name="connsiteX2" fmla="*/ 192897 w 775724"/>
              <a:gd name="connsiteY2" fmla="*/ 106645 h 1120026"/>
              <a:gd name="connsiteX3" fmla="*/ 169548 w 775724"/>
              <a:gd name="connsiteY3" fmla="*/ 278242 h 1120026"/>
              <a:gd name="connsiteX4" fmla="*/ 707846 w 775724"/>
              <a:gd name="connsiteY4" fmla="*/ 952277 h 1120026"/>
              <a:gd name="connsiteX5" fmla="*/ 775724 w 775724"/>
              <a:gd name="connsiteY5" fmla="*/ 1034922 h 1120026"/>
              <a:gd name="connsiteX6" fmla="*/ 671887 w 775724"/>
              <a:gd name="connsiteY6" fmla="*/ 1117698 h 1120026"/>
              <a:gd name="connsiteX7" fmla="*/ 0 w 775724"/>
              <a:gd name="connsiteY7" fmla="*/ 278242 h 1120026"/>
              <a:gd name="connsiteX8" fmla="*/ 27585 w 775724"/>
              <a:gd name="connsiteY8" fmla="*/ 62104 h 1120026"/>
              <a:gd name="connsiteX9" fmla="*/ 114574 w 775724"/>
              <a:gd name="connsiteY9" fmla="*/ 114 h 112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5724" h="1120026">
                <a:moveTo>
                  <a:pt x="114574" y="114"/>
                </a:moveTo>
                <a:cubicBezTo>
                  <a:pt x="127426" y="777"/>
                  <a:pt x="140412" y="4357"/>
                  <a:pt x="152603" y="11255"/>
                </a:cubicBezTo>
                <a:cubicBezTo>
                  <a:pt x="186493" y="30307"/>
                  <a:pt x="201369" y="70644"/>
                  <a:pt x="192897" y="106645"/>
                </a:cubicBezTo>
                <a:cubicBezTo>
                  <a:pt x="178021" y="161698"/>
                  <a:pt x="169548" y="218984"/>
                  <a:pt x="169548" y="278242"/>
                </a:cubicBezTo>
                <a:cubicBezTo>
                  <a:pt x="169548" y="606850"/>
                  <a:pt x="400571" y="882377"/>
                  <a:pt x="707846" y="952277"/>
                </a:cubicBezTo>
                <a:cubicBezTo>
                  <a:pt x="748139" y="960817"/>
                  <a:pt x="775724" y="994716"/>
                  <a:pt x="775724" y="1034922"/>
                </a:cubicBezTo>
                <a:cubicBezTo>
                  <a:pt x="775724" y="1090106"/>
                  <a:pt x="724889" y="1130312"/>
                  <a:pt x="671887" y="1117698"/>
                </a:cubicBezTo>
                <a:cubicBezTo>
                  <a:pt x="288261" y="1030717"/>
                  <a:pt x="0" y="687393"/>
                  <a:pt x="0" y="278242"/>
                </a:cubicBezTo>
                <a:cubicBezTo>
                  <a:pt x="0" y="204137"/>
                  <a:pt x="10542" y="129901"/>
                  <a:pt x="27585" y="62104"/>
                </a:cubicBezTo>
                <a:cubicBezTo>
                  <a:pt x="38669" y="22391"/>
                  <a:pt x="76019" y="-1876"/>
                  <a:pt x="114574" y="114"/>
                </a:cubicBezTo>
                <a:close/>
              </a:path>
            </a:pathLst>
          </a:cu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TextBox 66">
            <a:extLst>
              <a:ext uri="{FF2B5EF4-FFF2-40B4-BE49-F238E27FC236}">
                <a16:creationId xmlns:a16="http://schemas.microsoft.com/office/drawing/2014/main" id="{DE8FB87D-FEE8-5E30-D117-C1668FDF3509}"/>
              </a:ext>
            </a:extLst>
          </p:cNvPr>
          <p:cNvSpPr txBox="1"/>
          <p:nvPr/>
        </p:nvSpPr>
        <p:spPr>
          <a:xfrm>
            <a:off x="6621482" y="5156052"/>
            <a:ext cx="595618"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chemeClr val="bg1"/>
                </a:solidFill>
                <a:latin typeface="Century Gothic" panose="020B0502020202020204" pitchFamily="34" charset="0"/>
              </a:rPr>
              <a:t>03</a:t>
            </a:r>
          </a:p>
        </p:txBody>
      </p:sp>
      <p:sp>
        <p:nvSpPr>
          <p:cNvPr id="27" name="TextBox 65">
            <a:extLst>
              <a:ext uri="{FF2B5EF4-FFF2-40B4-BE49-F238E27FC236}">
                <a16:creationId xmlns:a16="http://schemas.microsoft.com/office/drawing/2014/main" id="{ADF8318A-32A4-1B31-106D-2877922A5EFE}"/>
              </a:ext>
            </a:extLst>
          </p:cNvPr>
          <p:cNvSpPr txBox="1"/>
          <p:nvPr/>
        </p:nvSpPr>
        <p:spPr>
          <a:xfrm>
            <a:off x="6680343" y="1518977"/>
            <a:ext cx="595618"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chemeClr val="bg1"/>
                </a:solidFill>
                <a:latin typeface="Century Gothic" panose="020B0502020202020204" pitchFamily="34" charset="0"/>
              </a:rPr>
              <a:t>02</a:t>
            </a:r>
          </a:p>
        </p:txBody>
      </p:sp>
      <p:sp>
        <p:nvSpPr>
          <p:cNvPr id="28" name="TextBox 67">
            <a:extLst>
              <a:ext uri="{FF2B5EF4-FFF2-40B4-BE49-F238E27FC236}">
                <a16:creationId xmlns:a16="http://schemas.microsoft.com/office/drawing/2014/main" id="{97ECB74D-4816-47D8-B3E9-883A532672FA}"/>
              </a:ext>
            </a:extLst>
          </p:cNvPr>
          <p:cNvSpPr txBox="1"/>
          <p:nvPr/>
        </p:nvSpPr>
        <p:spPr>
          <a:xfrm>
            <a:off x="3437193" y="3128821"/>
            <a:ext cx="595618"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chemeClr val="bg1"/>
                </a:solidFill>
                <a:latin typeface="Century Gothic" panose="020B0502020202020204" pitchFamily="34" charset="0"/>
              </a:rPr>
              <a:t>01</a:t>
            </a:r>
          </a:p>
        </p:txBody>
      </p:sp>
      <p:sp>
        <p:nvSpPr>
          <p:cNvPr id="38" name="TextBox 37">
            <a:extLst>
              <a:ext uri="{FF2B5EF4-FFF2-40B4-BE49-F238E27FC236}">
                <a16:creationId xmlns:a16="http://schemas.microsoft.com/office/drawing/2014/main" id="{8041B788-C5A4-324D-2258-9198DE79B013}"/>
              </a:ext>
            </a:extLst>
          </p:cNvPr>
          <p:cNvSpPr txBox="1"/>
          <p:nvPr/>
        </p:nvSpPr>
        <p:spPr>
          <a:xfrm>
            <a:off x="446676" y="2327332"/>
            <a:ext cx="2757261" cy="2123658"/>
          </a:xfrm>
          <a:prstGeom prst="rect">
            <a:avLst/>
          </a:prstGeom>
          <a:noFill/>
        </p:spPr>
        <p:txBody>
          <a:bodyPr wrap="square" rtlCol="0">
            <a:spAutoFit/>
          </a:bodyPr>
          <a:lstStyle/>
          <a:p>
            <a:pPr algn="r"/>
            <a:r>
              <a:rPr lang="en-US" sz="1800" b="1">
                <a:latin typeface="Century Gothic" panose="020B0502020202020204" pitchFamily="34" charset="0"/>
              </a:rPr>
              <a:t>One Stop Shop Across all Mobile Asset Types</a:t>
            </a:r>
          </a:p>
          <a:p>
            <a:pPr algn="r"/>
            <a:r>
              <a:rPr lang="en-US" sz="1600">
                <a:latin typeface="Century Gothic" panose="020B0502020202020204" pitchFamily="34" charset="0"/>
              </a:rPr>
              <a:t>Providing mission-critical solutions from warehouse to trailer to vehicle, allowing customers to consolidate suppliers and gain end-to-end visibility</a:t>
            </a:r>
          </a:p>
        </p:txBody>
      </p:sp>
      <p:sp>
        <p:nvSpPr>
          <p:cNvPr id="40" name="TextBox 39">
            <a:extLst>
              <a:ext uri="{FF2B5EF4-FFF2-40B4-BE49-F238E27FC236}">
                <a16:creationId xmlns:a16="http://schemas.microsoft.com/office/drawing/2014/main" id="{7A380A4A-A546-FD09-1A2C-9843AF5FF3ED}"/>
              </a:ext>
            </a:extLst>
          </p:cNvPr>
          <p:cNvSpPr txBox="1"/>
          <p:nvPr/>
        </p:nvSpPr>
        <p:spPr>
          <a:xfrm>
            <a:off x="8102204" y="1094615"/>
            <a:ext cx="3583182" cy="1846659"/>
          </a:xfrm>
          <a:prstGeom prst="rect">
            <a:avLst/>
          </a:prstGeom>
          <a:noFill/>
        </p:spPr>
        <p:txBody>
          <a:bodyPr wrap="square" rtlCol="0">
            <a:spAutoFit/>
          </a:bodyPr>
          <a:lstStyle/>
          <a:p>
            <a:r>
              <a:rPr lang="en-US" sz="1800" b="1">
                <a:latin typeface="Century Gothic" panose="020B0502020202020204" pitchFamily="34" charset="0"/>
              </a:rPr>
              <a:t>Device Agnosticism</a:t>
            </a:r>
          </a:p>
          <a:p>
            <a:r>
              <a:rPr lang="en-US" sz="1600">
                <a:latin typeface="Century Gothic" panose="020B0502020202020204" pitchFamily="34" charset="0"/>
              </a:rPr>
              <a:t>Ingesting data from multiple data sources, harmonizing and transforming the dataset, and delivering simply understood insights through a unified SaaS platform</a:t>
            </a:r>
          </a:p>
        </p:txBody>
      </p:sp>
      <p:sp>
        <p:nvSpPr>
          <p:cNvPr id="41" name="TextBox 40">
            <a:extLst>
              <a:ext uri="{FF2B5EF4-FFF2-40B4-BE49-F238E27FC236}">
                <a16:creationId xmlns:a16="http://schemas.microsoft.com/office/drawing/2014/main" id="{54AF0915-AEFF-68B4-F655-AE8B4E73D6EA}"/>
              </a:ext>
            </a:extLst>
          </p:cNvPr>
          <p:cNvSpPr txBox="1"/>
          <p:nvPr/>
        </p:nvSpPr>
        <p:spPr>
          <a:xfrm>
            <a:off x="8102204" y="4450990"/>
            <a:ext cx="3583182" cy="1354217"/>
          </a:xfrm>
          <a:prstGeom prst="rect">
            <a:avLst/>
          </a:prstGeom>
          <a:noFill/>
        </p:spPr>
        <p:txBody>
          <a:bodyPr wrap="square" rtlCol="0">
            <a:spAutoFit/>
          </a:bodyPr>
          <a:lstStyle/>
          <a:p>
            <a:r>
              <a:rPr lang="en-US" sz="1800" b="1">
                <a:latin typeface="Century Gothic" panose="020B0502020202020204" pitchFamily="34" charset="0"/>
              </a:rPr>
              <a:t>Unified Operations</a:t>
            </a:r>
          </a:p>
          <a:p>
            <a:r>
              <a:rPr lang="en-US" sz="1600">
                <a:latin typeface="Century Gothic" panose="020B0502020202020204" pitchFamily="34" charset="0"/>
              </a:rPr>
              <a:t>Comprehensive ability to improve performance of the asset, the individual in charge of the asset, and the business process</a:t>
            </a:r>
          </a:p>
        </p:txBody>
      </p:sp>
      <p:pic>
        <p:nvPicPr>
          <p:cNvPr id="43" name="Graphic 42">
            <a:extLst>
              <a:ext uri="{FF2B5EF4-FFF2-40B4-BE49-F238E27FC236}">
                <a16:creationId xmlns:a16="http://schemas.microsoft.com/office/drawing/2014/main" id="{9FF14297-2D18-8326-947B-366D979AB8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80504" y="3171523"/>
            <a:ext cx="582872" cy="582872"/>
          </a:xfrm>
          <a:prstGeom prst="rect">
            <a:avLst/>
          </a:prstGeom>
        </p:spPr>
      </p:pic>
      <p:pic>
        <p:nvPicPr>
          <p:cNvPr id="45" name="Graphic 44">
            <a:extLst>
              <a:ext uri="{FF2B5EF4-FFF2-40B4-BE49-F238E27FC236}">
                <a16:creationId xmlns:a16="http://schemas.microsoft.com/office/drawing/2014/main" id="{F1744A74-B7AF-68AB-4B22-8AB1E45776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38969" y="2165840"/>
            <a:ext cx="479827" cy="479827"/>
          </a:xfrm>
          <a:prstGeom prst="rect">
            <a:avLst/>
          </a:prstGeom>
        </p:spPr>
      </p:pic>
      <p:pic>
        <p:nvPicPr>
          <p:cNvPr id="47" name="Graphic 46">
            <a:extLst>
              <a:ext uri="{FF2B5EF4-FFF2-40B4-BE49-F238E27FC236}">
                <a16:creationId xmlns:a16="http://schemas.microsoft.com/office/drawing/2014/main" id="{A61277ED-4674-5EA6-23EF-B7D4166D298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09904" y="4368334"/>
            <a:ext cx="544108" cy="544108"/>
          </a:xfrm>
          <a:prstGeom prst="rect">
            <a:avLst/>
          </a:prstGeom>
        </p:spPr>
      </p:pic>
    </p:spTree>
    <p:extLst>
      <p:ext uri="{BB962C8B-B14F-4D97-AF65-F5344CB8AC3E}">
        <p14:creationId xmlns:p14="http://schemas.microsoft.com/office/powerpoint/2010/main" val="1467889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ircular black and white screen&#10;&#10;Description automatically generated">
            <a:extLst>
              <a:ext uri="{FF2B5EF4-FFF2-40B4-BE49-F238E27FC236}">
                <a16:creationId xmlns:a16="http://schemas.microsoft.com/office/drawing/2014/main" id="{1B768500-1019-CDAA-93A4-7A1FEDA5C77F}"/>
              </a:ext>
            </a:extLst>
          </p:cNvPr>
          <p:cNvPicPr>
            <a:picLocks noChangeAspect="1"/>
          </p:cNvPicPr>
          <p:nvPr/>
        </p:nvPicPr>
        <p:blipFill>
          <a:blip r:embed="rId11" cstate="email">
            <a:alphaModFix amt="4000"/>
            <a:extLst>
              <a:ext uri="{28A0092B-C50C-407E-A947-70E740481C1C}">
                <a14:useLocalDpi xmlns:a14="http://schemas.microsoft.com/office/drawing/2010/main"/>
              </a:ext>
            </a:extLst>
          </a:blip>
          <a:stretch>
            <a:fillRect/>
          </a:stretch>
        </p:blipFill>
        <p:spPr>
          <a:xfrm>
            <a:off x="0" y="14544"/>
            <a:ext cx="12192000" cy="6858000"/>
          </a:xfrm>
          <a:prstGeom prst="rect">
            <a:avLst/>
          </a:prstGeom>
        </p:spPr>
      </p:pic>
      <p:sp>
        <p:nvSpPr>
          <p:cNvPr id="12" name="Text Placeholder 1">
            <a:extLst>
              <a:ext uri="{FF2B5EF4-FFF2-40B4-BE49-F238E27FC236}">
                <a16:creationId xmlns:a16="http://schemas.microsoft.com/office/drawing/2014/main" id="{891846DE-41FE-F5CE-2A3D-A8DCFCE6C5FB}"/>
              </a:ext>
            </a:extLst>
          </p:cNvPr>
          <p:cNvSpPr txBox="1">
            <a:spLocks/>
          </p:cNvSpPr>
          <p:nvPr/>
        </p:nvSpPr>
        <p:spPr>
          <a:xfrm>
            <a:off x="472434" y="311500"/>
            <a:ext cx="9728841"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Our </a:t>
            </a:r>
            <a:r>
              <a:rPr lang="en-US" b="1">
                <a:solidFill>
                  <a:schemeClr val="bg1"/>
                </a:solidFill>
              </a:rPr>
              <a:t>Unity Data Highway</a:t>
            </a:r>
          </a:p>
        </p:txBody>
      </p:sp>
      <p:grpSp>
        <p:nvGrpSpPr>
          <p:cNvPr id="451" name="Group 450">
            <a:extLst>
              <a:ext uri="{FF2B5EF4-FFF2-40B4-BE49-F238E27FC236}">
                <a16:creationId xmlns:a16="http://schemas.microsoft.com/office/drawing/2014/main" id="{A06BBED6-6D9D-0A5E-5144-7BF1D5D5AFBD}"/>
              </a:ext>
            </a:extLst>
          </p:cNvPr>
          <p:cNvGrpSpPr/>
          <p:nvPr/>
        </p:nvGrpSpPr>
        <p:grpSpPr>
          <a:xfrm>
            <a:off x="192065" y="971877"/>
            <a:ext cx="11649476" cy="5561558"/>
            <a:chOff x="136123" y="984953"/>
            <a:chExt cx="11649476" cy="5215821"/>
          </a:xfrm>
        </p:grpSpPr>
        <p:sp>
          <p:nvSpPr>
            <p:cNvPr id="22" name="Round Same-side Corner of Rectangle 1216">
              <a:extLst>
                <a:ext uri="{FF2B5EF4-FFF2-40B4-BE49-F238E27FC236}">
                  <a16:creationId xmlns:a16="http://schemas.microsoft.com/office/drawing/2014/main" id="{15DA1515-C5DA-3FE2-BA5F-92951CBE9BF8}"/>
                </a:ext>
              </a:extLst>
            </p:cNvPr>
            <p:cNvSpPr/>
            <p:nvPr/>
          </p:nvSpPr>
          <p:spPr>
            <a:xfrm>
              <a:off x="6879922" y="1877365"/>
              <a:ext cx="1050016" cy="531600"/>
            </a:xfrm>
            <a:prstGeom prst="round2SameRect">
              <a:avLst/>
            </a:prstGeom>
            <a:solidFill>
              <a:srgbClr val="054A3B"/>
            </a:solidFill>
            <a:ln w="1270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Round Same-side Corner of Rectangle 1216">
              <a:extLst>
                <a:ext uri="{FF2B5EF4-FFF2-40B4-BE49-F238E27FC236}">
                  <a16:creationId xmlns:a16="http://schemas.microsoft.com/office/drawing/2014/main" id="{9E62DBFE-409B-B17B-EFEA-CE1FAF015497}"/>
                </a:ext>
              </a:extLst>
            </p:cNvPr>
            <p:cNvSpPr/>
            <p:nvPr/>
          </p:nvSpPr>
          <p:spPr>
            <a:xfrm>
              <a:off x="8010919" y="1873764"/>
              <a:ext cx="998210" cy="524788"/>
            </a:xfrm>
            <a:prstGeom prst="round2SameRect">
              <a:avLst/>
            </a:prstGeom>
            <a:solidFill>
              <a:srgbClr val="054A3B"/>
            </a:solidFill>
            <a:ln w="1270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4" name="Round Same-side Corner of Rectangle 1216">
              <a:extLst>
                <a:ext uri="{FF2B5EF4-FFF2-40B4-BE49-F238E27FC236}">
                  <a16:creationId xmlns:a16="http://schemas.microsoft.com/office/drawing/2014/main" id="{1AD22D73-1164-0391-C43D-863858919828}"/>
                </a:ext>
              </a:extLst>
            </p:cNvPr>
            <p:cNvSpPr/>
            <p:nvPr/>
          </p:nvSpPr>
          <p:spPr>
            <a:xfrm>
              <a:off x="9085002" y="1874800"/>
              <a:ext cx="970358" cy="531600"/>
            </a:xfrm>
            <a:prstGeom prst="round2SameRect">
              <a:avLst/>
            </a:prstGeom>
            <a:solidFill>
              <a:srgbClr val="054A3B"/>
            </a:solidFill>
            <a:ln w="1270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Round Same-side Corner of Rectangle 1216">
              <a:extLst>
                <a:ext uri="{FF2B5EF4-FFF2-40B4-BE49-F238E27FC236}">
                  <a16:creationId xmlns:a16="http://schemas.microsoft.com/office/drawing/2014/main" id="{6F7571C0-98B6-191A-EC83-B0C50E45A1D1}"/>
                </a:ext>
              </a:extLst>
            </p:cNvPr>
            <p:cNvSpPr/>
            <p:nvPr/>
          </p:nvSpPr>
          <p:spPr>
            <a:xfrm>
              <a:off x="10130654" y="1875944"/>
              <a:ext cx="994500" cy="531600"/>
            </a:xfrm>
            <a:prstGeom prst="round2SameRect">
              <a:avLst/>
            </a:prstGeom>
            <a:solidFill>
              <a:srgbClr val="054A3B"/>
            </a:solidFill>
            <a:ln w="1270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6" name="Round Same-side Corner of Rectangle 1216">
              <a:extLst>
                <a:ext uri="{FF2B5EF4-FFF2-40B4-BE49-F238E27FC236}">
                  <a16:creationId xmlns:a16="http://schemas.microsoft.com/office/drawing/2014/main" id="{D3C26BEF-DCE4-8D69-A59B-12F1BA6C6F03}"/>
                </a:ext>
              </a:extLst>
            </p:cNvPr>
            <p:cNvSpPr/>
            <p:nvPr/>
          </p:nvSpPr>
          <p:spPr>
            <a:xfrm>
              <a:off x="5844935" y="1885308"/>
              <a:ext cx="955184" cy="531600"/>
            </a:xfrm>
            <a:prstGeom prst="round2SameRect">
              <a:avLst/>
            </a:prstGeom>
            <a:solidFill>
              <a:srgbClr val="054A3B"/>
            </a:solidFill>
            <a:ln w="1270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Round Same-side Corner of Rectangle 1216">
              <a:extLst>
                <a:ext uri="{FF2B5EF4-FFF2-40B4-BE49-F238E27FC236}">
                  <a16:creationId xmlns:a16="http://schemas.microsoft.com/office/drawing/2014/main" id="{4E44FF6F-4539-6962-3AAA-3F9515BAA260}"/>
                </a:ext>
              </a:extLst>
            </p:cNvPr>
            <p:cNvSpPr/>
            <p:nvPr/>
          </p:nvSpPr>
          <p:spPr>
            <a:xfrm>
              <a:off x="4758742" y="1887825"/>
              <a:ext cx="1014739" cy="521456"/>
            </a:xfrm>
            <a:prstGeom prst="round2SameRect">
              <a:avLst/>
            </a:prstGeom>
            <a:solidFill>
              <a:srgbClr val="054A3B"/>
            </a:solidFill>
            <a:ln w="1270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ound Same-side Corner of Rectangle 1216">
              <a:extLst>
                <a:ext uri="{FF2B5EF4-FFF2-40B4-BE49-F238E27FC236}">
                  <a16:creationId xmlns:a16="http://schemas.microsoft.com/office/drawing/2014/main" id="{2D966EAF-8F93-4224-C0EE-56CD40F25C43}"/>
                </a:ext>
              </a:extLst>
            </p:cNvPr>
            <p:cNvSpPr/>
            <p:nvPr/>
          </p:nvSpPr>
          <p:spPr>
            <a:xfrm>
              <a:off x="3706955" y="1883807"/>
              <a:ext cx="984985" cy="525474"/>
            </a:xfrm>
            <a:prstGeom prst="round2SameRect">
              <a:avLst/>
            </a:prstGeom>
            <a:solidFill>
              <a:srgbClr val="054A3B"/>
            </a:solidFill>
            <a:ln w="1270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9" name="Round Same-side Corner of Rectangle 1216">
              <a:extLst>
                <a:ext uri="{FF2B5EF4-FFF2-40B4-BE49-F238E27FC236}">
                  <a16:creationId xmlns:a16="http://schemas.microsoft.com/office/drawing/2014/main" id="{725CCD1C-FDFE-FD40-BE54-7C0A1E416F4D}"/>
                </a:ext>
              </a:extLst>
            </p:cNvPr>
            <p:cNvSpPr/>
            <p:nvPr/>
          </p:nvSpPr>
          <p:spPr>
            <a:xfrm>
              <a:off x="2647506" y="1883233"/>
              <a:ext cx="1001060" cy="526048"/>
            </a:xfrm>
            <a:prstGeom prst="round2SameRect">
              <a:avLst/>
            </a:prstGeom>
            <a:solidFill>
              <a:srgbClr val="054A3B"/>
            </a:solidFill>
            <a:ln w="1270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Rectangle: Rounded Corners 8">
              <a:extLst>
                <a:ext uri="{FF2B5EF4-FFF2-40B4-BE49-F238E27FC236}">
                  <a16:creationId xmlns:a16="http://schemas.microsoft.com/office/drawing/2014/main" id="{9AC2CAF9-277F-812F-D5CD-E8AE890D54A4}"/>
                </a:ext>
              </a:extLst>
            </p:cNvPr>
            <p:cNvSpPr/>
            <p:nvPr/>
          </p:nvSpPr>
          <p:spPr>
            <a:xfrm>
              <a:off x="2094612" y="2406399"/>
              <a:ext cx="9690987" cy="3794375"/>
            </a:xfrm>
            <a:prstGeom prst="roundRect">
              <a:avLst>
                <a:gd name="adj" fmla="val 7518"/>
              </a:avLst>
            </a:prstGeom>
            <a:solidFill>
              <a:schemeClr val="accent1"/>
            </a:solidFill>
            <a:ln w="38100">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Rectangle: Rounded Corners 22">
              <a:extLst>
                <a:ext uri="{FF2B5EF4-FFF2-40B4-BE49-F238E27FC236}">
                  <a16:creationId xmlns:a16="http://schemas.microsoft.com/office/drawing/2014/main" id="{75216615-5779-A2B3-AD58-CCFA98AA4FCC}"/>
                </a:ext>
              </a:extLst>
            </p:cNvPr>
            <p:cNvSpPr/>
            <p:nvPr/>
          </p:nvSpPr>
          <p:spPr>
            <a:xfrm rot="5400000">
              <a:off x="2833090" y="2242449"/>
              <a:ext cx="242472" cy="1406939"/>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2" name="Rectangle: Rounded Corners 22">
              <a:extLst>
                <a:ext uri="{FF2B5EF4-FFF2-40B4-BE49-F238E27FC236}">
                  <a16:creationId xmlns:a16="http://schemas.microsoft.com/office/drawing/2014/main" id="{9A770CDF-D76C-E1C2-8EFF-4C76BC4DC637}"/>
                </a:ext>
              </a:extLst>
            </p:cNvPr>
            <p:cNvSpPr/>
            <p:nvPr/>
          </p:nvSpPr>
          <p:spPr>
            <a:xfrm rot="5400000">
              <a:off x="4615775" y="2238976"/>
              <a:ext cx="242472" cy="1406939"/>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3" name="Rectangle: Rounded Corners 22">
              <a:extLst>
                <a:ext uri="{FF2B5EF4-FFF2-40B4-BE49-F238E27FC236}">
                  <a16:creationId xmlns:a16="http://schemas.microsoft.com/office/drawing/2014/main" id="{683A0D76-1F92-F1A6-BC2D-68A079ED8E38}"/>
                </a:ext>
              </a:extLst>
            </p:cNvPr>
            <p:cNvSpPr/>
            <p:nvPr/>
          </p:nvSpPr>
          <p:spPr>
            <a:xfrm rot="5400000">
              <a:off x="6910869" y="2132443"/>
              <a:ext cx="255580" cy="16331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4" name="Rectangle: Rounded Corners 22">
              <a:extLst>
                <a:ext uri="{FF2B5EF4-FFF2-40B4-BE49-F238E27FC236}">
                  <a16:creationId xmlns:a16="http://schemas.microsoft.com/office/drawing/2014/main" id="{BB838EF3-91DF-A81F-6F05-099587756095}"/>
                </a:ext>
              </a:extLst>
            </p:cNvPr>
            <p:cNvSpPr/>
            <p:nvPr/>
          </p:nvSpPr>
          <p:spPr>
            <a:xfrm rot="5400000">
              <a:off x="9764993" y="1306719"/>
              <a:ext cx="242475" cy="3284568"/>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5" name="Rectangle: Rounded Corners 22">
              <a:extLst>
                <a:ext uri="{FF2B5EF4-FFF2-40B4-BE49-F238E27FC236}">
                  <a16:creationId xmlns:a16="http://schemas.microsoft.com/office/drawing/2014/main" id="{BA2F4674-F2A7-2088-D292-A459D138DB06}"/>
                </a:ext>
              </a:extLst>
            </p:cNvPr>
            <p:cNvSpPr/>
            <p:nvPr/>
          </p:nvSpPr>
          <p:spPr>
            <a:xfrm rot="5400000">
              <a:off x="-492371" y="3395398"/>
              <a:ext cx="3263977" cy="1693156"/>
            </a:xfrm>
            <a:prstGeom prst="roundRect">
              <a:avLst>
                <a:gd name="adj" fmla="val 9772"/>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6" name="Rounded Rectangle 1226">
              <a:extLst>
                <a:ext uri="{FF2B5EF4-FFF2-40B4-BE49-F238E27FC236}">
                  <a16:creationId xmlns:a16="http://schemas.microsoft.com/office/drawing/2014/main" id="{835A899B-ECFC-8445-1E65-051610734943}"/>
                </a:ext>
              </a:extLst>
            </p:cNvPr>
            <p:cNvSpPr/>
            <p:nvPr/>
          </p:nvSpPr>
          <p:spPr>
            <a:xfrm>
              <a:off x="2647506" y="1579979"/>
              <a:ext cx="8474706" cy="252370"/>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7" name="Picture 8" descr="Ecosystem Icons - Free SVG &amp; PNG Ecosystem Images - Noun Project">
              <a:extLst>
                <a:ext uri="{FF2B5EF4-FFF2-40B4-BE49-F238E27FC236}">
                  <a16:creationId xmlns:a16="http://schemas.microsoft.com/office/drawing/2014/main" id="{954CA3C7-6CD7-4A0A-B0DC-6C07406A787A}"/>
                </a:ext>
              </a:extLst>
            </p:cNvPr>
            <p:cNvPicPr>
              <a:picLocks noChangeAspect="1" noChangeArrowheads="1"/>
            </p:cNvPicPr>
            <p:nvPr/>
          </p:nvPicPr>
          <p:blipFill>
            <a:blip r:embed="rId12" cstate="email">
              <a:lum bright="70000" contrast="-70000"/>
              <a:extLst>
                <a:ext uri="{BEBA8EAE-BF5A-486C-A8C5-ECC9F3942E4B}">
                  <a14:imgProps xmlns:a14="http://schemas.microsoft.com/office/drawing/2010/main">
                    <a14:imgLayer r:embed="rId13">
                      <a14:imgEffect>
                        <a14:artisticPhotocopy/>
                      </a14:imgEffect>
                    </a14:imgLayer>
                  </a14:imgProps>
                </a:ext>
                <a:ext uri="{28A0092B-C50C-407E-A947-70E740481C1C}">
                  <a14:useLocalDpi xmlns:a14="http://schemas.microsoft.com/office/drawing/2010/main"/>
                </a:ext>
              </a:extLst>
            </a:blip>
            <a:srcRect/>
            <a:stretch>
              <a:fillRect/>
            </a:stretch>
          </p:blipFill>
          <p:spPr bwMode="auto">
            <a:xfrm>
              <a:off x="4467066" y="3196697"/>
              <a:ext cx="617217" cy="54414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2" descr="Ai Icons - Free SVG &amp; PNG Ai Images - Noun Project">
              <a:extLst>
                <a:ext uri="{FF2B5EF4-FFF2-40B4-BE49-F238E27FC236}">
                  <a16:creationId xmlns:a16="http://schemas.microsoft.com/office/drawing/2014/main" id="{45A6F495-27AA-80D3-F7CA-2E6030CEB1DA}"/>
                </a:ext>
              </a:extLst>
            </p:cNvPr>
            <p:cNvPicPr>
              <a:picLocks noChangeAspect="1" noChangeArrowheads="1"/>
            </p:cNvPicPr>
            <p:nvPr/>
          </p:nvPicPr>
          <p:blipFill>
            <a:blip r:embed="rId14" cstate="email">
              <a:lum bright="70000" contrast="-70000"/>
              <a:extLst>
                <a:ext uri="{BEBA8EAE-BF5A-486C-A8C5-ECC9F3942E4B}">
                  <a14:imgProps xmlns:a14="http://schemas.microsoft.com/office/drawing/2010/main">
                    <a14:imgLayer r:embed="rId15">
                      <a14:imgEffect>
                        <a14:artisticPhotocopy/>
                      </a14:imgEffect>
                    </a14:imgLayer>
                  </a14:imgProps>
                </a:ext>
                <a:ext uri="{28A0092B-C50C-407E-A947-70E740481C1C}">
                  <a14:useLocalDpi xmlns:a14="http://schemas.microsoft.com/office/drawing/2010/main"/>
                </a:ext>
              </a:extLst>
            </a:blip>
            <a:srcRect/>
            <a:stretch>
              <a:fillRect/>
            </a:stretch>
          </p:blipFill>
          <p:spPr bwMode="auto">
            <a:xfrm>
              <a:off x="6591937" y="3041117"/>
              <a:ext cx="920097" cy="811167"/>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DAE11834-88F0-81D5-806E-8F9397EB6BE4}"/>
                </a:ext>
              </a:extLst>
            </p:cNvPr>
            <p:cNvSpPr txBox="1"/>
            <p:nvPr/>
          </p:nvSpPr>
          <p:spPr>
            <a:xfrm>
              <a:off x="2017959" y="2788352"/>
              <a:ext cx="1850464"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entury Gothic"/>
                  <a:ea typeface="+mn-ea"/>
                  <a:cs typeface="+mn-cs"/>
                </a:rPr>
                <a:t>IoT Consolidation</a:t>
              </a:r>
            </a:p>
          </p:txBody>
        </p:sp>
        <p:sp>
          <p:nvSpPr>
            <p:cNvPr id="50" name="TextBox 49">
              <a:extLst>
                <a:ext uri="{FF2B5EF4-FFF2-40B4-BE49-F238E27FC236}">
                  <a16:creationId xmlns:a16="http://schemas.microsoft.com/office/drawing/2014/main" id="{444D6561-596C-519E-BA1A-BFE0F6EA2DBB}"/>
                </a:ext>
              </a:extLst>
            </p:cNvPr>
            <p:cNvSpPr txBox="1"/>
            <p:nvPr/>
          </p:nvSpPr>
          <p:spPr>
            <a:xfrm>
              <a:off x="3807412" y="2800914"/>
              <a:ext cx="1850464"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entury Gothic"/>
                  <a:ea typeface="+mn-ea"/>
                  <a:cs typeface="+mn-cs"/>
                </a:rPr>
                <a:t>One-Stop Shop</a:t>
              </a:r>
            </a:p>
          </p:txBody>
        </p:sp>
        <p:sp>
          <p:nvSpPr>
            <p:cNvPr id="51" name="TextBox 50">
              <a:extLst>
                <a:ext uri="{FF2B5EF4-FFF2-40B4-BE49-F238E27FC236}">
                  <a16:creationId xmlns:a16="http://schemas.microsoft.com/office/drawing/2014/main" id="{C5DEBBF0-EF6E-BC9F-2E57-833C57C5F451}"/>
                </a:ext>
              </a:extLst>
            </p:cNvPr>
            <p:cNvSpPr txBox="1"/>
            <p:nvPr/>
          </p:nvSpPr>
          <p:spPr>
            <a:xfrm>
              <a:off x="6123992" y="2802640"/>
              <a:ext cx="1850464"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entury Gothic"/>
                  <a:ea typeface="+mn-ea"/>
                  <a:cs typeface="+mn-cs"/>
                </a:rPr>
                <a:t>Modular AI Apps</a:t>
              </a:r>
            </a:p>
          </p:txBody>
        </p:sp>
        <p:sp>
          <p:nvSpPr>
            <p:cNvPr id="52" name="TextBox 51">
              <a:extLst>
                <a:ext uri="{FF2B5EF4-FFF2-40B4-BE49-F238E27FC236}">
                  <a16:creationId xmlns:a16="http://schemas.microsoft.com/office/drawing/2014/main" id="{B20AB3B7-F11E-ED6C-0170-AFB496B26ED4}"/>
                </a:ext>
              </a:extLst>
            </p:cNvPr>
            <p:cNvSpPr txBox="1"/>
            <p:nvPr/>
          </p:nvSpPr>
          <p:spPr>
            <a:xfrm>
              <a:off x="8185637" y="2792007"/>
              <a:ext cx="3445513"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entury Gothic"/>
                  <a:ea typeface="+mn-ea"/>
                  <a:cs typeface="+mn-cs"/>
                </a:rPr>
                <a:t>Integrations</a:t>
              </a:r>
            </a:p>
          </p:txBody>
        </p:sp>
        <p:sp>
          <p:nvSpPr>
            <p:cNvPr id="53" name="Rectangle: Rounded Corners 4">
              <a:extLst>
                <a:ext uri="{FF2B5EF4-FFF2-40B4-BE49-F238E27FC236}">
                  <a16:creationId xmlns:a16="http://schemas.microsoft.com/office/drawing/2014/main" id="{EB8AFFE7-934B-D956-025B-9B84B043A3B3}"/>
                </a:ext>
              </a:extLst>
            </p:cNvPr>
            <p:cNvSpPr/>
            <p:nvPr/>
          </p:nvSpPr>
          <p:spPr>
            <a:xfrm>
              <a:off x="2367975" y="3850769"/>
              <a:ext cx="1113930" cy="390171"/>
            </a:xfrm>
            <a:prstGeom prst="roundRect">
              <a:avLst/>
            </a:prstGeom>
            <a:solidFill>
              <a:schemeClr val="accent1">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Calibri" panose="020F0502020204030204"/>
                  <a:ea typeface="+mn-ea"/>
                  <a:cs typeface="+mn-cs"/>
                </a:rPr>
                <a:t>Device &amp; data agnostic ingestion</a:t>
              </a:r>
            </a:p>
          </p:txBody>
        </p:sp>
        <p:sp>
          <p:nvSpPr>
            <p:cNvPr id="54" name="Rectangle: Rounded Corners 5">
              <a:extLst>
                <a:ext uri="{FF2B5EF4-FFF2-40B4-BE49-F238E27FC236}">
                  <a16:creationId xmlns:a16="http://schemas.microsoft.com/office/drawing/2014/main" id="{DC1A115F-449D-D069-20A5-C02ED8EA4DBB}"/>
                </a:ext>
              </a:extLst>
            </p:cNvPr>
            <p:cNvSpPr/>
            <p:nvPr/>
          </p:nvSpPr>
          <p:spPr>
            <a:xfrm>
              <a:off x="4239383" y="3850767"/>
              <a:ext cx="1105239" cy="390171"/>
            </a:xfrm>
            <a:prstGeom prst="roundRect">
              <a:avLst/>
            </a:prstGeom>
            <a:solidFill>
              <a:schemeClr val="accent1">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Calibri" panose="020F0502020204030204"/>
                  <a:ea typeface="+mn-ea"/>
                  <a:cs typeface="+mn-cs"/>
                </a:rPr>
                <a:t>Single pane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Calibri" panose="020F0502020204030204"/>
                  <a:ea typeface="+mn-ea"/>
                  <a:cs typeface="+mn-cs"/>
                </a:rPr>
                <a:t>of glass &amp; source of truth, all assets</a:t>
              </a:r>
            </a:p>
          </p:txBody>
        </p:sp>
        <p:sp>
          <p:nvSpPr>
            <p:cNvPr id="55" name="Rectangle: Rounded Corners 6">
              <a:extLst>
                <a:ext uri="{FF2B5EF4-FFF2-40B4-BE49-F238E27FC236}">
                  <a16:creationId xmlns:a16="http://schemas.microsoft.com/office/drawing/2014/main" id="{2ECD1A4F-0328-475A-A4E2-738CE27A565F}"/>
                </a:ext>
              </a:extLst>
            </p:cNvPr>
            <p:cNvSpPr/>
            <p:nvPr/>
          </p:nvSpPr>
          <p:spPr>
            <a:xfrm>
              <a:off x="6436171" y="3850768"/>
              <a:ext cx="1222576" cy="390171"/>
            </a:xfrm>
            <a:prstGeom prst="roundRect">
              <a:avLst/>
            </a:prstGeom>
            <a:solidFill>
              <a:schemeClr val="accent1">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Calibri" panose="020F0502020204030204"/>
                  <a:ea typeface="+mn-ea"/>
                  <a:cs typeface="+mn-cs"/>
                </a:rPr>
                <a:t>AI data-powered modular enterprise apps</a:t>
              </a:r>
            </a:p>
          </p:txBody>
        </p:sp>
        <p:sp>
          <p:nvSpPr>
            <p:cNvPr id="56" name="Rectangle: Rounded Corners 7">
              <a:extLst>
                <a:ext uri="{FF2B5EF4-FFF2-40B4-BE49-F238E27FC236}">
                  <a16:creationId xmlns:a16="http://schemas.microsoft.com/office/drawing/2014/main" id="{D34B8096-458E-8138-C8F9-B5108D4B5CFF}"/>
                </a:ext>
              </a:extLst>
            </p:cNvPr>
            <p:cNvSpPr/>
            <p:nvPr/>
          </p:nvSpPr>
          <p:spPr>
            <a:xfrm>
              <a:off x="8354981" y="3850769"/>
              <a:ext cx="3173533" cy="390171"/>
            </a:xfrm>
            <a:prstGeom prst="roundRect">
              <a:avLst/>
            </a:prstGeom>
            <a:solidFill>
              <a:schemeClr val="accent1">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Calibri" panose="020F0502020204030204"/>
                  <a:ea typeface="+mn-ea"/>
                  <a:cs typeface="+mn-cs"/>
                </a:rPr>
                <a:t>Unified Operations</a:t>
              </a:r>
            </a:p>
          </p:txBody>
        </p:sp>
        <p:sp>
          <p:nvSpPr>
            <p:cNvPr id="57" name="Arrow: Striped Right 9">
              <a:extLst>
                <a:ext uri="{FF2B5EF4-FFF2-40B4-BE49-F238E27FC236}">
                  <a16:creationId xmlns:a16="http://schemas.microsoft.com/office/drawing/2014/main" id="{469E754D-6751-5B91-379B-0BFA0CB2D29E}"/>
                </a:ext>
              </a:extLst>
            </p:cNvPr>
            <p:cNvSpPr/>
            <p:nvPr/>
          </p:nvSpPr>
          <p:spPr>
            <a:xfrm>
              <a:off x="2683208" y="984953"/>
              <a:ext cx="8439004" cy="519186"/>
            </a:xfrm>
            <a:prstGeom prst="striped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644E"/>
                  </a:solidFill>
                  <a:effectLst/>
                  <a:uLnTx/>
                  <a:uFillTx/>
                  <a:latin typeface="Century Gothic" panose="020B0502020202020204" pitchFamily="34" charset="0"/>
                  <a:ea typeface="+mn-ea"/>
                  <a:cs typeface="+mn-cs"/>
                </a:rPr>
                <a:t>Unity End-to-End </a:t>
              </a:r>
              <a:r>
                <a:rPr kumimoji="0" lang="en-GB" sz="1400" b="1" i="0" u="none" strike="noStrike" kern="1200" cap="none" spc="0" normalizeH="0" baseline="0" noProof="0" err="1">
                  <a:ln>
                    <a:noFill/>
                  </a:ln>
                  <a:solidFill>
                    <a:srgbClr val="00644E"/>
                  </a:solidFill>
                  <a:effectLst/>
                  <a:uLnTx/>
                  <a:uFillTx/>
                  <a:latin typeface="Century Gothic" panose="020B0502020202020204" pitchFamily="34" charset="0"/>
                  <a:ea typeface="+mn-ea"/>
                  <a:cs typeface="+mn-cs"/>
                </a:rPr>
                <a:t>AIoT</a:t>
              </a:r>
              <a:r>
                <a:rPr kumimoji="0" lang="en-GB" sz="1400" b="1" i="0" u="none" strike="noStrike" kern="1200" cap="none" spc="0" normalizeH="0" baseline="0" noProof="0">
                  <a:ln>
                    <a:noFill/>
                  </a:ln>
                  <a:solidFill>
                    <a:srgbClr val="00644E"/>
                  </a:solidFill>
                  <a:effectLst/>
                  <a:uLnTx/>
                  <a:uFillTx/>
                  <a:latin typeface="Century Gothic" panose="020B0502020202020204" pitchFamily="34" charset="0"/>
                  <a:ea typeface="+mn-ea"/>
                  <a:cs typeface="+mn-cs"/>
                </a:rPr>
                <a:t> Data Highway</a:t>
              </a:r>
            </a:p>
          </p:txBody>
        </p:sp>
        <p:sp>
          <p:nvSpPr>
            <p:cNvPr id="58" name="Rectangle: Rounded Corners 10">
              <a:extLst>
                <a:ext uri="{FF2B5EF4-FFF2-40B4-BE49-F238E27FC236}">
                  <a16:creationId xmlns:a16="http://schemas.microsoft.com/office/drawing/2014/main" id="{48CD708D-29E4-997C-AE5C-164B382C3679}"/>
                </a:ext>
              </a:extLst>
            </p:cNvPr>
            <p:cNvSpPr/>
            <p:nvPr/>
          </p:nvSpPr>
          <p:spPr>
            <a:xfrm>
              <a:off x="3705818" y="2832466"/>
              <a:ext cx="269290" cy="3197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644E"/>
                  </a:solidFill>
                  <a:effectLst/>
                  <a:uLnTx/>
                  <a:uFillTx/>
                  <a:latin typeface="Calibri" panose="020F0502020204030204"/>
                  <a:ea typeface="+mn-ea"/>
                  <a:cs typeface="+mn-cs"/>
                </a:rPr>
                <a:t>Harmonization</a:t>
              </a:r>
            </a:p>
          </p:txBody>
        </p:sp>
        <p:sp>
          <p:nvSpPr>
            <p:cNvPr id="59" name="Rectangle: Rounded Corners 18">
              <a:extLst>
                <a:ext uri="{FF2B5EF4-FFF2-40B4-BE49-F238E27FC236}">
                  <a16:creationId xmlns:a16="http://schemas.microsoft.com/office/drawing/2014/main" id="{38943951-9EFF-675E-460E-9555F435C4E8}"/>
                </a:ext>
              </a:extLst>
            </p:cNvPr>
            <p:cNvSpPr/>
            <p:nvPr/>
          </p:nvSpPr>
          <p:spPr>
            <a:xfrm>
              <a:off x="5507472" y="2824396"/>
              <a:ext cx="269290" cy="3197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644E"/>
                  </a:solidFill>
                  <a:effectLst/>
                  <a:uLnTx/>
                  <a:uFillTx/>
                  <a:latin typeface="Calibri" panose="020F0502020204030204"/>
                  <a:ea typeface="+mn-ea"/>
                  <a:cs typeface="+mn-cs"/>
                </a:rPr>
                <a:t>AI &amp; Simplification</a:t>
              </a:r>
            </a:p>
          </p:txBody>
        </p:sp>
        <p:sp>
          <p:nvSpPr>
            <p:cNvPr id="60" name="Rectangle: Rounded Corners 22">
              <a:extLst>
                <a:ext uri="{FF2B5EF4-FFF2-40B4-BE49-F238E27FC236}">
                  <a16:creationId xmlns:a16="http://schemas.microsoft.com/office/drawing/2014/main" id="{382329D1-5068-8C60-716F-1E7D6D1A05AF}"/>
                </a:ext>
              </a:extLst>
            </p:cNvPr>
            <p:cNvSpPr/>
            <p:nvPr/>
          </p:nvSpPr>
          <p:spPr>
            <a:xfrm>
              <a:off x="7914937" y="2832466"/>
              <a:ext cx="269290" cy="3197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644E"/>
                  </a:solidFill>
                  <a:effectLst/>
                  <a:uLnTx/>
                  <a:uFillTx/>
                  <a:latin typeface="Calibri" panose="020F0502020204030204"/>
                  <a:ea typeface="+mn-ea"/>
                  <a:cs typeface="+mn-cs"/>
                </a:rPr>
                <a:t>Unifying Customers’ Business Operations</a:t>
              </a:r>
            </a:p>
          </p:txBody>
        </p:sp>
        <p:sp>
          <p:nvSpPr>
            <p:cNvPr id="61" name="Arrow: Right 235">
              <a:extLst>
                <a:ext uri="{FF2B5EF4-FFF2-40B4-BE49-F238E27FC236}">
                  <a16:creationId xmlns:a16="http://schemas.microsoft.com/office/drawing/2014/main" id="{A9D0BD87-003C-EC6B-5D3D-D386BE6D7498}"/>
                </a:ext>
              </a:extLst>
            </p:cNvPr>
            <p:cNvSpPr/>
            <p:nvPr/>
          </p:nvSpPr>
          <p:spPr>
            <a:xfrm>
              <a:off x="1347939" y="4344534"/>
              <a:ext cx="397595" cy="330162"/>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2" name="Arrow: Right 236">
              <a:extLst>
                <a:ext uri="{FF2B5EF4-FFF2-40B4-BE49-F238E27FC236}">
                  <a16:creationId xmlns:a16="http://schemas.microsoft.com/office/drawing/2014/main" id="{40B0FED6-FC79-4881-2A01-272B030E4E01}"/>
                </a:ext>
              </a:extLst>
            </p:cNvPr>
            <p:cNvSpPr/>
            <p:nvPr/>
          </p:nvSpPr>
          <p:spPr>
            <a:xfrm>
              <a:off x="1355468" y="3515133"/>
              <a:ext cx="397595" cy="330162"/>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3" name="Arrow: Right 238">
              <a:extLst>
                <a:ext uri="{FF2B5EF4-FFF2-40B4-BE49-F238E27FC236}">
                  <a16:creationId xmlns:a16="http://schemas.microsoft.com/office/drawing/2014/main" id="{ACBCC73E-D8A8-4AD4-E7EC-39120CE8AF50}"/>
                </a:ext>
              </a:extLst>
            </p:cNvPr>
            <p:cNvSpPr/>
            <p:nvPr/>
          </p:nvSpPr>
          <p:spPr>
            <a:xfrm>
              <a:off x="1313239" y="5206141"/>
              <a:ext cx="397595" cy="330162"/>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2" name="TextBox 191">
              <a:extLst>
                <a:ext uri="{FF2B5EF4-FFF2-40B4-BE49-F238E27FC236}">
                  <a16:creationId xmlns:a16="http://schemas.microsoft.com/office/drawing/2014/main" id="{53A789F4-B531-D215-7EEE-52BC2703D21C}"/>
                </a:ext>
              </a:extLst>
            </p:cNvPr>
            <p:cNvSpPr txBox="1"/>
            <p:nvPr/>
          </p:nvSpPr>
          <p:spPr>
            <a:xfrm>
              <a:off x="4783015" y="1574839"/>
              <a:ext cx="406399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All Industries, All Geographies, All Stakeholders</a:t>
              </a:r>
            </a:p>
          </p:txBody>
        </p:sp>
        <p:grpSp>
          <p:nvGrpSpPr>
            <p:cNvPr id="193" name="Group 192">
              <a:extLst>
                <a:ext uri="{FF2B5EF4-FFF2-40B4-BE49-F238E27FC236}">
                  <a16:creationId xmlns:a16="http://schemas.microsoft.com/office/drawing/2014/main" id="{5D2E9206-D73F-310D-18DE-C86F905B66BA}"/>
                </a:ext>
              </a:extLst>
            </p:cNvPr>
            <p:cNvGrpSpPr/>
            <p:nvPr/>
          </p:nvGrpSpPr>
          <p:grpSpPr>
            <a:xfrm>
              <a:off x="2645914" y="1915512"/>
              <a:ext cx="981738" cy="567202"/>
              <a:chOff x="1977783" y="1928724"/>
              <a:chExt cx="981738" cy="567202"/>
            </a:xfrm>
          </p:grpSpPr>
          <p:sp>
            <p:nvSpPr>
              <p:cNvPr id="194" name="Rectangle 193">
                <a:extLst>
                  <a:ext uri="{FF2B5EF4-FFF2-40B4-BE49-F238E27FC236}">
                    <a16:creationId xmlns:a16="http://schemas.microsoft.com/office/drawing/2014/main" id="{01BBAEAA-7581-E629-2898-30F088991AF5}"/>
                  </a:ext>
                </a:extLst>
              </p:cNvPr>
              <p:cNvSpPr/>
              <p:nvPr>
                <p:custDataLst>
                  <p:tags r:id="rId8"/>
                </p:custDataLst>
              </p:nvPr>
            </p:nvSpPr>
            <p:spPr>
              <a:xfrm>
                <a:off x="1977783" y="2205303"/>
                <a:ext cx="981738" cy="290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Distribution</a:t>
                </a:r>
              </a:p>
            </p:txBody>
          </p:sp>
          <p:pic>
            <p:nvPicPr>
              <p:cNvPr id="195" name="Graphic 194">
                <a:extLst>
                  <a:ext uri="{FF2B5EF4-FFF2-40B4-BE49-F238E27FC236}">
                    <a16:creationId xmlns:a16="http://schemas.microsoft.com/office/drawing/2014/main" id="{542E84C5-894F-B515-803F-DCC91B7DBEB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336019" y="1928724"/>
                <a:ext cx="251460" cy="251460"/>
              </a:xfrm>
              <a:prstGeom prst="rect">
                <a:avLst/>
              </a:prstGeom>
            </p:spPr>
          </p:pic>
        </p:grpSp>
        <p:grpSp>
          <p:nvGrpSpPr>
            <p:cNvPr id="196" name="Group 195">
              <a:extLst>
                <a:ext uri="{FF2B5EF4-FFF2-40B4-BE49-F238E27FC236}">
                  <a16:creationId xmlns:a16="http://schemas.microsoft.com/office/drawing/2014/main" id="{9693DAC1-926F-FC9C-6F3A-5324E1BA7495}"/>
                </a:ext>
              </a:extLst>
            </p:cNvPr>
            <p:cNvGrpSpPr/>
            <p:nvPr/>
          </p:nvGrpSpPr>
          <p:grpSpPr>
            <a:xfrm>
              <a:off x="3750693" y="1938885"/>
              <a:ext cx="981738" cy="550851"/>
              <a:chOff x="3011544" y="1945075"/>
              <a:chExt cx="981738" cy="550851"/>
            </a:xfrm>
          </p:grpSpPr>
          <p:sp>
            <p:nvSpPr>
              <p:cNvPr id="197" name="Rectangle 196">
                <a:extLst>
                  <a:ext uri="{FF2B5EF4-FFF2-40B4-BE49-F238E27FC236}">
                    <a16:creationId xmlns:a16="http://schemas.microsoft.com/office/drawing/2014/main" id="{5451BE0B-0429-1EDD-674C-FA1BC2BE830C}"/>
                  </a:ext>
                </a:extLst>
              </p:cNvPr>
              <p:cNvSpPr/>
              <p:nvPr>
                <p:custDataLst>
                  <p:tags r:id="rId7"/>
                </p:custDataLst>
              </p:nvPr>
            </p:nvSpPr>
            <p:spPr>
              <a:xfrm>
                <a:off x="3011544" y="2205303"/>
                <a:ext cx="981738" cy="290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Automotive</a:t>
                </a:r>
              </a:p>
            </p:txBody>
          </p:sp>
          <p:pic>
            <p:nvPicPr>
              <p:cNvPr id="198" name="Graphic 197">
                <a:extLst>
                  <a:ext uri="{FF2B5EF4-FFF2-40B4-BE49-F238E27FC236}">
                    <a16:creationId xmlns:a16="http://schemas.microsoft.com/office/drawing/2014/main" id="{BEAC358D-BD79-5319-FF56-C834974D766C}"/>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379605" y="1945075"/>
                <a:ext cx="251460" cy="251460"/>
              </a:xfrm>
              <a:prstGeom prst="rect">
                <a:avLst/>
              </a:prstGeom>
            </p:spPr>
          </p:pic>
        </p:grpSp>
        <p:grpSp>
          <p:nvGrpSpPr>
            <p:cNvPr id="199" name="Group 198">
              <a:extLst>
                <a:ext uri="{FF2B5EF4-FFF2-40B4-BE49-F238E27FC236}">
                  <a16:creationId xmlns:a16="http://schemas.microsoft.com/office/drawing/2014/main" id="{2935AC47-694E-B73C-5C39-0BF448407235}"/>
                </a:ext>
              </a:extLst>
            </p:cNvPr>
            <p:cNvGrpSpPr/>
            <p:nvPr/>
          </p:nvGrpSpPr>
          <p:grpSpPr>
            <a:xfrm>
              <a:off x="4774222" y="1943609"/>
              <a:ext cx="981738" cy="567202"/>
              <a:chOff x="4111887" y="1928724"/>
              <a:chExt cx="981738" cy="567202"/>
            </a:xfrm>
          </p:grpSpPr>
          <p:sp>
            <p:nvSpPr>
              <p:cNvPr id="200" name="Rectangle 199">
                <a:extLst>
                  <a:ext uri="{FF2B5EF4-FFF2-40B4-BE49-F238E27FC236}">
                    <a16:creationId xmlns:a16="http://schemas.microsoft.com/office/drawing/2014/main" id="{F00E2D87-C829-4FEE-AF37-4AD3F0D0C474}"/>
                  </a:ext>
                </a:extLst>
              </p:cNvPr>
              <p:cNvSpPr/>
              <p:nvPr>
                <p:custDataLst>
                  <p:tags r:id="rId6"/>
                </p:custDataLst>
              </p:nvPr>
            </p:nvSpPr>
            <p:spPr>
              <a:xfrm>
                <a:off x="4111887" y="2205303"/>
                <a:ext cx="981738" cy="290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Transportation</a:t>
                </a:r>
              </a:p>
            </p:txBody>
          </p:sp>
          <p:pic>
            <p:nvPicPr>
              <p:cNvPr id="201" name="Graphic 200">
                <a:extLst>
                  <a:ext uri="{FF2B5EF4-FFF2-40B4-BE49-F238E27FC236}">
                    <a16:creationId xmlns:a16="http://schemas.microsoft.com/office/drawing/2014/main" id="{69D83DA6-A984-DA94-2EF4-E26D8572847E}"/>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4465222" y="1928724"/>
                <a:ext cx="251460" cy="251460"/>
              </a:xfrm>
              <a:prstGeom prst="rect">
                <a:avLst/>
              </a:prstGeom>
            </p:spPr>
          </p:pic>
        </p:grpSp>
        <p:grpSp>
          <p:nvGrpSpPr>
            <p:cNvPr id="202" name="Group 201">
              <a:extLst>
                <a:ext uri="{FF2B5EF4-FFF2-40B4-BE49-F238E27FC236}">
                  <a16:creationId xmlns:a16="http://schemas.microsoft.com/office/drawing/2014/main" id="{064B8526-E291-3C60-9A6E-89C2AA73DA2F}"/>
                </a:ext>
              </a:extLst>
            </p:cNvPr>
            <p:cNvGrpSpPr/>
            <p:nvPr/>
          </p:nvGrpSpPr>
          <p:grpSpPr>
            <a:xfrm>
              <a:off x="8059471" y="1928102"/>
              <a:ext cx="981738" cy="567202"/>
              <a:chOff x="6667615" y="1939610"/>
              <a:chExt cx="981738" cy="567202"/>
            </a:xfrm>
          </p:grpSpPr>
          <p:sp>
            <p:nvSpPr>
              <p:cNvPr id="203" name="Rectangle 202">
                <a:extLst>
                  <a:ext uri="{FF2B5EF4-FFF2-40B4-BE49-F238E27FC236}">
                    <a16:creationId xmlns:a16="http://schemas.microsoft.com/office/drawing/2014/main" id="{3CB9B9D7-E85C-62F4-4CE3-677CB17D5A57}"/>
                  </a:ext>
                </a:extLst>
              </p:cNvPr>
              <p:cNvSpPr/>
              <p:nvPr>
                <p:custDataLst>
                  <p:tags r:id="rId5"/>
                </p:custDataLst>
              </p:nvPr>
            </p:nvSpPr>
            <p:spPr>
              <a:xfrm>
                <a:off x="6667615" y="2216189"/>
                <a:ext cx="981738" cy="290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Government</a:t>
                </a:r>
              </a:p>
            </p:txBody>
          </p:sp>
          <p:pic>
            <p:nvPicPr>
              <p:cNvPr id="204" name="Graphic 203">
                <a:extLst>
                  <a:ext uri="{FF2B5EF4-FFF2-40B4-BE49-F238E27FC236}">
                    <a16:creationId xmlns:a16="http://schemas.microsoft.com/office/drawing/2014/main" id="{612AE685-09D2-A148-2B3C-F56BC2CEFF1B}"/>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7033784" y="1939610"/>
                <a:ext cx="251460" cy="251460"/>
              </a:xfrm>
              <a:prstGeom prst="rect">
                <a:avLst/>
              </a:prstGeom>
            </p:spPr>
          </p:pic>
        </p:grpSp>
        <p:grpSp>
          <p:nvGrpSpPr>
            <p:cNvPr id="205" name="Group 204">
              <a:extLst>
                <a:ext uri="{FF2B5EF4-FFF2-40B4-BE49-F238E27FC236}">
                  <a16:creationId xmlns:a16="http://schemas.microsoft.com/office/drawing/2014/main" id="{2BE773CD-896B-26D4-4C9D-B3770F0F9A47}"/>
                </a:ext>
              </a:extLst>
            </p:cNvPr>
            <p:cNvGrpSpPr/>
            <p:nvPr/>
          </p:nvGrpSpPr>
          <p:grpSpPr>
            <a:xfrm>
              <a:off x="9077765" y="1923840"/>
              <a:ext cx="994500" cy="567201"/>
              <a:chOff x="7701376" y="1928724"/>
              <a:chExt cx="994500" cy="567201"/>
            </a:xfrm>
          </p:grpSpPr>
          <p:sp>
            <p:nvSpPr>
              <p:cNvPr id="206" name="Rectangle 205">
                <a:extLst>
                  <a:ext uri="{FF2B5EF4-FFF2-40B4-BE49-F238E27FC236}">
                    <a16:creationId xmlns:a16="http://schemas.microsoft.com/office/drawing/2014/main" id="{1644EB28-C34A-0257-5841-A6769F9D3948}"/>
                  </a:ext>
                </a:extLst>
              </p:cNvPr>
              <p:cNvSpPr/>
              <p:nvPr>
                <p:custDataLst>
                  <p:tags r:id="rId4"/>
                </p:custDataLst>
              </p:nvPr>
            </p:nvSpPr>
            <p:spPr>
              <a:xfrm>
                <a:off x="7701376" y="2205302"/>
                <a:ext cx="994500" cy="290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Food &amp; Beverage</a:t>
                </a:r>
              </a:p>
            </p:txBody>
          </p:sp>
          <p:pic>
            <p:nvPicPr>
              <p:cNvPr id="207" name="Graphic 206">
                <a:extLst>
                  <a:ext uri="{FF2B5EF4-FFF2-40B4-BE49-F238E27FC236}">
                    <a16:creationId xmlns:a16="http://schemas.microsoft.com/office/drawing/2014/main" id="{DDBBF31B-D251-D5F6-0C16-8B2A0CF6D8BD}"/>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8073287" y="1928724"/>
                <a:ext cx="251460" cy="251460"/>
              </a:xfrm>
              <a:prstGeom prst="rect">
                <a:avLst/>
              </a:prstGeom>
            </p:spPr>
          </p:pic>
        </p:grpSp>
        <p:grpSp>
          <p:nvGrpSpPr>
            <p:cNvPr id="208" name="Group 207">
              <a:extLst>
                <a:ext uri="{FF2B5EF4-FFF2-40B4-BE49-F238E27FC236}">
                  <a16:creationId xmlns:a16="http://schemas.microsoft.com/office/drawing/2014/main" id="{C87CB692-16BC-8690-D2C1-9FBD75257D66}"/>
                </a:ext>
              </a:extLst>
            </p:cNvPr>
            <p:cNvGrpSpPr/>
            <p:nvPr/>
          </p:nvGrpSpPr>
          <p:grpSpPr>
            <a:xfrm>
              <a:off x="6908290" y="1918399"/>
              <a:ext cx="981738" cy="564037"/>
              <a:chOff x="5927516" y="1931889"/>
              <a:chExt cx="981738" cy="564037"/>
            </a:xfrm>
          </p:grpSpPr>
          <p:sp>
            <p:nvSpPr>
              <p:cNvPr id="209" name="Rectangle 208">
                <a:extLst>
                  <a:ext uri="{FF2B5EF4-FFF2-40B4-BE49-F238E27FC236}">
                    <a16:creationId xmlns:a16="http://schemas.microsoft.com/office/drawing/2014/main" id="{73C8F3F4-BA0F-04A8-AADE-76AD4269B638}"/>
                  </a:ext>
                </a:extLst>
              </p:cNvPr>
              <p:cNvSpPr/>
              <p:nvPr>
                <p:custDataLst>
                  <p:tags r:id="rId3"/>
                </p:custDataLst>
              </p:nvPr>
            </p:nvSpPr>
            <p:spPr>
              <a:xfrm>
                <a:off x="5927516" y="2205303"/>
                <a:ext cx="981738" cy="290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Retail</a:t>
                </a:r>
              </a:p>
            </p:txBody>
          </p:sp>
          <p:pic>
            <p:nvPicPr>
              <p:cNvPr id="210" name="Graphic 209">
                <a:extLst>
                  <a:ext uri="{FF2B5EF4-FFF2-40B4-BE49-F238E27FC236}">
                    <a16:creationId xmlns:a16="http://schemas.microsoft.com/office/drawing/2014/main" id="{07BFFE5B-2C63-14B8-0999-522C1F7C74D3}"/>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6295577" y="1931889"/>
                <a:ext cx="251460" cy="251460"/>
              </a:xfrm>
              <a:prstGeom prst="rect">
                <a:avLst/>
              </a:prstGeom>
            </p:spPr>
          </p:pic>
        </p:grpSp>
        <p:grpSp>
          <p:nvGrpSpPr>
            <p:cNvPr id="211" name="Group 210">
              <a:extLst>
                <a:ext uri="{FF2B5EF4-FFF2-40B4-BE49-F238E27FC236}">
                  <a16:creationId xmlns:a16="http://schemas.microsoft.com/office/drawing/2014/main" id="{1C2C0C3C-B4A4-13E8-A3F6-934017692BC0}"/>
                </a:ext>
              </a:extLst>
            </p:cNvPr>
            <p:cNvGrpSpPr/>
            <p:nvPr/>
          </p:nvGrpSpPr>
          <p:grpSpPr>
            <a:xfrm>
              <a:off x="5871208" y="1923840"/>
              <a:ext cx="981738" cy="569203"/>
              <a:chOff x="5024384" y="1926723"/>
              <a:chExt cx="981738" cy="569203"/>
            </a:xfrm>
          </p:grpSpPr>
          <p:sp>
            <p:nvSpPr>
              <p:cNvPr id="212" name="Rectangle 211">
                <a:extLst>
                  <a:ext uri="{FF2B5EF4-FFF2-40B4-BE49-F238E27FC236}">
                    <a16:creationId xmlns:a16="http://schemas.microsoft.com/office/drawing/2014/main" id="{5C884936-5F24-7C4A-CD1A-1A802BF5D83F}"/>
                  </a:ext>
                </a:extLst>
              </p:cNvPr>
              <p:cNvSpPr/>
              <p:nvPr>
                <p:custDataLst>
                  <p:tags r:id="rId2"/>
                </p:custDataLst>
              </p:nvPr>
            </p:nvSpPr>
            <p:spPr>
              <a:xfrm>
                <a:off x="5024384" y="2205303"/>
                <a:ext cx="981738" cy="290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Rental Car</a:t>
                </a:r>
              </a:p>
            </p:txBody>
          </p:sp>
          <p:pic>
            <p:nvPicPr>
              <p:cNvPr id="213" name="Graphic 212">
                <a:extLst>
                  <a:ext uri="{FF2B5EF4-FFF2-40B4-BE49-F238E27FC236}">
                    <a16:creationId xmlns:a16="http://schemas.microsoft.com/office/drawing/2014/main" id="{34B02A50-EC4C-AE3A-BAF8-EB47FD1277E7}"/>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5356762" y="1926723"/>
                <a:ext cx="251460" cy="251460"/>
              </a:xfrm>
              <a:prstGeom prst="rect">
                <a:avLst/>
              </a:prstGeom>
            </p:spPr>
          </p:pic>
        </p:grpSp>
        <p:grpSp>
          <p:nvGrpSpPr>
            <p:cNvPr id="214" name="Group 213">
              <a:extLst>
                <a:ext uri="{FF2B5EF4-FFF2-40B4-BE49-F238E27FC236}">
                  <a16:creationId xmlns:a16="http://schemas.microsoft.com/office/drawing/2014/main" id="{46F41DEA-DD95-76C1-4C72-CF3A65A27DE8}"/>
                </a:ext>
              </a:extLst>
            </p:cNvPr>
            <p:cNvGrpSpPr/>
            <p:nvPr/>
          </p:nvGrpSpPr>
          <p:grpSpPr>
            <a:xfrm>
              <a:off x="10194204" y="1938589"/>
              <a:ext cx="981738" cy="569203"/>
              <a:chOff x="8792104" y="1926723"/>
              <a:chExt cx="981738" cy="569203"/>
            </a:xfrm>
          </p:grpSpPr>
          <p:sp>
            <p:nvSpPr>
              <p:cNvPr id="215" name="Rectangle 214">
                <a:extLst>
                  <a:ext uri="{FF2B5EF4-FFF2-40B4-BE49-F238E27FC236}">
                    <a16:creationId xmlns:a16="http://schemas.microsoft.com/office/drawing/2014/main" id="{35D714EE-1635-88BE-E713-AE456BB3A6D5}"/>
                  </a:ext>
                </a:extLst>
              </p:cNvPr>
              <p:cNvSpPr/>
              <p:nvPr>
                <p:custDataLst>
                  <p:tags r:id="rId1"/>
                </p:custDataLst>
              </p:nvPr>
            </p:nvSpPr>
            <p:spPr>
              <a:xfrm>
                <a:off x="8792104" y="2205303"/>
                <a:ext cx="981738" cy="290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CPG &amp; Other</a:t>
                </a:r>
              </a:p>
            </p:txBody>
          </p:sp>
          <p:pic>
            <p:nvPicPr>
              <p:cNvPr id="216" name="Graphic 215">
                <a:extLst>
                  <a:ext uri="{FF2B5EF4-FFF2-40B4-BE49-F238E27FC236}">
                    <a16:creationId xmlns:a16="http://schemas.microsoft.com/office/drawing/2014/main" id="{5E815CD9-6778-7665-748D-7F710128A4E7}"/>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9159505" y="1926723"/>
                <a:ext cx="251460" cy="251460"/>
              </a:xfrm>
              <a:prstGeom prst="rect">
                <a:avLst/>
              </a:prstGeom>
            </p:spPr>
          </p:pic>
        </p:grpSp>
        <p:sp>
          <p:nvSpPr>
            <p:cNvPr id="217" name="Rectangle: Rounded Corners 22">
              <a:extLst>
                <a:ext uri="{FF2B5EF4-FFF2-40B4-BE49-F238E27FC236}">
                  <a16:creationId xmlns:a16="http://schemas.microsoft.com/office/drawing/2014/main" id="{F4D5600B-CB3E-DD33-E336-D784BCA26B92}"/>
                </a:ext>
              </a:extLst>
            </p:cNvPr>
            <p:cNvSpPr/>
            <p:nvPr/>
          </p:nvSpPr>
          <p:spPr>
            <a:xfrm rot="5400000">
              <a:off x="2794408" y="3890951"/>
              <a:ext cx="242473"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218" name="Rectangle: Rounded Corners 22">
              <a:extLst>
                <a:ext uri="{FF2B5EF4-FFF2-40B4-BE49-F238E27FC236}">
                  <a16:creationId xmlns:a16="http://schemas.microsoft.com/office/drawing/2014/main" id="{572A5459-A022-F91C-4F16-CAE5AC57FA4A}"/>
                </a:ext>
              </a:extLst>
            </p:cNvPr>
            <p:cNvSpPr/>
            <p:nvPr/>
          </p:nvSpPr>
          <p:spPr>
            <a:xfrm rot="5400000">
              <a:off x="2794408" y="4176820"/>
              <a:ext cx="242473"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219" name="Rectangle: Rounded Corners 22">
              <a:extLst>
                <a:ext uri="{FF2B5EF4-FFF2-40B4-BE49-F238E27FC236}">
                  <a16:creationId xmlns:a16="http://schemas.microsoft.com/office/drawing/2014/main" id="{84B7D537-39A1-7617-58E4-857AE5F38DF4}"/>
                </a:ext>
              </a:extLst>
            </p:cNvPr>
            <p:cNvSpPr/>
            <p:nvPr/>
          </p:nvSpPr>
          <p:spPr>
            <a:xfrm rot="5400000">
              <a:off x="2794408" y="4470752"/>
              <a:ext cx="242473"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220" name="Rectangle: Rounded Corners 22">
              <a:extLst>
                <a:ext uri="{FF2B5EF4-FFF2-40B4-BE49-F238E27FC236}">
                  <a16:creationId xmlns:a16="http://schemas.microsoft.com/office/drawing/2014/main" id="{2D63B1D6-4320-94C3-CC48-F129A01562B1}"/>
                </a:ext>
              </a:extLst>
            </p:cNvPr>
            <p:cNvSpPr/>
            <p:nvPr/>
          </p:nvSpPr>
          <p:spPr>
            <a:xfrm rot="5400000">
              <a:off x="2794408" y="4758791"/>
              <a:ext cx="242473"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221" name="Flowchart: Terminator 225">
              <a:extLst>
                <a:ext uri="{FF2B5EF4-FFF2-40B4-BE49-F238E27FC236}">
                  <a16:creationId xmlns:a16="http://schemas.microsoft.com/office/drawing/2014/main" id="{79A8B579-6B88-746D-F9E9-4DFCEF752C5A}"/>
                </a:ext>
              </a:extLst>
            </p:cNvPr>
            <p:cNvSpPr/>
            <p:nvPr/>
          </p:nvSpPr>
          <p:spPr>
            <a:xfrm>
              <a:off x="2412003" y="4376913"/>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Powerfleet</a:t>
              </a: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data</a:t>
              </a:r>
            </a:p>
          </p:txBody>
        </p:sp>
        <p:sp>
          <p:nvSpPr>
            <p:cNvPr id="222" name="Flowchart: Terminator 226">
              <a:extLst>
                <a:ext uri="{FF2B5EF4-FFF2-40B4-BE49-F238E27FC236}">
                  <a16:creationId xmlns:a16="http://schemas.microsoft.com/office/drawing/2014/main" id="{29D614C5-ABCE-9F0B-57E0-641300387EFA}"/>
                </a:ext>
              </a:extLst>
            </p:cNvPr>
            <p:cNvSpPr/>
            <p:nvPr/>
          </p:nvSpPr>
          <p:spPr>
            <a:xfrm>
              <a:off x="2412003" y="4656859"/>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3</a:t>
              </a:r>
              <a:r>
                <a:rPr kumimoji="0" lang="en-GB" sz="800" b="0" i="0" u="none" strike="noStrike" kern="1200" cap="none" spc="0" normalizeH="0" baseline="30000" noProof="0">
                  <a:ln>
                    <a:noFill/>
                  </a:ln>
                  <a:solidFill>
                    <a:srgbClr val="FFFFFF"/>
                  </a:solidFill>
                  <a:effectLst/>
                  <a:uLnTx/>
                  <a:uFillTx/>
                  <a:latin typeface="Century Gothic" panose="020B0502020202020204" pitchFamily="34" charset="0"/>
                  <a:ea typeface="+mn-ea"/>
                  <a:cs typeface="+mn-cs"/>
                </a:rPr>
                <a:t>rd</a:t>
              </a: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party data</a:t>
              </a:r>
            </a:p>
          </p:txBody>
        </p:sp>
        <p:sp>
          <p:nvSpPr>
            <p:cNvPr id="223" name="Flowchart: Terminator 227">
              <a:extLst>
                <a:ext uri="{FF2B5EF4-FFF2-40B4-BE49-F238E27FC236}">
                  <a16:creationId xmlns:a16="http://schemas.microsoft.com/office/drawing/2014/main" id="{7C0A84E2-1BB4-9632-E861-A9031BD1F2E5}"/>
                </a:ext>
              </a:extLst>
            </p:cNvPr>
            <p:cNvSpPr/>
            <p:nvPr/>
          </p:nvSpPr>
          <p:spPr>
            <a:xfrm>
              <a:off x="2412003" y="4951419"/>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OEM data</a:t>
              </a:r>
            </a:p>
          </p:txBody>
        </p:sp>
        <p:sp>
          <p:nvSpPr>
            <p:cNvPr id="224" name="Flowchart: Terminator 228">
              <a:extLst>
                <a:ext uri="{FF2B5EF4-FFF2-40B4-BE49-F238E27FC236}">
                  <a16:creationId xmlns:a16="http://schemas.microsoft.com/office/drawing/2014/main" id="{D4F861F9-4F19-E5AE-43D4-6E5D736C0D8F}"/>
                </a:ext>
              </a:extLst>
            </p:cNvPr>
            <p:cNvSpPr/>
            <p:nvPr/>
          </p:nvSpPr>
          <p:spPr>
            <a:xfrm>
              <a:off x="2412002" y="5231267"/>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Other data</a:t>
              </a:r>
            </a:p>
          </p:txBody>
        </p:sp>
        <p:sp>
          <p:nvSpPr>
            <p:cNvPr id="244" name="Rectangle: Rounded Corners 22">
              <a:extLst>
                <a:ext uri="{FF2B5EF4-FFF2-40B4-BE49-F238E27FC236}">
                  <a16:creationId xmlns:a16="http://schemas.microsoft.com/office/drawing/2014/main" id="{952425B4-A9BF-DFC0-F2E7-2794D19413A9}"/>
                </a:ext>
              </a:extLst>
            </p:cNvPr>
            <p:cNvSpPr/>
            <p:nvPr/>
          </p:nvSpPr>
          <p:spPr>
            <a:xfrm rot="5400000">
              <a:off x="4663211" y="3883861"/>
              <a:ext cx="242473"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345" name="Rectangle: Rounded Corners 22">
              <a:extLst>
                <a:ext uri="{FF2B5EF4-FFF2-40B4-BE49-F238E27FC236}">
                  <a16:creationId xmlns:a16="http://schemas.microsoft.com/office/drawing/2014/main" id="{FB885724-6D5F-2913-E832-30D9B1090458}"/>
                </a:ext>
              </a:extLst>
            </p:cNvPr>
            <p:cNvSpPr/>
            <p:nvPr/>
          </p:nvSpPr>
          <p:spPr>
            <a:xfrm rot="5400000">
              <a:off x="4663211" y="4169730"/>
              <a:ext cx="242473"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365" name="Rectangle: Rounded Corners 22">
              <a:extLst>
                <a:ext uri="{FF2B5EF4-FFF2-40B4-BE49-F238E27FC236}">
                  <a16:creationId xmlns:a16="http://schemas.microsoft.com/office/drawing/2014/main" id="{03B8632D-0E26-231E-C837-5D9E4B683ECA}"/>
                </a:ext>
              </a:extLst>
            </p:cNvPr>
            <p:cNvSpPr/>
            <p:nvPr/>
          </p:nvSpPr>
          <p:spPr>
            <a:xfrm rot="5400000">
              <a:off x="4663211" y="4463662"/>
              <a:ext cx="242473"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367" name="Rectangle: Rounded Corners 22">
              <a:extLst>
                <a:ext uri="{FF2B5EF4-FFF2-40B4-BE49-F238E27FC236}">
                  <a16:creationId xmlns:a16="http://schemas.microsoft.com/office/drawing/2014/main" id="{F3BF7C16-1419-00F1-7F4C-0ACBE755C38B}"/>
                </a:ext>
              </a:extLst>
            </p:cNvPr>
            <p:cNvSpPr/>
            <p:nvPr/>
          </p:nvSpPr>
          <p:spPr>
            <a:xfrm rot="5400000">
              <a:off x="4663211" y="4751701"/>
              <a:ext cx="242473"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368" name="Flowchart: Terminator 225">
              <a:extLst>
                <a:ext uri="{FF2B5EF4-FFF2-40B4-BE49-F238E27FC236}">
                  <a16:creationId xmlns:a16="http://schemas.microsoft.com/office/drawing/2014/main" id="{EE8D41A0-E91A-FE52-A2C4-71D07CEAE96B}"/>
                </a:ext>
              </a:extLst>
            </p:cNvPr>
            <p:cNvSpPr/>
            <p:nvPr/>
          </p:nvSpPr>
          <p:spPr>
            <a:xfrm>
              <a:off x="4281021" y="4369825"/>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Forklifts</a:t>
              </a:r>
            </a:p>
          </p:txBody>
        </p:sp>
        <p:sp>
          <p:nvSpPr>
            <p:cNvPr id="369" name="Flowchart: Terminator 226">
              <a:extLst>
                <a:ext uri="{FF2B5EF4-FFF2-40B4-BE49-F238E27FC236}">
                  <a16:creationId xmlns:a16="http://schemas.microsoft.com/office/drawing/2014/main" id="{F1DE93AB-7FAD-D45F-51E4-FA091E5B9783}"/>
                </a:ext>
              </a:extLst>
            </p:cNvPr>
            <p:cNvSpPr/>
            <p:nvPr/>
          </p:nvSpPr>
          <p:spPr>
            <a:xfrm>
              <a:off x="4281021" y="4649771"/>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Cars</a:t>
              </a:r>
            </a:p>
          </p:txBody>
        </p:sp>
        <p:sp>
          <p:nvSpPr>
            <p:cNvPr id="370" name="Flowchart: Terminator 227">
              <a:extLst>
                <a:ext uri="{FF2B5EF4-FFF2-40B4-BE49-F238E27FC236}">
                  <a16:creationId xmlns:a16="http://schemas.microsoft.com/office/drawing/2014/main" id="{C241898B-5471-FBAF-1395-C44CCA83BE8A}"/>
                </a:ext>
              </a:extLst>
            </p:cNvPr>
            <p:cNvSpPr/>
            <p:nvPr/>
          </p:nvSpPr>
          <p:spPr>
            <a:xfrm>
              <a:off x="4281021" y="4944331"/>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LCV’s</a:t>
              </a:r>
            </a:p>
          </p:txBody>
        </p:sp>
        <p:sp>
          <p:nvSpPr>
            <p:cNvPr id="371" name="Flowchart: Terminator 228">
              <a:extLst>
                <a:ext uri="{FF2B5EF4-FFF2-40B4-BE49-F238E27FC236}">
                  <a16:creationId xmlns:a16="http://schemas.microsoft.com/office/drawing/2014/main" id="{2C56BD23-190B-327C-AC37-16497123BA5A}"/>
                </a:ext>
              </a:extLst>
            </p:cNvPr>
            <p:cNvSpPr/>
            <p:nvPr/>
          </p:nvSpPr>
          <p:spPr>
            <a:xfrm>
              <a:off x="4281020" y="5224179"/>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Trucks</a:t>
              </a:r>
            </a:p>
          </p:txBody>
        </p:sp>
        <p:sp>
          <p:nvSpPr>
            <p:cNvPr id="372" name="Rectangle: Rounded Corners 22">
              <a:extLst>
                <a:ext uri="{FF2B5EF4-FFF2-40B4-BE49-F238E27FC236}">
                  <a16:creationId xmlns:a16="http://schemas.microsoft.com/office/drawing/2014/main" id="{2A5AADED-387A-7CFC-B2AB-3DA560C8B2B4}"/>
                </a:ext>
              </a:extLst>
            </p:cNvPr>
            <p:cNvSpPr/>
            <p:nvPr/>
          </p:nvSpPr>
          <p:spPr>
            <a:xfrm rot="5400000">
              <a:off x="4654547" y="5036922"/>
              <a:ext cx="242473"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Trailers</a:t>
              </a:r>
            </a:p>
          </p:txBody>
        </p:sp>
        <p:grpSp>
          <p:nvGrpSpPr>
            <p:cNvPr id="373" name="Group 372">
              <a:extLst>
                <a:ext uri="{FF2B5EF4-FFF2-40B4-BE49-F238E27FC236}">
                  <a16:creationId xmlns:a16="http://schemas.microsoft.com/office/drawing/2014/main" id="{9CFEA1F5-5A9C-366D-D881-94FD85D950FB}"/>
                </a:ext>
              </a:extLst>
            </p:cNvPr>
            <p:cNvGrpSpPr/>
            <p:nvPr/>
          </p:nvGrpSpPr>
          <p:grpSpPr>
            <a:xfrm>
              <a:off x="6469679" y="4332442"/>
              <a:ext cx="1139616" cy="1679882"/>
              <a:chOff x="6518361" y="4624569"/>
              <a:chExt cx="1139616" cy="1865671"/>
            </a:xfrm>
          </p:grpSpPr>
          <p:sp>
            <p:nvSpPr>
              <p:cNvPr id="374" name="Rectangle: Rounded Corners 22">
                <a:extLst>
                  <a:ext uri="{FF2B5EF4-FFF2-40B4-BE49-F238E27FC236}">
                    <a16:creationId xmlns:a16="http://schemas.microsoft.com/office/drawing/2014/main" id="{272B5600-067C-DBA7-C7D9-044360CB2E57}"/>
                  </a:ext>
                </a:extLst>
              </p:cNvPr>
              <p:cNvSpPr/>
              <p:nvPr/>
            </p:nvSpPr>
            <p:spPr>
              <a:xfrm rot="5400000">
                <a:off x="6953524" y="4189406"/>
                <a:ext cx="269290"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375" name="Rectangle: Rounded Corners 22">
                <a:extLst>
                  <a:ext uri="{FF2B5EF4-FFF2-40B4-BE49-F238E27FC236}">
                    <a16:creationId xmlns:a16="http://schemas.microsoft.com/office/drawing/2014/main" id="{DDDC369B-B9BC-6DB3-8896-4F7B7DB403DD}"/>
                  </a:ext>
                </a:extLst>
              </p:cNvPr>
              <p:cNvSpPr/>
              <p:nvPr/>
            </p:nvSpPr>
            <p:spPr>
              <a:xfrm rot="5400000">
                <a:off x="6953524" y="4506891"/>
                <a:ext cx="269290"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376" name="Rectangle: Rounded Corners 22">
                <a:extLst>
                  <a:ext uri="{FF2B5EF4-FFF2-40B4-BE49-F238E27FC236}">
                    <a16:creationId xmlns:a16="http://schemas.microsoft.com/office/drawing/2014/main" id="{4FD9874D-660D-B156-E459-F4311393F566}"/>
                  </a:ext>
                </a:extLst>
              </p:cNvPr>
              <p:cNvSpPr/>
              <p:nvPr/>
            </p:nvSpPr>
            <p:spPr>
              <a:xfrm rot="5400000">
                <a:off x="6953524" y="4833332"/>
                <a:ext cx="269290"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377" name="Rectangle: Rounded Corners 22">
                <a:extLst>
                  <a:ext uri="{FF2B5EF4-FFF2-40B4-BE49-F238E27FC236}">
                    <a16:creationId xmlns:a16="http://schemas.microsoft.com/office/drawing/2014/main" id="{022E65ED-A94D-B1A9-8831-3A94BB8C644D}"/>
                  </a:ext>
                </a:extLst>
              </p:cNvPr>
              <p:cNvSpPr/>
              <p:nvPr/>
            </p:nvSpPr>
            <p:spPr>
              <a:xfrm rot="5400000">
                <a:off x="6953524" y="5150817"/>
                <a:ext cx="269290"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378" name="Rectangle: Rounded Corners 22">
                <a:extLst>
                  <a:ext uri="{FF2B5EF4-FFF2-40B4-BE49-F238E27FC236}">
                    <a16:creationId xmlns:a16="http://schemas.microsoft.com/office/drawing/2014/main" id="{2A64E897-A756-CF8D-F347-CBCFC5393447}"/>
                  </a:ext>
                </a:extLst>
              </p:cNvPr>
              <p:cNvSpPr/>
              <p:nvPr/>
            </p:nvSpPr>
            <p:spPr>
              <a:xfrm rot="5400000">
                <a:off x="6953524" y="5468302"/>
                <a:ext cx="269290"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379" name="Rectangle: Rounded Corners 22">
                <a:extLst>
                  <a:ext uri="{FF2B5EF4-FFF2-40B4-BE49-F238E27FC236}">
                    <a16:creationId xmlns:a16="http://schemas.microsoft.com/office/drawing/2014/main" id="{511A3F26-C7A3-F329-3C29-3DF34CF80BB8}"/>
                  </a:ext>
                </a:extLst>
              </p:cNvPr>
              <p:cNvSpPr/>
              <p:nvPr/>
            </p:nvSpPr>
            <p:spPr>
              <a:xfrm rot="5400000">
                <a:off x="6953524" y="5785787"/>
                <a:ext cx="269290" cy="1139616"/>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grpSp>
        <p:sp>
          <p:nvSpPr>
            <p:cNvPr id="380" name="Flowchart: Terminator 225">
              <a:extLst>
                <a:ext uri="{FF2B5EF4-FFF2-40B4-BE49-F238E27FC236}">
                  <a16:creationId xmlns:a16="http://schemas.microsoft.com/office/drawing/2014/main" id="{4C1F6480-CBE4-23FA-B2D1-65E7F24BF3A0}"/>
                </a:ext>
              </a:extLst>
            </p:cNvPr>
            <p:cNvSpPr/>
            <p:nvPr/>
          </p:nvSpPr>
          <p:spPr>
            <a:xfrm>
              <a:off x="6534259" y="4368753"/>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Visibility</a:t>
              </a:r>
            </a:p>
          </p:txBody>
        </p:sp>
        <p:sp>
          <p:nvSpPr>
            <p:cNvPr id="381" name="Flowchart: Terminator 226">
              <a:extLst>
                <a:ext uri="{FF2B5EF4-FFF2-40B4-BE49-F238E27FC236}">
                  <a16:creationId xmlns:a16="http://schemas.microsoft.com/office/drawing/2014/main" id="{07B88EDF-5D75-BEDD-A039-5C9B12F721D6}"/>
                </a:ext>
              </a:extLst>
            </p:cNvPr>
            <p:cNvSpPr/>
            <p:nvPr/>
          </p:nvSpPr>
          <p:spPr>
            <a:xfrm>
              <a:off x="6534259" y="4648699"/>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Safety</a:t>
              </a:r>
            </a:p>
          </p:txBody>
        </p:sp>
        <p:sp>
          <p:nvSpPr>
            <p:cNvPr id="382" name="Flowchart: Terminator 227">
              <a:extLst>
                <a:ext uri="{FF2B5EF4-FFF2-40B4-BE49-F238E27FC236}">
                  <a16:creationId xmlns:a16="http://schemas.microsoft.com/office/drawing/2014/main" id="{7055ADC7-2EC4-AA22-5084-65786F5D0854}"/>
                </a:ext>
              </a:extLst>
            </p:cNvPr>
            <p:cNvSpPr/>
            <p:nvPr/>
          </p:nvSpPr>
          <p:spPr>
            <a:xfrm>
              <a:off x="6534259" y="4943259"/>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Sustainability</a:t>
              </a:r>
            </a:p>
          </p:txBody>
        </p:sp>
        <p:sp>
          <p:nvSpPr>
            <p:cNvPr id="383" name="Flowchart: Terminator 228">
              <a:extLst>
                <a:ext uri="{FF2B5EF4-FFF2-40B4-BE49-F238E27FC236}">
                  <a16:creationId xmlns:a16="http://schemas.microsoft.com/office/drawing/2014/main" id="{B8558853-DA66-E264-F77F-39FE4D875620}"/>
                </a:ext>
              </a:extLst>
            </p:cNvPr>
            <p:cNvSpPr/>
            <p:nvPr/>
          </p:nvSpPr>
          <p:spPr>
            <a:xfrm>
              <a:off x="6534258" y="5223107"/>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Compliance</a:t>
              </a:r>
            </a:p>
          </p:txBody>
        </p:sp>
        <p:sp>
          <p:nvSpPr>
            <p:cNvPr id="384" name="Flowchart: Terminator 229">
              <a:extLst>
                <a:ext uri="{FF2B5EF4-FFF2-40B4-BE49-F238E27FC236}">
                  <a16:creationId xmlns:a16="http://schemas.microsoft.com/office/drawing/2014/main" id="{F706BAED-C0EA-EA9A-2F8A-2E18E8A0A3D6}"/>
                </a:ext>
              </a:extLst>
            </p:cNvPr>
            <p:cNvSpPr/>
            <p:nvPr/>
          </p:nvSpPr>
          <p:spPr>
            <a:xfrm>
              <a:off x="6534259" y="5512349"/>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Fuel</a:t>
              </a:r>
            </a:p>
          </p:txBody>
        </p:sp>
        <p:sp>
          <p:nvSpPr>
            <p:cNvPr id="385" name="Flowchart: Terminator 230">
              <a:extLst>
                <a:ext uri="{FF2B5EF4-FFF2-40B4-BE49-F238E27FC236}">
                  <a16:creationId xmlns:a16="http://schemas.microsoft.com/office/drawing/2014/main" id="{E9C28720-D2F7-F82D-E7B3-D0F64143C152}"/>
                </a:ext>
              </a:extLst>
            </p:cNvPr>
            <p:cNvSpPr/>
            <p:nvPr/>
          </p:nvSpPr>
          <p:spPr>
            <a:xfrm>
              <a:off x="6534258" y="5810904"/>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Maintenance</a:t>
              </a:r>
            </a:p>
          </p:txBody>
        </p:sp>
        <p:sp>
          <p:nvSpPr>
            <p:cNvPr id="386" name="Rectangle: Rounded Corners 22">
              <a:extLst>
                <a:ext uri="{FF2B5EF4-FFF2-40B4-BE49-F238E27FC236}">
                  <a16:creationId xmlns:a16="http://schemas.microsoft.com/office/drawing/2014/main" id="{C13B4A96-B639-1798-9422-41C07A8C1ADE}"/>
                </a:ext>
              </a:extLst>
            </p:cNvPr>
            <p:cNvSpPr/>
            <p:nvPr/>
          </p:nvSpPr>
          <p:spPr>
            <a:xfrm rot="5400000">
              <a:off x="8712819" y="3961427"/>
              <a:ext cx="260517" cy="988067"/>
            </a:xfrm>
            <a:prstGeom prst="roundRect">
              <a:avLst/>
            </a:prstGeom>
            <a:solidFill>
              <a:schemeClr val="accent1">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387" name="Flowchart: Terminator 225">
              <a:extLst>
                <a:ext uri="{FF2B5EF4-FFF2-40B4-BE49-F238E27FC236}">
                  <a16:creationId xmlns:a16="http://schemas.microsoft.com/office/drawing/2014/main" id="{B5AC78EB-8166-0DFB-A4D2-3D2E46046B2E}"/>
                </a:ext>
              </a:extLst>
            </p:cNvPr>
            <p:cNvSpPr/>
            <p:nvPr/>
          </p:nvSpPr>
          <p:spPr>
            <a:xfrm>
              <a:off x="8367724" y="4373547"/>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People</a:t>
              </a:r>
            </a:p>
          </p:txBody>
        </p:sp>
        <p:grpSp>
          <p:nvGrpSpPr>
            <p:cNvPr id="388" name="Group 387">
              <a:extLst>
                <a:ext uri="{FF2B5EF4-FFF2-40B4-BE49-F238E27FC236}">
                  <a16:creationId xmlns:a16="http://schemas.microsoft.com/office/drawing/2014/main" id="{A4D4F9B8-F55A-67E4-0FB1-BDD03E023BA9}"/>
                </a:ext>
              </a:extLst>
            </p:cNvPr>
            <p:cNvGrpSpPr/>
            <p:nvPr/>
          </p:nvGrpSpPr>
          <p:grpSpPr>
            <a:xfrm>
              <a:off x="9435187" y="4332431"/>
              <a:ext cx="1009565" cy="249565"/>
              <a:chOff x="9435187" y="4220367"/>
              <a:chExt cx="1009565" cy="249565"/>
            </a:xfrm>
            <a:solidFill>
              <a:schemeClr val="accent1">
                <a:lumMod val="90000"/>
                <a:lumOff val="10000"/>
              </a:schemeClr>
            </a:solidFill>
          </p:grpSpPr>
          <p:sp>
            <p:nvSpPr>
              <p:cNvPr id="389" name="Rectangle: Rounded Corners 22">
                <a:extLst>
                  <a:ext uri="{FF2B5EF4-FFF2-40B4-BE49-F238E27FC236}">
                    <a16:creationId xmlns:a16="http://schemas.microsoft.com/office/drawing/2014/main" id="{08A3F8F2-07C3-AEAC-C42C-852F73B243F1}"/>
                  </a:ext>
                </a:extLst>
              </p:cNvPr>
              <p:cNvSpPr/>
              <p:nvPr/>
            </p:nvSpPr>
            <p:spPr>
              <a:xfrm rot="5400000">
                <a:off x="9815187" y="3840367"/>
                <a:ext cx="249565" cy="1009565"/>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390" name="Flowchart: Terminator 226">
                <a:extLst>
                  <a:ext uri="{FF2B5EF4-FFF2-40B4-BE49-F238E27FC236}">
                    <a16:creationId xmlns:a16="http://schemas.microsoft.com/office/drawing/2014/main" id="{66549DA4-FEA5-786C-CACF-92AB8B9EACE8}"/>
                  </a:ext>
                </a:extLst>
              </p:cNvPr>
              <p:cNvSpPr/>
              <p:nvPr/>
            </p:nvSpPr>
            <p:spPr>
              <a:xfrm>
                <a:off x="9453865" y="4264849"/>
                <a:ext cx="962161" cy="172591"/>
              </a:xfrm>
              <a:prstGeom prst="flowChartTermina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Assets</a:t>
                </a:r>
              </a:p>
            </p:txBody>
          </p:sp>
        </p:grpSp>
        <p:sp>
          <p:nvSpPr>
            <p:cNvPr id="391" name="TextBox 390">
              <a:extLst>
                <a:ext uri="{FF2B5EF4-FFF2-40B4-BE49-F238E27FC236}">
                  <a16:creationId xmlns:a16="http://schemas.microsoft.com/office/drawing/2014/main" id="{5A25CD90-DEEE-4EAB-8D34-79E6F43E37CE}"/>
                </a:ext>
              </a:extLst>
            </p:cNvPr>
            <p:cNvSpPr txBox="1"/>
            <p:nvPr/>
          </p:nvSpPr>
          <p:spPr>
            <a:xfrm>
              <a:off x="136123" y="2690576"/>
              <a:ext cx="191046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entury Gothic"/>
                  <a:ea typeface="+mn-ea"/>
                  <a:cs typeface="+mn-cs"/>
                </a:rPr>
                <a:t>Data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entury Gothic"/>
                  <a:ea typeface="+mn-ea"/>
                  <a:cs typeface="+mn-cs"/>
                </a:rPr>
                <a:t> Ingestion</a:t>
              </a:r>
            </a:p>
          </p:txBody>
        </p:sp>
        <p:sp>
          <p:nvSpPr>
            <p:cNvPr id="392" name="Flowchart: Terminator 225">
              <a:extLst>
                <a:ext uri="{FF2B5EF4-FFF2-40B4-BE49-F238E27FC236}">
                  <a16:creationId xmlns:a16="http://schemas.microsoft.com/office/drawing/2014/main" id="{541B0EE0-3640-F83D-7484-7AC8A71C4B54}"/>
                </a:ext>
              </a:extLst>
            </p:cNvPr>
            <p:cNvSpPr/>
            <p:nvPr/>
          </p:nvSpPr>
          <p:spPr>
            <a:xfrm>
              <a:off x="324542" y="3583590"/>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Any device</a:t>
              </a:r>
            </a:p>
          </p:txBody>
        </p:sp>
        <p:sp>
          <p:nvSpPr>
            <p:cNvPr id="393" name="Flowchart: Terminator 225">
              <a:extLst>
                <a:ext uri="{FF2B5EF4-FFF2-40B4-BE49-F238E27FC236}">
                  <a16:creationId xmlns:a16="http://schemas.microsoft.com/office/drawing/2014/main" id="{D0F2B1B8-B563-89CF-ED21-299687F020A6}"/>
                </a:ext>
              </a:extLst>
            </p:cNvPr>
            <p:cNvSpPr/>
            <p:nvPr/>
          </p:nvSpPr>
          <p:spPr>
            <a:xfrm>
              <a:off x="335353" y="4432761"/>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Any Sensor</a:t>
              </a:r>
            </a:p>
          </p:txBody>
        </p:sp>
        <p:sp>
          <p:nvSpPr>
            <p:cNvPr id="394" name="Flowchart: Terminator 225">
              <a:extLst>
                <a:ext uri="{FF2B5EF4-FFF2-40B4-BE49-F238E27FC236}">
                  <a16:creationId xmlns:a16="http://schemas.microsoft.com/office/drawing/2014/main" id="{D4121819-D0AB-0243-BAD7-DF25DA39CF58}"/>
                </a:ext>
              </a:extLst>
            </p:cNvPr>
            <p:cNvSpPr/>
            <p:nvPr/>
          </p:nvSpPr>
          <p:spPr>
            <a:xfrm>
              <a:off x="293041" y="5283661"/>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Any Data Source</a:t>
              </a:r>
            </a:p>
          </p:txBody>
        </p:sp>
        <p:cxnSp>
          <p:nvCxnSpPr>
            <p:cNvPr id="395" name="Straight Connector 394">
              <a:extLst>
                <a:ext uri="{FF2B5EF4-FFF2-40B4-BE49-F238E27FC236}">
                  <a16:creationId xmlns:a16="http://schemas.microsoft.com/office/drawing/2014/main" id="{64750919-A97D-966D-14B9-792704478130}"/>
                </a:ext>
              </a:extLst>
            </p:cNvPr>
            <p:cNvCxnSpPr/>
            <p:nvPr/>
          </p:nvCxnSpPr>
          <p:spPr>
            <a:xfrm>
              <a:off x="513161" y="4111438"/>
              <a:ext cx="100956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73085D45-DF46-464B-E5D3-E1E254C38157}"/>
                </a:ext>
              </a:extLst>
            </p:cNvPr>
            <p:cNvCxnSpPr/>
            <p:nvPr/>
          </p:nvCxnSpPr>
          <p:spPr>
            <a:xfrm>
              <a:off x="513161" y="4987738"/>
              <a:ext cx="100956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7" name="Straight Connector 396">
              <a:extLst>
                <a:ext uri="{FF2B5EF4-FFF2-40B4-BE49-F238E27FC236}">
                  <a16:creationId xmlns:a16="http://schemas.microsoft.com/office/drawing/2014/main" id="{B7E1A70E-C14C-7030-F3A5-84B6E62E6C6C}"/>
                </a:ext>
              </a:extLst>
            </p:cNvPr>
            <p:cNvCxnSpPr>
              <a:cxnSpLocks/>
            </p:cNvCxnSpPr>
            <p:nvPr/>
          </p:nvCxnSpPr>
          <p:spPr>
            <a:xfrm>
              <a:off x="10576120" y="4972935"/>
              <a:ext cx="42086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98" name="Rectangle: Rounded Corners 22">
              <a:extLst>
                <a:ext uri="{FF2B5EF4-FFF2-40B4-BE49-F238E27FC236}">
                  <a16:creationId xmlns:a16="http://schemas.microsoft.com/office/drawing/2014/main" id="{5E8B1E37-0B9B-6C94-92A5-B3F0F6CD84C4}"/>
                </a:ext>
              </a:extLst>
            </p:cNvPr>
            <p:cNvSpPr/>
            <p:nvPr/>
          </p:nvSpPr>
          <p:spPr>
            <a:xfrm rot="5400000">
              <a:off x="10907917" y="3943978"/>
              <a:ext cx="249566" cy="1009565"/>
            </a:xfrm>
            <a:prstGeom prst="roundRect">
              <a:avLst/>
            </a:prstGeom>
            <a:solidFill>
              <a:schemeClr val="accent1">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399" name="Flowchart: Terminator 227">
              <a:extLst>
                <a:ext uri="{FF2B5EF4-FFF2-40B4-BE49-F238E27FC236}">
                  <a16:creationId xmlns:a16="http://schemas.microsoft.com/office/drawing/2014/main" id="{0367D036-38DD-0441-8A7D-124984CD2C37}"/>
                </a:ext>
              </a:extLst>
            </p:cNvPr>
            <p:cNvSpPr/>
            <p:nvPr/>
          </p:nvSpPr>
          <p:spPr>
            <a:xfrm>
              <a:off x="10546597" y="4368753"/>
              <a:ext cx="1009566" cy="175123"/>
            </a:xfrm>
            <a:prstGeom prst="flowChartTerminator">
              <a:avLst/>
            </a:prstGeom>
            <a:solidFill>
              <a:schemeClr val="accent1">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Business Processes</a:t>
              </a:r>
            </a:p>
          </p:txBody>
        </p:sp>
        <p:cxnSp>
          <p:nvCxnSpPr>
            <p:cNvPr id="400" name="Straight Connector 399">
              <a:extLst>
                <a:ext uri="{FF2B5EF4-FFF2-40B4-BE49-F238E27FC236}">
                  <a16:creationId xmlns:a16="http://schemas.microsoft.com/office/drawing/2014/main" id="{6CCC664B-D5E2-C3B8-BFCB-101CA371C56E}"/>
                </a:ext>
              </a:extLst>
            </p:cNvPr>
            <p:cNvCxnSpPr>
              <a:cxnSpLocks/>
            </p:cNvCxnSpPr>
            <p:nvPr/>
          </p:nvCxnSpPr>
          <p:spPr>
            <a:xfrm>
              <a:off x="10576120" y="4657066"/>
              <a:ext cx="420864" cy="0"/>
            </a:xfrm>
            <a:prstGeom prst="line">
              <a:avLst/>
            </a:prstGeom>
            <a:solidFill>
              <a:schemeClr val="accent1">
                <a:lumMod val="90000"/>
                <a:lumOff val="10000"/>
              </a:schemeClr>
            </a:solidFill>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01" name="Rectangle: Rounded Corners 13">
              <a:extLst>
                <a:ext uri="{FF2B5EF4-FFF2-40B4-BE49-F238E27FC236}">
                  <a16:creationId xmlns:a16="http://schemas.microsoft.com/office/drawing/2014/main" id="{D7869A5A-550C-034D-C19E-81D755C9E3C8}"/>
                </a:ext>
              </a:extLst>
            </p:cNvPr>
            <p:cNvSpPr/>
            <p:nvPr/>
          </p:nvSpPr>
          <p:spPr>
            <a:xfrm>
              <a:off x="5869250" y="2821209"/>
              <a:ext cx="269290" cy="3197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644E"/>
                  </a:solidFill>
                  <a:effectLst/>
                  <a:uLnTx/>
                  <a:uFillTx/>
                  <a:latin typeface="Calibri" panose="020F0502020204030204"/>
                  <a:ea typeface="+mn-ea"/>
                  <a:cs typeface="+mn-cs"/>
                </a:rPr>
                <a:t>Ability to Consume in Different Mediums</a:t>
              </a:r>
            </a:p>
          </p:txBody>
        </p:sp>
        <p:sp>
          <p:nvSpPr>
            <p:cNvPr id="402" name="TextBox 401">
              <a:extLst>
                <a:ext uri="{FF2B5EF4-FFF2-40B4-BE49-F238E27FC236}">
                  <a16:creationId xmlns:a16="http://schemas.microsoft.com/office/drawing/2014/main" id="{6614C16D-6156-5653-3A7B-1C7F647FCE9F}"/>
                </a:ext>
              </a:extLst>
            </p:cNvPr>
            <p:cNvSpPr txBox="1"/>
            <p:nvPr/>
          </p:nvSpPr>
          <p:spPr>
            <a:xfrm>
              <a:off x="2683209" y="2496209"/>
              <a:ext cx="6035194"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entury Gothic"/>
                  <a:ea typeface="+mn-ea"/>
                  <a:cs typeface="+mn-cs"/>
                </a:rPr>
                <a:t>Ingest         Harmonize                                Simplify                 Consume</a:t>
              </a:r>
            </a:p>
          </p:txBody>
        </p:sp>
        <p:sp>
          <p:nvSpPr>
            <p:cNvPr id="403" name="TextBox 402">
              <a:extLst>
                <a:ext uri="{FF2B5EF4-FFF2-40B4-BE49-F238E27FC236}">
                  <a16:creationId xmlns:a16="http://schemas.microsoft.com/office/drawing/2014/main" id="{83350787-B866-1718-0A59-FDB8A5DB5810}"/>
                </a:ext>
              </a:extLst>
            </p:cNvPr>
            <p:cNvSpPr txBox="1"/>
            <p:nvPr/>
          </p:nvSpPr>
          <p:spPr>
            <a:xfrm>
              <a:off x="8548738" y="2494907"/>
              <a:ext cx="2749143"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entury Gothic"/>
                  <a:ea typeface="+mn-ea"/>
                  <a:cs typeface="+mn-cs"/>
                </a:rPr>
                <a:t>Unify Operations</a:t>
              </a:r>
            </a:p>
          </p:txBody>
        </p:sp>
        <p:grpSp>
          <p:nvGrpSpPr>
            <p:cNvPr id="404" name="Group 403">
              <a:extLst>
                <a:ext uri="{FF2B5EF4-FFF2-40B4-BE49-F238E27FC236}">
                  <a16:creationId xmlns:a16="http://schemas.microsoft.com/office/drawing/2014/main" id="{5179841C-DD25-EC20-E69A-CA9300362A46}"/>
                </a:ext>
              </a:extLst>
            </p:cNvPr>
            <p:cNvGrpSpPr/>
            <p:nvPr/>
          </p:nvGrpSpPr>
          <p:grpSpPr>
            <a:xfrm>
              <a:off x="8351927" y="4618300"/>
              <a:ext cx="1028246" cy="247749"/>
              <a:chOff x="8351617" y="4512446"/>
              <a:chExt cx="1028246" cy="260517"/>
            </a:xfrm>
          </p:grpSpPr>
          <p:sp>
            <p:nvSpPr>
              <p:cNvPr id="405" name="Rectangle: Rounded Corners 22">
                <a:extLst>
                  <a:ext uri="{FF2B5EF4-FFF2-40B4-BE49-F238E27FC236}">
                    <a16:creationId xmlns:a16="http://schemas.microsoft.com/office/drawing/2014/main" id="{CE0BD92E-8A18-93C7-CB76-904628606ABE}"/>
                  </a:ext>
                </a:extLst>
              </p:cNvPr>
              <p:cNvSpPr/>
              <p:nvPr/>
            </p:nvSpPr>
            <p:spPr>
              <a:xfrm rot="5400000">
                <a:off x="8715392" y="4148671"/>
                <a:ext cx="260517" cy="988067"/>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06" name="Flowchart: Terminator 225">
                <a:extLst>
                  <a:ext uri="{FF2B5EF4-FFF2-40B4-BE49-F238E27FC236}">
                    <a16:creationId xmlns:a16="http://schemas.microsoft.com/office/drawing/2014/main" id="{370F149F-C224-9EF9-E6A6-9DA0E2C1F1A3}"/>
                  </a:ext>
                </a:extLst>
              </p:cNvPr>
              <p:cNvSpPr/>
              <p:nvPr/>
            </p:nvSpPr>
            <p:spPr>
              <a:xfrm>
                <a:off x="8370297" y="4560791"/>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HRIS</a:t>
                </a:r>
              </a:p>
            </p:txBody>
          </p:sp>
        </p:grpSp>
        <p:grpSp>
          <p:nvGrpSpPr>
            <p:cNvPr id="407" name="Group 406">
              <a:extLst>
                <a:ext uri="{FF2B5EF4-FFF2-40B4-BE49-F238E27FC236}">
                  <a16:creationId xmlns:a16="http://schemas.microsoft.com/office/drawing/2014/main" id="{84A20469-40D4-D071-0847-2A0F7C82C171}"/>
                </a:ext>
              </a:extLst>
            </p:cNvPr>
            <p:cNvGrpSpPr/>
            <p:nvPr/>
          </p:nvGrpSpPr>
          <p:grpSpPr>
            <a:xfrm>
              <a:off x="8354981" y="4913347"/>
              <a:ext cx="1028246" cy="247532"/>
              <a:chOff x="8351617" y="4512446"/>
              <a:chExt cx="1028246" cy="260517"/>
            </a:xfrm>
          </p:grpSpPr>
          <p:sp>
            <p:nvSpPr>
              <p:cNvPr id="408" name="Rectangle: Rounded Corners 22">
                <a:extLst>
                  <a:ext uri="{FF2B5EF4-FFF2-40B4-BE49-F238E27FC236}">
                    <a16:creationId xmlns:a16="http://schemas.microsoft.com/office/drawing/2014/main" id="{22381B7C-C913-A4AA-B455-05072E6D79D4}"/>
                  </a:ext>
                </a:extLst>
              </p:cNvPr>
              <p:cNvSpPr/>
              <p:nvPr/>
            </p:nvSpPr>
            <p:spPr>
              <a:xfrm rot="5400000">
                <a:off x="8715392" y="4148671"/>
                <a:ext cx="260517" cy="988067"/>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09" name="Flowchart: Terminator 230">
                <a:extLst>
                  <a:ext uri="{FF2B5EF4-FFF2-40B4-BE49-F238E27FC236}">
                    <a16:creationId xmlns:a16="http://schemas.microsoft.com/office/drawing/2014/main" id="{E0CEFB71-7F10-C67E-7476-DD4D2EC6CE71}"/>
                  </a:ext>
                </a:extLst>
              </p:cNvPr>
              <p:cNvSpPr/>
              <p:nvPr/>
            </p:nvSpPr>
            <p:spPr>
              <a:xfrm>
                <a:off x="8370297" y="4560791"/>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Payroll</a:t>
                </a:r>
              </a:p>
            </p:txBody>
          </p:sp>
        </p:grpSp>
        <p:grpSp>
          <p:nvGrpSpPr>
            <p:cNvPr id="410" name="Group 409">
              <a:extLst>
                <a:ext uri="{FF2B5EF4-FFF2-40B4-BE49-F238E27FC236}">
                  <a16:creationId xmlns:a16="http://schemas.microsoft.com/office/drawing/2014/main" id="{59B8C69C-42A8-5600-3C4A-BF585A1C5F33}"/>
                </a:ext>
              </a:extLst>
            </p:cNvPr>
            <p:cNvGrpSpPr/>
            <p:nvPr/>
          </p:nvGrpSpPr>
          <p:grpSpPr>
            <a:xfrm>
              <a:off x="8349044" y="5189319"/>
              <a:ext cx="1028246" cy="260517"/>
              <a:chOff x="8351617" y="4512446"/>
              <a:chExt cx="1028246" cy="260517"/>
            </a:xfrm>
          </p:grpSpPr>
          <p:sp>
            <p:nvSpPr>
              <p:cNvPr id="411" name="Rectangle: Rounded Corners 22">
                <a:extLst>
                  <a:ext uri="{FF2B5EF4-FFF2-40B4-BE49-F238E27FC236}">
                    <a16:creationId xmlns:a16="http://schemas.microsoft.com/office/drawing/2014/main" id="{C9AE7620-8B11-C29A-A0DD-39AFB62CD77E}"/>
                  </a:ext>
                </a:extLst>
              </p:cNvPr>
              <p:cNvSpPr/>
              <p:nvPr/>
            </p:nvSpPr>
            <p:spPr>
              <a:xfrm rot="5400000">
                <a:off x="8715392" y="4148671"/>
                <a:ext cx="260517" cy="988067"/>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12" name="Flowchart: Terminator 233">
                <a:extLst>
                  <a:ext uri="{FF2B5EF4-FFF2-40B4-BE49-F238E27FC236}">
                    <a16:creationId xmlns:a16="http://schemas.microsoft.com/office/drawing/2014/main" id="{E42B73FC-BD7B-C114-4A65-42280798363A}"/>
                  </a:ext>
                </a:extLst>
              </p:cNvPr>
              <p:cNvSpPr/>
              <p:nvPr/>
            </p:nvSpPr>
            <p:spPr>
              <a:xfrm>
                <a:off x="8370297" y="4560791"/>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Labor spend</a:t>
                </a:r>
              </a:p>
            </p:txBody>
          </p:sp>
        </p:grpSp>
        <p:grpSp>
          <p:nvGrpSpPr>
            <p:cNvPr id="413" name="Group 412">
              <a:extLst>
                <a:ext uri="{FF2B5EF4-FFF2-40B4-BE49-F238E27FC236}">
                  <a16:creationId xmlns:a16="http://schemas.microsoft.com/office/drawing/2014/main" id="{7CDF234A-CC62-D0D9-3176-F6E93953F364}"/>
                </a:ext>
              </a:extLst>
            </p:cNvPr>
            <p:cNvGrpSpPr/>
            <p:nvPr/>
          </p:nvGrpSpPr>
          <p:grpSpPr>
            <a:xfrm>
              <a:off x="8349044" y="5472300"/>
              <a:ext cx="1028246" cy="260517"/>
              <a:chOff x="8351617" y="4512446"/>
              <a:chExt cx="1028246" cy="260517"/>
            </a:xfrm>
          </p:grpSpPr>
          <p:sp>
            <p:nvSpPr>
              <p:cNvPr id="414" name="Rectangle: Rounded Corners 22">
                <a:extLst>
                  <a:ext uri="{FF2B5EF4-FFF2-40B4-BE49-F238E27FC236}">
                    <a16:creationId xmlns:a16="http://schemas.microsoft.com/office/drawing/2014/main" id="{B4E0320F-B7C3-486C-158E-819FC894C364}"/>
                  </a:ext>
                </a:extLst>
              </p:cNvPr>
              <p:cNvSpPr/>
              <p:nvPr/>
            </p:nvSpPr>
            <p:spPr>
              <a:xfrm rot="5400000">
                <a:off x="8715392" y="4148671"/>
                <a:ext cx="260517" cy="988067"/>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15" name="Flowchart: Terminator 241">
                <a:extLst>
                  <a:ext uri="{FF2B5EF4-FFF2-40B4-BE49-F238E27FC236}">
                    <a16:creationId xmlns:a16="http://schemas.microsoft.com/office/drawing/2014/main" id="{58AD5FBC-37F0-56D3-4CDE-73984A271503}"/>
                  </a:ext>
                </a:extLst>
              </p:cNvPr>
              <p:cNvSpPr/>
              <p:nvPr/>
            </p:nvSpPr>
            <p:spPr>
              <a:xfrm>
                <a:off x="8370297" y="4560791"/>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Training</a:t>
                </a:r>
              </a:p>
            </p:txBody>
          </p:sp>
        </p:grpSp>
        <p:grpSp>
          <p:nvGrpSpPr>
            <p:cNvPr id="416" name="Group 415">
              <a:extLst>
                <a:ext uri="{FF2B5EF4-FFF2-40B4-BE49-F238E27FC236}">
                  <a16:creationId xmlns:a16="http://schemas.microsoft.com/office/drawing/2014/main" id="{E7E019F3-BFC4-F08D-0AA8-50E536BF2429}"/>
                </a:ext>
              </a:extLst>
            </p:cNvPr>
            <p:cNvGrpSpPr/>
            <p:nvPr/>
          </p:nvGrpSpPr>
          <p:grpSpPr>
            <a:xfrm>
              <a:off x="8352295" y="5761271"/>
              <a:ext cx="1028246" cy="260517"/>
              <a:chOff x="8351617" y="4512446"/>
              <a:chExt cx="1028246" cy="260517"/>
            </a:xfrm>
          </p:grpSpPr>
          <p:sp>
            <p:nvSpPr>
              <p:cNvPr id="417" name="Rectangle: Rounded Corners 22">
                <a:extLst>
                  <a:ext uri="{FF2B5EF4-FFF2-40B4-BE49-F238E27FC236}">
                    <a16:creationId xmlns:a16="http://schemas.microsoft.com/office/drawing/2014/main" id="{A1DBFF96-B099-4366-06FE-26369F099488}"/>
                  </a:ext>
                </a:extLst>
              </p:cNvPr>
              <p:cNvSpPr/>
              <p:nvPr/>
            </p:nvSpPr>
            <p:spPr>
              <a:xfrm rot="5400000">
                <a:off x="8715392" y="4148671"/>
                <a:ext cx="260517" cy="988067"/>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18" name="Flowchart: Terminator 248">
                <a:extLst>
                  <a:ext uri="{FF2B5EF4-FFF2-40B4-BE49-F238E27FC236}">
                    <a16:creationId xmlns:a16="http://schemas.microsoft.com/office/drawing/2014/main" id="{CC0F263D-9533-E4CD-1D7C-168CB239C791}"/>
                  </a:ext>
                </a:extLst>
              </p:cNvPr>
              <p:cNvSpPr/>
              <p:nvPr/>
            </p:nvSpPr>
            <p:spPr>
              <a:xfrm>
                <a:off x="8370297" y="4560791"/>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Hours of Service</a:t>
                </a:r>
              </a:p>
            </p:txBody>
          </p:sp>
        </p:grpSp>
        <p:grpSp>
          <p:nvGrpSpPr>
            <p:cNvPr id="419" name="Group 418">
              <a:extLst>
                <a:ext uri="{FF2B5EF4-FFF2-40B4-BE49-F238E27FC236}">
                  <a16:creationId xmlns:a16="http://schemas.microsoft.com/office/drawing/2014/main" id="{8EB82231-7DDC-4F4D-743B-870E190A7910}"/>
                </a:ext>
              </a:extLst>
            </p:cNvPr>
            <p:cNvGrpSpPr/>
            <p:nvPr/>
          </p:nvGrpSpPr>
          <p:grpSpPr>
            <a:xfrm>
              <a:off x="9435187" y="4616484"/>
              <a:ext cx="1028244" cy="249565"/>
              <a:chOff x="9435187" y="4220367"/>
              <a:chExt cx="1028244" cy="249565"/>
            </a:xfrm>
          </p:grpSpPr>
          <p:sp>
            <p:nvSpPr>
              <p:cNvPr id="420" name="Rectangle: Rounded Corners 22">
                <a:extLst>
                  <a:ext uri="{FF2B5EF4-FFF2-40B4-BE49-F238E27FC236}">
                    <a16:creationId xmlns:a16="http://schemas.microsoft.com/office/drawing/2014/main" id="{BD48612A-38BE-59B0-77EE-20A04F21689B}"/>
                  </a:ext>
                </a:extLst>
              </p:cNvPr>
              <p:cNvSpPr/>
              <p:nvPr/>
            </p:nvSpPr>
            <p:spPr>
              <a:xfrm rot="5400000">
                <a:off x="9815187" y="3840367"/>
                <a:ext cx="249565" cy="1009565"/>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21" name="Flowchart: Terminator 226">
                <a:extLst>
                  <a:ext uri="{FF2B5EF4-FFF2-40B4-BE49-F238E27FC236}">
                    <a16:creationId xmlns:a16="http://schemas.microsoft.com/office/drawing/2014/main" id="{966B58C5-BF7B-6B65-0725-8DE0A01A09A9}"/>
                  </a:ext>
                </a:extLst>
              </p:cNvPr>
              <p:cNvSpPr/>
              <p:nvPr/>
            </p:nvSpPr>
            <p:spPr>
              <a:xfrm>
                <a:off x="9453865" y="4264849"/>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CO2 &amp; ESG</a:t>
                </a:r>
              </a:p>
            </p:txBody>
          </p:sp>
        </p:grpSp>
        <p:grpSp>
          <p:nvGrpSpPr>
            <p:cNvPr id="422" name="Group 421">
              <a:extLst>
                <a:ext uri="{FF2B5EF4-FFF2-40B4-BE49-F238E27FC236}">
                  <a16:creationId xmlns:a16="http://schemas.microsoft.com/office/drawing/2014/main" id="{EC929416-E4EE-2551-961B-D74A4CC9B81F}"/>
                </a:ext>
              </a:extLst>
            </p:cNvPr>
            <p:cNvGrpSpPr/>
            <p:nvPr/>
          </p:nvGrpSpPr>
          <p:grpSpPr>
            <a:xfrm>
              <a:off x="9432029" y="4906847"/>
              <a:ext cx="1028244" cy="249565"/>
              <a:chOff x="9435187" y="4220367"/>
              <a:chExt cx="1028244" cy="249565"/>
            </a:xfrm>
          </p:grpSpPr>
          <p:sp>
            <p:nvSpPr>
              <p:cNvPr id="423" name="Rectangle: Rounded Corners 22">
                <a:extLst>
                  <a:ext uri="{FF2B5EF4-FFF2-40B4-BE49-F238E27FC236}">
                    <a16:creationId xmlns:a16="http://schemas.microsoft.com/office/drawing/2014/main" id="{B5F2E883-ABD1-1243-1D57-EE80386C0A8F}"/>
                  </a:ext>
                </a:extLst>
              </p:cNvPr>
              <p:cNvSpPr/>
              <p:nvPr/>
            </p:nvSpPr>
            <p:spPr>
              <a:xfrm rot="5400000">
                <a:off x="9815187" y="3840367"/>
                <a:ext cx="249565" cy="1009565"/>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24" name="Flowchart: Terminator 226">
                <a:extLst>
                  <a:ext uri="{FF2B5EF4-FFF2-40B4-BE49-F238E27FC236}">
                    <a16:creationId xmlns:a16="http://schemas.microsoft.com/office/drawing/2014/main" id="{A4260DF7-8D83-980C-4C04-0BCAB7809A22}"/>
                  </a:ext>
                </a:extLst>
              </p:cNvPr>
              <p:cNvSpPr/>
              <p:nvPr/>
            </p:nvSpPr>
            <p:spPr>
              <a:xfrm>
                <a:off x="9453865" y="4264849"/>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Maintenance</a:t>
                </a:r>
              </a:p>
            </p:txBody>
          </p:sp>
        </p:grpSp>
        <p:grpSp>
          <p:nvGrpSpPr>
            <p:cNvPr id="425" name="Group 424">
              <a:extLst>
                <a:ext uri="{FF2B5EF4-FFF2-40B4-BE49-F238E27FC236}">
                  <a16:creationId xmlns:a16="http://schemas.microsoft.com/office/drawing/2014/main" id="{D64244D2-4479-4A34-E587-313F9E64E341}"/>
                </a:ext>
              </a:extLst>
            </p:cNvPr>
            <p:cNvGrpSpPr/>
            <p:nvPr/>
          </p:nvGrpSpPr>
          <p:grpSpPr>
            <a:xfrm>
              <a:off x="9435392" y="5190535"/>
              <a:ext cx="1028244" cy="249565"/>
              <a:chOff x="9435187" y="4220367"/>
              <a:chExt cx="1028244" cy="249565"/>
            </a:xfrm>
          </p:grpSpPr>
          <p:sp>
            <p:nvSpPr>
              <p:cNvPr id="426" name="Rectangle: Rounded Corners 22">
                <a:extLst>
                  <a:ext uri="{FF2B5EF4-FFF2-40B4-BE49-F238E27FC236}">
                    <a16:creationId xmlns:a16="http://schemas.microsoft.com/office/drawing/2014/main" id="{97FC4A0F-DE9A-969F-72A6-2C7778872A2F}"/>
                  </a:ext>
                </a:extLst>
              </p:cNvPr>
              <p:cNvSpPr/>
              <p:nvPr/>
            </p:nvSpPr>
            <p:spPr>
              <a:xfrm rot="5400000">
                <a:off x="9815187" y="3840367"/>
                <a:ext cx="249565" cy="1009565"/>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27" name="Flowchart: Terminator 226">
                <a:extLst>
                  <a:ext uri="{FF2B5EF4-FFF2-40B4-BE49-F238E27FC236}">
                    <a16:creationId xmlns:a16="http://schemas.microsoft.com/office/drawing/2014/main" id="{0E518832-2E7A-BBF7-66E1-40496CBDA153}"/>
                  </a:ext>
                </a:extLst>
              </p:cNvPr>
              <p:cNvSpPr/>
              <p:nvPr/>
            </p:nvSpPr>
            <p:spPr>
              <a:xfrm>
                <a:off x="9453865" y="4264849"/>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Fuel cards</a:t>
                </a:r>
              </a:p>
            </p:txBody>
          </p:sp>
        </p:grpSp>
        <p:grpSp>
          <p:nvGrpSpPr>
            <p:cNvPr id="428" name="Group 427">
              <a:extLst>
                <a:ext uri="{FF2B5EF4-FFF2-40B4-BE49-F238E27FC236}">
                  <a16:creationId xmlns:a16="http://schemas.microsoft.com/office/drawing/2014/main" id="{63B0A401-D40E-360D-9D8F-3DD6AED96E28}"/>
                </a:ext>
              </a:extLst>
            </p:cNvPr>
            <p:cNvGrpSpPr/>
            <p:nvPr/>
          </p:nvGrpSpPr>
          <p:grpSpPr>
            <a:xfrm>
              <a:off x="9432029" y="5483252"/>
              <a:ext cx="1028244" cy="249565"/>
              <a:chOff x="9435187" y="4220367"/>
              <a:chExt cx="1028244" cy="249565"/>
            </a:xfrm>
          </p:grpSpPr>
          <p:sp>
            <p:nvSpPr>
              <p:cNvPr id="429" name="Rectangle: Rounded Corners 22">
                <a:extLst>
                  <a:ext uri="{FF2B5EF4-FFF2-40B4-BE49-F238E27FC236}">
                    <a16:creationId xmlns:a16="http://schemas.microsoft.com/office/drawing/2014/main" id="{0587D2E9-D5CF-D653-4756-15CCAEE9DCF7}"/>
                  </a:ext>
                </a:extLst>
              </p:cNvPr>
              <p:cNvSpPr/>
              <p:nvPr/>
            </p:nvSpPr>
            <p:spPr>
              <a:xfrm rot="5400000">
                <a:off x="9815187" y="3840367"/>
                <a:ext cx="249565" cy="1009565"/>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30" name="Flowchart: Terminator 226">
                <a:extLst>
                  <a:ext uri="{FF2B5EF4-FFF2-40B4-BE49-F238E27FC236}">
                    <a16:creationId xmlns:a16="http://schemas.microsoft.com/office/drawing/2014/main" id="{4E0054D3-C114-6155-0823-31041767CDF3}"/>
                  </a:ext>
                </a:extLst>
              </p:cNvPr>
              <p:cNvSpPr/>
              <p:nvPr/>
            </p:nvSpPr>
            <p:spPr>
              <a:xfrm>
                <a:off x="9453865" y="4264849"/>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Compliance</a:t>
                </a:r>
              </a:p>
            </p:txBody>
          </p:sp>
        </p:grpSp>
        <p:grpSp>
          <p:nvGrpSpPr>
            <p:cNvPr id="431" name="Group 430">
              <a:extLst>
                <a:ext uri="{FF2B5EF4-FFF2-40B4-BE49-F238E27FC236}">
                  <a16:creationId xmlns:a16="http://schemas.microsoft.com/office/drawing/2014/main" id="{9E6BC9B2-BA84-D76F-1153-11C139062D29}"/>
                </a:ext>
              </a:extLst>
            </p:cNvPr>
            <p:cNvGrpSpPr/>
            <p:nvPr/>
          </p:nvGrpSpPr>
          <p:grpSpPr>
            <a:xfrm>
              <a:off x="9429668" y="5769837"/>
              <a:ext cx="1028244" cy="249565"/>
              <a:chOff x="9435187" y="4220367"/>
              <a:chExt cx="1028244" cy="249565"/>
            </a:xfrm>
          </p:grpSpPr>
          <p:sp>
            <p:nvSpPr>
              <p:cNvPr id="432" name="Rectangle: Rounded Corners 22">
                <a:extLst>
                  <a:ext uri="{FF2B5EF4-FFF2-40B4-BE49-F238E27FC236}">
                    <a16:creationId xmlns:a16="http://schemas.microsoft.com/office/drawing/2014/main" id="{16917404-24A4-9D53-CE40-B60BCB2B3587}"/>
                  </a:ext>
                </a:extLst>
              </p:cNvPr>
              <p:cNvSpPr/>
              <p:nvPr/>
            </p:nvSpPr>
            <p:spPr>
              <a:xfrm rot="5400000">
                <a:off x="9815187" y="3840367"/>
                <a:ext cx="249565" cy="1009565"/>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33" name="Flowchart: Terminator 226">
                <a:extLst>
                  <a:ext uri="{FF2B5EF4-FFF2-40B4-BE49-F238E27FC236}">
                    <a16:creationId xmlns:a16="http://schemas.microsoft.com/office/drawing/2014/main" id="{AA3BCA23-720C-6529-EA31-A21FADC1DB27}"/>
                  </a:ext>
                </a:extLst>
              </p:cNvPr>
              <p:cNvSpPr/>
              <p:nvPr/>
            </p:nvSpPr>
            <p:spPr>
              <a:xfrm>
                <a:off x="9453865" y="4264849"/>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Insurance</a:t>
                </a:r>
              </a:p>
            </p:txBody>
          </p:sp>
        </p:grpSp>
        <p:sp>
          <p:nvSpPr>
            <p:cNvPr id="434" name="Rectangle: Rounded Corners 22">
              <a:extLst>
                <a:ext uri="{FF2B5EF4-FFF2-40B4-BE49-F238E27FC236}">
                  <a16:creationId xmlns:a16="http://schemas.microsoft.com/office/drawing/2014/main" id="{C714B2E3-D00D-939E-A3C8-0B9D615C9E7D}"/>
                </a:ext>
              </a:extLst>
            </p:cNvPr>
            <p:cNvSpPr/>
            <p:nvPr/>
          </p:nvSpPr>
          <p:spPr>
            <a:xfrm rot="5400000">
              <a:off x="10907917" y="4234173"/>
              <a:ext cx="249566" cy="1009565"/>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35" name="Flowchart: Terminator 227">
              <a:extLst>
                <a:ext uri="{FF2B5EF4-FFF2-40B4-BE49-F238E27FC236}">
                  <a16:creationId xmlns:a16="http://schemas.microsoft.com/office/drawing/2014/main" id="{D630B52C-6156-C13B-A0DF-BC7F32CEA7BF}"/>
                </a:ext>
              </a:extLst>
            </p:cNvPr>
            <p:cNvSpPr/>
            <p:nvPr/>
          </p:nvSpPr>
          <p:spPr>
            <a:xfrm>
              <a:off x="10546597" y="4658948"/>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ERP &amp; CRM</a:t>
              </a:r>
            </a:p>
          </p:txBody>
        </p:sp>
        <p:cxnSp>
          <p:nvCxnSpPr>
            <p:cNvPr id="436" name="Straight Connector 435">
              <a:extLst>
                <a:ext uri="{FF2B5EF4-FFF2-40B4-BE49-F238E27FC236}">
                  <a16:creationId xmlns:a16="http://schemas.microsoft.com/office/drawing/2014/main" id="{F12A1CF4-94DC-29C1-D76F-4C23C55BA54A}"/>
                </a:ext>
              </a:extLst>
            </p:cNvPr>
            <p:cNvCxnSpPr>
              <a:cxnSpLocks/>
            </p:cNvCxnSpPr>
            <p:nvPr/>
          </p:nvCxnSpPr>
          <p:spPr>
            <a:xfrm>
              <a:off x="10576120" y="4947261"/>
              <a:ext cx="42086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37" name="Rectangle: Rounded Corners 22">
              <a:extLst>
                <a:ext uri="{FF2B5EF4-FFF2-40B4-BE49-F238E27FC236}">
                  <a16:creationId xmlns:a16="http://schemas.microsoft.com/office/drawing/2014/main" id="{8997C1FE-F31D-6587-A233-0D0102021810}"/>
                </a:ext>
              </a:extLst>
            </p:cNvPr>
            <p:cNvSpPr/>
            <p:nvPr/>
          </p:nvSpPr>
          <p:spPr>
            <a:xfrm rot="5400000">
              <a:off x="10899236" y="4522961"/>
              <a:ext cx="249566" cy="1009565"/>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38" name="Flowchart: Terminator 227">
              <a:extLst>
                <a:ext uri="{FF2B5EF4-FFF2-40B4-BE49-F238E27FC236}">
                  <a16:creationId xmlns:a16="http://schemas.microsoft.com/office/drawing/2014/main" id="{3B776BF9-C9FE-35B4-ECF2-30CDAEA31DCA}"/>
                </a:ext>
              </a:extLst>
            </p:cNvPr>
            <p:cNvSpPr/>
            <p:nvPr/>
          </p:nvSpPr>
          <p:spPr>
            <a:xfrm>
              <a:off x="10537916" y="4947736"/>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TMS &amp; WMS</a:t>
              </a:r>
            </a:p>
          </p:txBody>
        </p:sp>
        <p:cxnSp>
          <p:nvCxnSpPr>
            <p:cNvPr id="439" name="Straight Connector 438">
              <a:extLst>
                <a:ext uri="{FF2B5EF4-FFF2-40B4-BE49-F238E27FC236}">
                  <a16:creationId xmlns:a16="http://schemas.microsoft.com/office/drawing/2014/main" id="{AC088550-04B4-B8C6-AC39-2AF2FF07440F}"/>
                </a:ext>
              </a:extLst>
            </p:cNvPr>
            <p:cNvCxnSpPr>
              <a:cxnSpLocks/>
            </p:cNvCxnSpPr>
            <p:nvPr/>
          </p:nvCxnSpPr>
          <p:spPr>
            <a:xfrm>
              <a:off x="10567439" y="5236049"/>
              <a:ext cx="42086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40" name="Rectangle: Rounded Corners 22">
              <a:extLst>
                <a:ext uri="{FF2B5EF4-FFF2-40B4-BE49-F238E27FC236}">
                  <a16:creationId xmlns:a16="http://schemas.microsoft.com/office/drawing/2014/main" id="{66EA3CBA-3A23-4BBB-C187-059A66E3227A}"/>
                </a:ext>
              </a:extLst>
            </p:cNvPr>
            <p:cNvSpPr/>
            <p:nvPr/>
          </p:nvSpPr>
          <p:spPr>
            <a:xfrm rot="5400000">
              <a:off x="10898004" y="4813710"/>
              <a:ext cx="249566" cy="1009565"/>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41" name="Flowchart: Terminator 227">
              <a:extLst>
                <a:ext uri="{FF2B5EF4-FFF2-40B4-BE49-F238E27FC236}">
                  <a16:creationId xmlns:a16="http://schemas.microsoft.com/office/drawing/2014/main" id="{3EA9F2E5-276B-BAA6-28B2-AF52D03B8986}"/>
                </a:ext>
              </a:extLst>
            </p:cNvPr>
            <p:cNvSpPr/>
            <p:nvPr/>
          </p:nvSpPr>
          <p:spPr>
            <a:xfrm>
              <a:off x="10536684" y="5238485"/>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CRM</a:t>
              </a:r>
            </a:p>
          </p:txBody>
        </p:sp>
        <p:cxnSp>
          <p:nvCxnSpPr>
            <p:cNvPr id="442" name="Straight Connector 441">
              <a:extLst>
                <a:ext uri="{FF2B5EF4-FFF2-40B4-BE49-F238E27FC236}">
                  <a16:creationId xmlns:a16="http://schemas.microsoft.com/office/drawing/2014/main" id="{A5DC83E6-2518-148C-71BB-CAC8AE8383F0}"/>
                </a:ext>
              </a:extLst>
            </p:cNvPr>
            <p:cNvCxnSpPr>
              <a:cxnSpLocks/>
            </p:cNvCxnSpPr>
            <p:nvPr/>
          </p:nvCxnSpPr>
          <p:spPr>
            <a:xfrm>
              <a:off x="10566207" y="5526798"/>
              <a:ext cx="42086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43" name="Rectangle: Rounded Corners 22">
              <a:extLst>
                <a:ext uri="{FF2B5EF4-FFF2-40B4-BE49-F238E27FC236}">
                  <a16:creationId xmlns:a16="http://schemas.microsoft.com/office/drawing/2014/main" id="{E66034DC-06FB-2B82-7DE2-BC8C4AF7BE43}"/>
                </a:ext>
              </a:extLst>
            </p:cNvPr>
            <p:cNvSpPr/>
            <p:nvPr/>
          </p:nvSpPr>
          <p:spPr>
            <a:xfrm rot="5400000">
              <a:off x="10898942" y="5100684"/>
              <a:ext cx="249566" cy="1009565"/>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44" name="Flowchart: Terminator 227">
              <a:extLst>
                <a:ext uri="{FF2B5EF4-FFF2-40B4-BE49-F238E27FC236}">
                  <a16:creationId xmlns:a16="http://schemas.microsoft.com/office/drawing/2014/main" id="{0CD21655-E29C-92FC-0D1C-9597E4B24941}"/>
                </a:ext>
              </a:extLst>
            </p:cNvPr>
            <p:cNvSpPr/>
            <p:nvPr/>
          </p:nvSpPr>
          <p:spPr>
            <a:xfrm>
              <a:off x="10537622" y="5525459"/>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Planning</a:t>
              </a:r>
            </a:p>
          </p:txBody>
        </p:sp>
        <p:cxnSp>
          <p:nvCxnSpPr>
            <p:cNvPr id="445" name="Straight Connector 444">
              <a:extLst>
                <a:ext uri="{FF2B5EF4-FFF2-40B4-BE49-F238E27FC236}">
                  <a16:creationId xmlns:a16="http://schemas.microsoft.com/office/drawing/2014/main" id="{2BF2D30D-BCE3-108E-AA90-59135966EC36}"/>
                </a:ext>
              </a:extLst>
            </p:cNvPr>
            <p:cNvCxnSpPr>
              <a:cxnSpLocks/>
            </p:cNvCxnSpPr>
            <p:nvPr/>
          </p:nvCxnSpPr>
          <p:spPr>
            <a:xfrm>
              <a:off x="10567145" y="5813772"/>
              <a:ext cx="42086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46" name="Rectangle: Rounded Corners 22">
              <a:extLst>
                <a:ext uri="{FF2B5EF4-FFF2-40B4-BE49-F238E27FC236}">
                  <a16:creationId xmlns:a16="http://schemas.microsoft.com/office/drawing/2014/main" id="{47391ED4-A1AB-6987-E260-21528BB86362}"/>
                </a:ext>
              </a:extLst>
            </p:cNvPr>
            <p:cNvSpPr/>
            <p:nvPr/>
          </p:nvSpPr>
          <p:spPr>
            <a:xfrm rot="5400000">
              <a:off x="10892028" y="5387488"/>
              <a:ext cx="249566" cy="1009565"/>
            </a:xfrm>
            <a:prstGeom prst="roundRect">
              <a:avLst/>
            </a:prstGeom>
            <a:solidFill>
              <a:srgbClr val="00493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644E"/>
                </a:solidFill>
                <a:effectLst/>
                <a:uLnTx/>
                <a:uFillTx/>
                <a:latin typeface="Calibri" panose="020F0502020204030204"/>
                <a:ea typeface="+mn-ea"/>
                <a:cs typeface="+mn-cs"/>
              </a:endParaRPr>
            </a:p>
          </p:txBody>
        </p:sp>
        <p:sp>
          <p:nvSpPr>
            <p:cNvPr id="447" name="Flowchart: Terminator 227">
              <a:extLst>
                <a:ext uri="{FF2B5EF4-FFF2-40B4-BE49-F238E27FC236}">
                  <a16:creationId xmlns:a16="http://schemas.microsoft.com/office/drawing/2014/main" id="{526420E6-BB59-5D55-89CB-781E1B95A84C}"/>
                </a:ext>
              </a:extLst>
            </p:cNvPr>
            <p:cNvSpPr/>
            <p:nvPr/>
          </p:nvSpPr>
          <p:spPr>
            <a:xfrm>
              <a:off x="10530708" y="5812263"/>
              <a:ext cx="1009566" cy="175123"/>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Inventory</a:t>
              </a:r>
            </a:p>
          </p:txBody>
        </p:sp>
        <p:pic>
          <p:nvPicPr>
            <p:cNvPr id="448" name="Graphic 447">
              <a:extLst>
                <a:ext uri="{FF2B5EF4-FFF2-40B4-BE49-F238E27FC236}">
                  <a16:creationId xmlns:a16="http://schemas.microsoft.com/office/drawing/2014/main" id="{150846F5-CF28-817D-80C5-125BE3F0D47A}"/>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9674477" y="3239603"/>
              <a:ext cx="497663" cy="438744"/>
            </a:xfrm>
            <a:prstGeom prst="rect">
              <a:avLst/>
            </a:prstGeom>
          </p:spPr>
        </p:pic>
        <p:pic>
          <p:nvPicPr>
            <p:cNvPr id="449" name="Graphic 448">
              <a:extLst>
                <a:ext uri="{FF2B5EF4-FFF2-40B4-BE49-F238E27FC236}">
                  <a16:creationId xmlns:a16="http://schemas.microsoft.com/office/drawing/2014/main" id="{54121DB2-8B72-90C1-4B84-EFCDBF5FE466}"/>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2717058" y="3281943"/>
              <a:ext cx="446724" cy="393837"/>
            </a:xfrm>
            <a:prstGeom prst="rect">
              <a:avLst/>
            </a:prstGeom>
          </p:spPr>
        </p:pic>
      </p:grpSp>
    </p:spTree>
    <p:extLst>
      <p:ext uri="{BB962C8B-B14F-4D97-AF65-F5344CB8AC3E}">
        <p14:creationId xmlns:p14="http://schemas.microsoft.com/office/powerpoint/2010/main" val="277192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550F256-3D96-CAF7-96A2-02D5281067AF}"/>
              </a:ext>
            </a:extLst>
          </p:cNvPr>
          <p:cNvSpPr>
            <a:spLocks noGrp="1" noRot="1" noMove="1" noResize="1" noEditPoints="1" noAdjustHandles="1" noChangeArrowheads="1" noChangeShapeType="1"/>
          </p:cNvSpPr>
          <p:nvPr/>
        </p:nvSpPr>
        <p:spPr>
          <a:xfrm>
            <a:off x="309863" y="6025181"/>
            <a:ext cx="11593778" cy="714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161153"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Data-Powered</a:t>
            </a:r>
            <a:r>
              <a:rPr lang="en-US"/>
              <a:t> Enterprise SaaS Applications</a:t>
            </a:r>
            <a:endParaRPr lang="en-US" b="1"/>
          </a:p>
        </p:txBody>
      </p:sp>
      <p:sp>
        <p:nvSpPr>
          <p:cNvPr id="2" name="Freeform: Shape 53">
            <a:extLst>
              <a:ext uri="{FF2B5EF4-FFF2-40B4-BE49-F238E27FC236}">
                <a16:creationId xmlns:a16="http://schemas.microsoft.com/office/drawing/2014/main" id="{C75AAEF5-3837-0CCD-A9B1-9C8CFFDB7D8A}"/>
              </a:ext>
            </a:extLst>
          </p:cNvPr>
          <p:cNvSpPr/>
          <p:nvPr/>
        </p:nvSpPr>
        <p:spPr>
          <a:xfrm>
            <a:off x="6037564" y="1466312"/>
            <a:ext cx="1666486" cy="1173347"/>
          </a:xfrm>
          <a:custGeom>
            <a:avLst/>
            <a:gdLst>
              <a:gd name="connsiteX0" fmla="*/ 2537 w 1472867"/>
              <a:gd name="connsiteY0" fmla="*/ 0 h 1037023"/>
              <a:gd name="connsiteX1" fmla="*/ 1472867 w 1472867"/>
              <a:gd name="connsiteY1" fmla="*/ 848896 h 1037023"/>
              <a:gd name="connsiteX2" fmla="*/ 1470551 w 1472867"/>
              <a:gd name="connsiteY2" fmla="*/ 850233 h 1037023"/>
              <a:gd name="connsiteX3" fmla="*/ 1467118 w 1472867"/>
              <a:gd name="connsiteY3" fmla="*/ 848504 h 1037023"/>
              <a:gd name="connsiteX4" fmla="*/ 1142347 w 1472867"/>
              <a:gd name="connsiteY4" fmla="*/ 1037023 h 1037023"/>
              <a:gd name="connsiteX5" fmla="*/ 3188 w 1472867"/>
              <a:gd name="connsiteY5" fmla="*/ 379329 h 1037023"/>
              <a:gd name="connsiteX6" fmla="*/ 4417 w 1472867"/>
              <a:gd name="connsiteY6" fmla="*/ 4553 h 1037023"/>
              <a:gd name="connsiteX7" fmla="*/ 0 w 1472867"/>
              <a:gd name="connsiteY7" fmla="*/ 1659 h 1037023"/>
              <a:gd name="connsiteX8" fmla="*/ 2537 w 1472867"/>
              <a:gd name="connsiteY8" fmla="*/ 0 h 103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2867" h="1037023">
                <a:moveTo>
                  <a:pt x="2537" y="0"/>
                </a:moveTo>
                <a:lnTo>
                  <a:pt x="1472867" y="848896"/>
                </a:lnTo>
                <a:lnTo>
                  <a:pt x="1470551" y="850233"/>
                </a:lnTo>
                <a:lnTo>
                  <a:pt x="1467118" y="848504"/>
                </a:lnTo>
                <a:lnTo>
                  <a:pt x="1142347" y="1037023"/>
                </a:lnTo>
                <a:lnTo>
                  <a:pt x="3188" y="379329"/>
                </a:lnTo>
                <a:lnTo>
                  <a:pt x="4417" y="4553"/>
                </a:lnTo>
                <a:lnTo>
                  <a:pt x="0" y="1659"/>
                </a:lnTo>
                <a:lnTo>
                  <a:pt x="253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52">
            <a:extLst>
              <a:ext uri="{FF2B5EF4-FFF2-40B4-BE49-F238E27FC236}">
                <a16:creationId xmlns:a16="http://schemas.microsoft.com/office/drawing/2014/main" id="{0ED20249-C26F-C5AC-B462-DA2D871A898E}"/>
              </a:ext>
            </a:extLst>
          </p:cNvPr>
          <p:cNvSpPr/>
          <p:nvPr/>
        </p:nvSpPr>
        <p:spPr>
          <a:xfrm>
            <a:off x="4376293" y="1467353"/>
            <a:ext cx="1661272" cy="1171956"/>
          </a:xfrm>
          <a:custGeom>
            <a:avLst/>
            <a:gdLst>
              <a:gd name="connsiteX0" fmla="*/ 1467132 w 1468259"/>
              <a:gd name="connsiteY0" fmla="*/ 0 h 1035794"/>
              <a:gd name="connsiteX1" fmla="*/ 1468259 w 1468259"/>
              <a:gd name="connsiteY1" fmla="*/ 738 h 1035794"/>
              <a:gd name="connsiteX2" fmla="*/ 1465246 w 1468259"/>
              <a:gd name="connsiteY2" fmla="*/ 2708 h 1035794"/>
              <a:gd name="connsiteX3" fmla="*/ 1466837 w 1468259"/>
              <a:gd name="connsiteY3" fmla="*/ 379124 h 1035794"/>
              <a:gd name="connsiteX4" fmla="*/ 329452 w 1468259"/>
              <a:gd name="connsiteY4" fmla="*/ 1035794 h 1035794"/>
              <a:gd name="connsiteX5" fmla="*/ 5918 w 1468259"/>
              <a:gd name="connsiteY5" fmla="*/ 847583 h 1035794"/>
              <a:gd name="connsiteX6" fmla="*/ 3251 w 1468259"/>
              <a:gd name="connsiteY6" fmla="*/ 848929 h 1035794"/>
              <a:gd name="connsiteX7" fmla="*/ 0 w 1468259"/>
              <a:gd name="connsiteY7" fmla="*/ 847049 h 1035794"/>
              <a:gd name="connsiteX8" fmla="*/ 1467132 w 1468259"/>
              <a:gd name="connsiteY8" fmla="*/ 0 h 1035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259" h="1035794">
                <a:moveTo>
                  <a:pt x="1467132" y="0"/>
                </a:moveTo>
                <a:lnTo>
                  <a:pt x="1468259" y="738"/>
                </a:lnTo>
                <a:lnTo>
                  <a:pt x="1465246" y="2708"/>
                </a:lnTo>
                <a:lnTo>
                  <a:pt x="1466837" y="379124"/>
                </a:lnTo>
                <a:lnTo>
                  <a:pt x="329452" y="1035794"/>
                </a:lnTo>
                <a:lnTo>
                  <a:pt x="5918" y="847583"/>
                </a:lnTo>
                <a:lnTo>
                  <a:pt x="3251" y="848929"/>
                </a:lnTo>
                <a:lnTo>
                  <a:pt x="0" y="847049"/>
                </a:lnTo>
                <a:lnTo>
                  <a:pt x="146713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49">
            <a:extLst>
              <a:ext uri="{FF2B5EF4-FFF2-40B4-BE49-F238E27FC236}">
                <a16:creationId xmlns:a16="http://schemas.microsoft.com/office/drawing/2014/main" id="{14E8BADC-0743-BCDB-151E-6823A5EFE388}"/>
              </a:ext>
            </a:extLst>
          </p:cNvPr>
          <p:cNvSpPr/>
          <p:nvPr/>
        </p:nvSpPr>
        <p:spPr>
          <a:xfrm>
            <a:off x="4376292" y="2427880"/>
            <a:ext cx="374673" cy="1918654"/>
          </a:xfrm>
          <a:custGeom>
            <a:avLst/>
            <a:gdLst>
              <a:gd name="connsiteX0" fmla="*/ 3251 w 331142"/>
              <a:gd name="connsiteY0" fmla="*/ 0 h 1695738"/>
              <a:gd name="connsiteX1" fmla="*/ 327938 w 331142"/>
              <a:gd name="connsiteY1" fmla="*/ 187739 h 1695738"/>
              <a:gd name="connsiteX2" fmla="*/ 329452 w 331142"/>
              <a:gd name="connsiteY2" fmla="*/ 186865 h 1695738"/>
              <a:gd name="connsiteX3" fmla="*/ 331142 w 331142"/>
              <a:gd name="connsiteY3" fmla="*/ 187848 h 1695738"/>
              <a:gd name="connsiteX4" fmla="*/ 328183 w 331142"/>
              <a:gd name="connsiteY4" fmla="*/ 190833 h 1695738"/>
              <a:gd name="connsiteX5" fmla="*/ 328183 w 331142"/>
              <a:gd name="connsiteY5" fmla="*/ 1504798 h 1695738"/>
              <a:gd name="connsiteX6" fmla="*/ 2957 w 331142"/>
              <a:gd name="connsiteY6" fmla="*/ 1691147 h 1695738"/>
              <a:gd name="connsiteX7" fmla="*/ 2789 w 331142"/>
              <a:gd name="connsiteY7" fmla="*/ 1694130 h 1695738"/>
              <a:gd name="connsiteX8" fmla="*/ 0 w 331142"/>
              <a:gd name="connsiteY8" fmla="*/ 1695738 h 1695738"/>
              <a:gd name="connsiteX9" fmla="*/ 0 w 331142"/>
              <a:gd name="connsiteY9" fmla="*/ 1640 h 1695738"/>
              <a:gd name="connsiteX10" fmla="*/ 3251 w 331142"/>
              <a:gd name="connsiteY10" fmla="*/ 0 h 1695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142" h="1695738">
                <a:moveTo>
                  <a:pt x="3251" y="0"/>
                </a:moveTo>
                <a:lnTo>
                  <a:pt x="327938" y="187739"/>
                </a:lnTo>
                <a:lnTo>
                  <a:pt x="329452" y="186865"/>
                </a:lnTo>
                <a:lnTo>
                  <a:pt x="331142" y="187848"/>
                </a:lnTo>
                <a:lnTo>
                  <a:pt x="328183" y="190833"/>
                </a:lnTo>
                <a:lnTo>
                  <a:pt x="328183" y="1504798"/>
                </a:lnTo>
                <a:lnTo>
                  <a:pt x="2957" y="1691147"/>
                </a:lnTo>
                <a:lnTo>
                  <a:pt x="2789" y="1694130"/>
                </a:lnTo>
                <a:lnTo>
                  <a:pt x="0" y="1695738"/>
                </a:lnTo>
                <a:lnTo>
                  <a:pt x="0" y="1640"/>
                </a:lnTo>
                <a:lnTo>
                  <a:pt x="325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48">
            <a:extLst>
              <a:ext uri="{FF2B5EF4-FFF2-40B4-BE49-F238E27FC236}">
                <a16:creationId xmlns:a16="http://schemas.microsoft.com/office/drawing/2014/main" id="{F6768411-5D20-FDAE-AFA1-269FA7C8C622}"/>
              </a:ext>
            </a:extLst>
          </p:cNvPr>
          <p:cNvSpPr/>
          <p:nvPr/>
        </p:nvSpPr>
        <p:spPr>
          <a:xfrm>
            <a:off x="7328764" y="2428314"/>
            <a:ext cx="375490" cy="1918221"/>
          </a:xfrm>
          <a:custGeom>
            <a:avLst/>
            <a:gdLst>
              <a:gd name="connsiteX0" fmla="*/ 329367 w 331864"/>
              <a:gd name="connsiteY0" fmla="*/ 0 h 1695355"/>
              <a:gd name="connsiteX1" fmla="*/ 331864 w 331864"/>
              <a:gd name="connsiteY1" fmla="*/ 1257 h 1695355"/>
              <a:gd name="connsiteX2" fmla="*/ 331864 w 331864"/>
              <a:gd name="connsiteY2" fmla="*/ 1695355 h 1695355"/>
              <a:gd name="connsiteX3" fmla="*/ 328940 w 331864"/>
              <a:gd name="connsiteY3" fmla="*/ 1693673 h 1695355"/>
              <a:gd name="connsiteX4" fmla="*/ 328727 w 331864"/>
              <a:gd name="connsiteY4" fmla="*/ 1689840 h 1695355"/>
              <a:gd name="connsiteX5" fmla="*/ 2966 w 331864"/>
              <a:gd name="connsiteY5" fmla="*/ 1503593 h 1695355"/>
              <a:gd name="connsiteX6" fmla="*/ 2966 w 331864"/>
              <a:gd name="connsiteY6" fmla="*/ 190450 h 1695355"/>
              <a:gd name="connsiteX7" fmla="*/ 0 w 331864"/>
              <a:gd name="connsiteY7" fmla="*/ 187465 h 1695355"/>
              <a:gd name="connsiteX8" fmla="*/ 1163 w 331864"/>
              <a:gd name="connsiteY8" fmla="*/ 186790 h 1695355"/>
              <a:gd name="connsiteX9" fmla="*/ 3388 w 331864"/>
              <a:gd name="connsiteY9" fmla="*/ 188075 h 1695355"/>
              <a:gd name="connsiteX10" fmla="*/ 329367 w 331864"/>
              <a:gd name="connsiteY10" fmla="*/ 0 h 169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864" h="1695355">
                <a:moveTo>
                  <a:pt x="329367" y="0"/>
                </a:moveTo>
                <a:lnTo>
                  <a:pt x="331864" y="1257"/>
                </a:lnTo>
                <a:lnTo>
                  <a:pt x="331864" y="1695355"/>
                </a:lnTo>
                <a:lnTo>
                  <a:pt x="328940" y="1693673"/>
                </a:lnTo>
                <a:lnTo>
                  <a:pt x="328727" y="1689840"/>
                </a:lnTo>
                <a:lnTo>
                  <a:pt x="2966" y="1503593"/>
                </a:lnTo>
                <a:lnTo>
                  <a:pt x="2966" y="190450"/>
                </a:lnTo>
                <a:lnTo>
                  <a:pt x="0" y="187465"/>
                </a:lnTo>
                <a:lnTo>
                  <a:pt x="1163" y="186790"/>
                </a:lnTo>
                <a:lnTo>
                  <a:pt x="3388" y="188075"/>
                </a:lnTo>
                <a:lnTo>
                  <a:pt x="329367" y="0"/>
                </a:lnTo>
                <a:close/>
              </a:path>
            </a:pathLst>
          </a:custGeom>
          <a:solidFill>
            <a:srgbClr val="4359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47">
            <a:extLst>
              <a:ext uri="{FF2B5EF4-FFF2-40B4-BE49-F238E27FC236}">
                <a16:creationId xmlns:a16="http://schemas.microsoft.com/office/drawing/2014/main" id="{0432AD14-2557-F3D3-88D2-92993C99342B}"/>
              </a:ext>
            </a:extLst>
          </p:cNvPr>
          <p:cNvSpPr/>
          <p:nvPr/>
        </p:nvSpPr>
        <p:spPr>
          <a:xfrm>
            <a:off x="6037504" y="4128881"/>
            <a:ext cx="1663615" cy="1179392"/>
          </a:xfrm>
          <a:custGeom>
            <a:avLst/>
            <a:gdLst>
              <a:gd name="connsiteX0" fmla="*/ 1143147 w 1470330"/>
              <a:gd name="connsiteY0" fmla="*/ 0 h 1042366"/>
              <a:gd name="connsiteX1" fmla="*/ 1144202 w 1470330"/>
              <a:gd name="connsiteY1" fmla="*/ 603 h 1042366"/>
              <a:gd name="connsiteX2" fmla="*/ 1144202 w 1470330"/>
              <a:gd name="connsiteY2" fmla="*/ 3172 h 1042366"/>
              <a:gd name="connsiteX3" fmla="*/ 1470176 w 1470330"/>
              <a:gd name="connsiteY3" fmla="*/ 190683 h 1042366"/>
              <a:gd name="connsiteX4" fmla="*/ 1470330 w 1470330"/>
              <a:gd name="connsiteY4" fmla="*/ 193471 h 1042366"/>
              <a:gd name="connsiteX5" fmla="*/ 0 w 1470330"/>
              <a:gd name="connsiteY5" fmla="*/ 1042366 h 1042366"/>
              <a:gd name="connsiteX6" fmla="*/ 1 w 1470330"/>
              <a:gd name="connsiteY6" fmla="*/ 1040570 h 1042366"/>
              <a:gd name="connsiteX7" fmla="*/ 1510 w 1470330"/>
              <a:gd name="connsiteY7" fmla="*/ 1041441 h 1042366"/>
              <a:gd name="connsiteX8" fmla="*/ 1755 w 1470330"/>
              <a:gd name="connsiteY8" fmla="*/ 662629 h 1042366"/>
              <a:gd name="connsiteX9" fmla="*/ 1556 w 1470330"/>
              <a:gd name="connsiteY9" fmla="*/ 662514 h 1042366"/>
              <a:gd name="connsiteX10" fmla="*/ 1142035 w 1470330"/>
              <a:gd name="connsiteY10" fmla="*/ 4059 h 1042366"/>
              <a:gd name="connsiteX11" fmla="*/ 1143147 w 1470330"/>
              <a:gd name="connsiteY11" fmla="*/ 0 h 1042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0330" h="1042366">
                <a:moveTo>
                  <a:pt x="1143147" y="0"/>
                </a:moveTo>
                <a:lnTo>
                  <a:pt x="1144202" y="603"/>
                </a:lnTo>
                <a:lnTo>
                  <a:pt x="1144202" y="3172"/>
                </a:lnTo>
                <a:lnTo>
                  <a:pt x="1470176" y="190683"/>
                </a:lnTo>
                <a:lnTo>
                  <a:pt x="1470330" y="193471"/>
                </a:lnTo>
                <a:lnTo>
                  <a:pt x="0" y="1042366"/>
                </a:lnTo>
                <a:lnTo>
                  <a:pt x="1" y="1040570"/>
                </a:lnTo>
                <a:lnTo>
                  <a:pt x="1510" y="1041441"/>
                </a:lnTo>
                <a:lnTo>
                  <a:pt x="1755" y="662629"/>
                </a:lnTo>
                <a:lnTo>
                  <a:pt x="1556" y="662514"/>
                </a:lnTo>
                <a:lnTo>
                  <a:pt x="1142035" y="4059"/>
                </a:lnTo>
                <a:lnTo>
                  <a:pt x="1143147"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46">
            <a:extLst>
              <a:ext uri="{FF2B5EF4-FFF2-40B4-BE49-F238E27FC236}">
                <a16:creationId xmlns:a16="http://schemas.microsoft.com/office/drawing/2014/main" id="{DC6D6928-1B5C-C2AD-57B0-980FD4983252}"/>
              </a:ext>
            </a:extLst>
          </p:cNvPr>
          <p:cNvSpPr/>
          <p:nvPr/>
        </p:nvSpPr>
        <p:spPr>
          <a:xfrm>
            <a:off x="4379216" y="4129694"/>
            <a:ext cx="1660050" cy="1176548"/>
          </a:xfrm>
          <a:custGeom>
            <a:avLst/>
            <a:gdLst>
              <a:gd name="connsiteX0" fmla="*/ 326832 w 1467179"/>
              <a:gd name="connsiteY0" fmla="*/ 0 h 1039852"/>
              <a:gd name="connsiteX1" fmla="*/ 327938 w 1467179"/>
              <a:gd name="connsiteY1" fmla="*/ 4055 h 1039852"/>
              <a:gd name="connsiteX2" fmla="*/ 1467179 w 1467179"/>
              <a:gd name="connsiteY2" fmla="*/ 661796 h 1039852"/>
              <a:gd name="connsiteX3" fmla="*/ 1465735 w 1467179"/>
              <a:gd name="connsiteY3" fmla="*/ 662630 h 1039852"/>
              <a:gd name="connsiteX4" fmla="*/ 1465624 w 1467179"/>
              <a:gd name="connsiteY4" fmla="*/ 1039852 h 1039852"/>
              <a:gd name="connsiteX5" fmla="*/ 0 w 1467179"/>
              <a:gd name="connsiteY5" fmla="*/ 193674 h 1039852"/>
              <a:gd name="connsiteX6" fmla="*/ 205 w 1467179"/>
              <a:gd name="connsiteY6" fmla="*/ 190039 h 1039852"/>
              <a:gd name="connsiteX7" fmla="*/ 325599 w 1467179"/>
              <a:gd name="connsiteY7" fmla="*/ 2454 h 1039852"/>
              <a:gd name="connsiteX8" fmla="*/ 325599 w 1467179"/>
              <a:gd name="connsiteY8" fmla="*/ 707 h 1039852"/>
              <a:gd name="connsiteX9" fmla="*/ 326832 w 1467179"/>
              <a:gd name="connsiteY9" fmla="*/ 0 h 103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7179" h="1039852">
                <a:moveTo>
                  <a:pt x="326832" y="0"/>
                </a:moveTo>
                <a:lnTo>
                  <a:pt x="327938" y="4055"/>
                </a:lnTo>
                <a:lnTo>
                  <a:pt x="1467179" y="661796"/>
                </a:lnTo>
                <a:lnTo>
                  <a:pt x="1465735" y="662630"/>
                </a:lnTo>
                <a:lnTo>
                  <a:pt x="1465624" y="1039852"/>
                </a:lnTo>
                <a:lnTo>
                  <a:pt x="0" y="193674"/>
                </a:lnTo>
                <a:lnTo>
                  <a:pt x="205" y="190039"/>
                </a:lnTo>
                <a:lnTo>
                  <a:pt x="325599" y="2454"/>
                </a:lnTo>
                <a:lnTo>
                  <a:pt x="325599" y="707"/>
                </a:lnTo>
                <a:lnTo>
                  <a:pt x="326832"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70">
            <a:extLst>
              <a:ext uri="{FF2B5EF4-FFF2-40B4-BE49-F238E27FC236}">
                <a16:creationId xmlns:a16="http://schemas.microsoft.com/office/drawing/2014/main" id="{944A1C73-9C3F-B79A-4B50-627C079ABD7C}"/>
              </a:ext>
            </a:extLst>
          </p:cNvPr>
          <p:cNvSpPr/>
          <p:nvPr/>
        </p:nvSpPr>
        <p:spPr>
          <a:xfrm>
            <a:off x="4376292" y="1466312"/>
            <a:ext cx="3327962" cy="3841961"/>
          </a:xfrm>
          <a:custGeom>
            <a:avLst/>
            <a:gdLst>
              <a:gd name="connsiteX0" fmla="*/ 169708 w 2941307"/>
              <a:gd name="connsiteY0" fmla="*/ 943473 h 3395588"/>
              <a:gd name="connsiteX1" fmla="*/ 329723 w 2941307"/>
              <a:gd name="connsiteY1" fmla="*/ 1036559 h 3395588"/>
              <a:gd name="connsiteX2" fmla="*/ 329722 w 2941307"/>
              <a:gd name="connsiteY2" fmla="*/ 1036559 h 3395588"/>
              <a:gd name="connsiteX3" fmla="*/ 169708 w 2941307"/>
              <a:gd name="connsiteY3" fmla="*/ 943474 h 3395588"/>
              <a:gd name="connsiteX4" fmla="*/ 169422 w 2941307"/>
              <a:gd name="connsiteY4" fmla="*/ 943618 h 3395588"/>
              <a:gd name="connsiteX5" fmla="*/ 169421 w 2941307"/>
              <a:gd name="connsiteY5" fmla="*/ 943618 h 3395588"/>
              <a:gd name="connsiteX6" fmla="*/ 2938810 w 2941307"/>
              <a:gd name="connsiteY6" fmla="*/ 850233 h 3395588"/>
              <a:gd name="connsiteX7" fmla="*/ 2941307 w 2941307"/>
              <a:gd name="connsiteY7" fmla="*/ 851490 h 3395588"/>
              <a:gd name="connsiteX8" fmla="*/ 2941307 w 2941307"/>
              <a:gd name="connsiteY8" fmla="*/ 2545588 h 3395588"/>
              <a:gd name="connsiteX9" fmla="*/ 2938383 w 2941307"/>
              <a:gd name="connsiteY9" fmla="*/ 2543906 h 3395588"/>
              <a:gd name="connsiteX10" fmla="*/ 2938537 w 2941307"/>
              <a:gd name="connsiteY10" fmla="*/ 2546693 h 3395588"/>
              <a:gd name="connsiteX11" fmla="*/ 1468207 w 2941307"/>
              <a:gd name="connsiteY11" fmla="*/ 3395588 h 3395588"/>
              <a:gd name="connsiteX12" fmla="*/ 1468208 w 2941307"/>
              <a:gd name="connsiteY12" fmla="*/ 3393792 h 3395588"/>
              <a:gd name="connsiteX13" fmla="*/ 2585 w 2941307"/>
              <a:gd name="connsiteY13" fmla="*/ 2547614 h 3395588"/>
              <a:gd name="connsiteX14" fmla="*/ 2790 w 2941307"/>
              <a:gd name="connsiteY14" fmla="*/ 2543979 h 3395588"/>
              <a:gd name="connsiteX15" fmla="*/ 164451 w 2941307"/>
              <a:gd name="connsiteY15" fmla="*/ 2450784 h 3395588"/>
              <a:gd name="connsiteX16" fmla="*/ 164451 w 2941307"/>
              <a:gd name="connsiteY16" fmla="*/ 2450786 h 3395588"/>
              <a:gd name="connsiteX17" fmla="*/ 166928 w 2941307"/>
              <a:gd name="connsiteY17" fmla="*/ 2449358 h 3395588"/>
              <a:gd name="connsiteX18" fmla="*/ 329829 w 2941307"/>
              <a:gd name="connsiteY18" fmla="*/ 2355448 h 3395588"/>
              <a:gd name="connsiteX19" fmla="*/ 329829 w 2941307"/>
              <a:gd name="connsiteY19" fmla="*/ 2355448 h 3395588"/>
              <a:gd name="connsiteX20" fmla="*/ 166929 w 2941307"/>
              <a:gd name="connsiteY20" fmla="*/ 2449358 h 3395588"/>
              <a:gd name="connsiteX21" fmla="*/ 166747 w 2941307"/>
              <a:gd name="connsiteY21" fmla="*/ 2452586 h 3395588"/>
              <a:gd name="connsiteX22" fmla="*/ 1468481 w 2941307"/>
              <a:gd name="connsiteY22" fmla="*/ 3204143 h 3395588"/>
              <a:gd name="connsiteX23" fmla="*/ 1468480 w 2941307"/>
              <a:gd name="connsiteY23" fmla="*/ 3205738 h 3395588"/>
              <a:gd name="connsiteX24" fmla="*/ 2774395 w 2941307"/>
              <a:gd name="connsiteY24" fmla="*/ 2451768 h 3395588"/>
              <a:gd name="connsiteX25" fmla="*/ 2774258 w 2941307"/>
              <a:gd name="connsiteY25" fmla="*/ 2449293 h 3395588"/>
              <a:gd name="connsiteX26" fmla="*/ 2776855 w 2941307"/>
              <a:gd name="connsiteY26" fmla="*/ 2450787 h 3395588"/>
              <a:gd name="connsiteX27" fmla="*/ 2776855 w 2941307"/>
              <a:gd name="connsiteY27" fmla="*/ 946126 h 3395588"/>
              <a:gd name="connsiteX28" fmla="*/ 2774637 w 2941307"/>
              <a:gd name="connsiteY28" fmla="*/ 945010 h 3395588"/>
              <a:gd name="connsiteX29" fmla="*/ 2611099 w 2941307"/>
              <a:gd name="connsiteY29" fmla="*/ 1039364 h 3395588"/>
              <a:gd name="connsiteX30" fmla="*/ 2611098 w 2941307"/>
              <a:gd name="connsiteY30" fmla="*/ 1039363 h 3395588"/>
              <a:gd name="connsiteX31" fmla="*/ 2774637 w 2941307"/>
              <a:gd name="connsiteY31" fmla="*/ 945009 h 3395588"/>
              <a:gd name="connsiteX32" fmla="*/ 2774638 w 2941307"/>
              <a:gd name="connsiteY32" fmla="*/ 945010 h 3395588"/>
              <a:gd name="connsiteX33" fmla="*/ 2776695 w 2941307"/>
              <a:gd name="connsiteY33" fmla="*/ 943822 h 3395588"/>
              <a:gd name="connsiteX34" fmla="*/ 2776647 w 2941307"/>
              <a:gd name="connsiteY34" fmla="*/ 943794 h 3395588"/>
              <a:gd name="connsiteX35" fmla="*/ 5919 w 2941307"/>
              <a:gd name="connsiteY35" fmla="*/ 848504 h 3395588"/>
              <a:gd name="connsiteX36" fmla="*/ 166411 w 2941307"/>
              <a:gd name="connsiteY36" fmla="*/ 941868 h 3395588"/>
              <a:gd name="connsiteX37" fmla="*/ 164452 w 2941307"/>
              <a:gd name="connsiteY37" fmla="*/ 942999 h 3395588"/>
              <a:gd name="connsiteX38" fmla="*/ 167340 w 2941307"/>
              <a:gd name="connsiteY38" fmla="*/ 944668 h 3395588"/>
              <a:gd name="connsiteX39" fmla="*/ 169420 w 2941307"/>
              <a:gd name="connsiteY39" fmla="*/ 943618 h 3395588"/>
              <a:gd name="connsiteX40" fmla="*/ 169421 w 2941307"/>
              <a:gd name="connsiteY40" fmla="*/ 943619 h 3395588"/>
              <a:gd name="connsiteX41" fmla="*/ 167340 w 2941307"/>
              <a:gd name="connsiteY41" fmla="*/ 944669 h 3395588"/>
              <a:gd name="connsiteX42" fmla="*/ 167339 w 2941307"/>
              <a:gd name="connsiteY42" fmla="*/ 944668 h 3395588"/>
              <a:gd name="connsiteX43" fmla="*/ 164451 w 2941307"/>
              <a:gd name="connsiteY43" fmla="*/ 946125 h 3395588"/>
              <a:gd name="connsiteX44" fmla="*/ 164451 w 2941307"/>
              <a:gd name="connsiteY44" fmla="*/ 2450783 h 3395588"/>
              <a:gd name="connsiteX45" fmla="*/ 2789 w 2941307"/>
              <a:gd name="connsiteY45" fmla="*/ 2543979 h 3395588"/>
              <a:gd name="connsiteX46" fmla="*/ 0 w 2941307"/>
              <a:gd name="connsiteY46" fmla="*/ 2545587 h 3395588"/>
              <a:gd name="connsiteX47" fmla="*/ 0 w 2941307"/>
              <a:gd name="connsiteY47" fmla="*/ 851489 h 3395588"/>
              <a:gd name="connsiteX48" fmla="*/ 3251 w 2941307"/>
              <a:gd name="connsiteY48" fmla="*/ 849849 h 3395588"/>
              <a:gd name="connsiteX49" fmla="*/ 3252 w 2941307"/>
              <a:gd name="connsiteY49" fmla="*/ 849850 h 3395588"/>
              <a:gd name="connsiteX50" fmla="*/ 1472450 w 2941307"/>
              <a:gd name="connsiteY50" fmla="*/ 193895 h 3395588"/>
              <a:gd name="connsiteX51" fmla="*/ 1472450 w 2941307"/>
              <a:gd name="connsiteY51" fmla="*/ 193895 h 3395588"/>
              <a:gd name="connsiteX52" fmla="*/ 1471841 w 2941307"/>
              <a:gd name="connsiteY52" fmla="*/ 379556 h 3395588"/>
              <a:gd name="connsiteX53" fmla="*/ 1471841 w 2941307"/>
              <a:gd name="connsiteY53" fmla="*/ 379556 h 3395588"/>
              <a:gd name="connsiteX54" fmla="*/ 1470797 w 2941307"/>
              <a:gd name="connsiteY54" fmla="*/ 0 h 3395588"/>
              <a:gd name="connsiteX55" fmla="*/ 2941127 w 2941307"/>
              <a:gd name="connsiteY55" fmla="*/ 848896 h 3395588"/>
              <a:gd name="connsiteX56" fmla="*/ 2938811 w 2941307"/>
              <a:gd name="connsiteY56" fmla="*/ 850233 h 3395588"/>
              <a:gd name="connsiteX57" fmla="*/ 2938810 w 2941307"/>
              <a:gd name="connsiteY57" fmla="*/ 850232 h 3395588"/>
              <a:gd name="connsiteX58" fmla="*/ 2776646 w 2941307"/>
              <a:gd name="connsiteY58" fmla="*/ 943794 h 3395588"/>
              <a:gd name="connsiteX59" fmla="*/ 1472067 w 2941307"/>
              <a:gd name="connsiteY59" fmla="*/ 190594 h 3395588"/>
              <a:gd name="connsiteX60" fmla="*/ 1472677 w 2941307"/>
              <a:gd name="connsiteY60" fmla="*/ 4553 h 3395588"/>
              <a:gd name="connsiteX61" fmla="*/ 1472676 w 2941307"/>
              <a:gd name="connsiteY61" fmla="*/ 4553 h 3395588"/>
              <a:gd name="connsiteX62" fmla="*/ 1472066 w 2941307"/>
              <a:gd name="connsiteY62" fmla="*/ 190593 h 3395588"/>
              <a:gd name="connsiteX63" fmla="*/ 1470781 w 2941307"/>
              <a:gd name="connsiteY63" fmla="*/ 189851 h 3395588"/>
              <a:gd name="connsiteX64" fmla="*/ 1468528 w 2941307"/>
              <a:gd name="connsiteY64" fmla="*/ 191325 h 3395588"/>
              <a:gd name="connsiteX65" fmla="*/ 1468526 w 2941307"/>
              <a:gd name="connsiteY65" fmla="*/ 191325 h 3395588"/>
              <a:gd name="connsiteX66" fmla="*/ 1468527 w 2941307"/>
              <a:gd name="connsiteY66" fmla="*/ 191324 h 3395588"/>
              <a:gd name="connsiteX67" fmla="*/ 1467526 w 2941307"/>
              <a:gd name="connsiteY67" fmla="*/ 190668 h 3395588"/>
              <a:gd name="connsiteX68" fmla="*/ 166412 w 2941307"/>
              <a:gd name="connsiteY68" fmla="*/ 941867 h 3395588"/>
              <a:gd name="connsiteX69" fmla="*/ 5919 w 2941307"/>
              <a:gd name="connsiteY69" fmla="*/ 848503 h 3395588"/>
              <a:gd name="connsiteX70" fmla="*/ 3252 w 2941307"/>
              <a:gd name="connsiteY70" fmla="*/ 849849 h 3395588"/>
              <a:gd name="connsiteX71" fmla="*/ 1 w 2941307"/>
              <a:gd name="connsiteY71" fmla="*/ 847969 h 3395588"/>
              <a:gd name="connsiteX72" fmla="*/ 1467133 w 2941307"/>
              <a:gd name="connsiteY72" fmla="*/ 920 h 3395588"/>
              <a:gd name="connsiteX73" fmla="*/ 1468260 w 2941307"/>
              <a:gd name="connsiteY73" fmla="*/ 1658 h 3395588"/>
              <a:gd name="connsiteX74" fmla="*/ 1468259 w 2941307"/>
              <a:gd name="connsiteY74" fmla="*/ 1659 h 3395588"/>
              <a:gd name="connsiteX75" fmla="*/ 1468261 w 2941307"/>
              <a:gd name="connsiteY75" fmla="*/ 1659 h 339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941307" h="3395588">
                <a:moveTo>
                  <a:pt x="169708" y="943473"/>
                </a:moveTo>
                <a:lnTo>
                  <a:pt x="329723" y="1036559"/>
                </a:lnTo>
                <a:lnTo>
                  <a:pt x="329722" y="1036559"/>
                </a:lnTo>
                <a:lnTo>
                  <a:pt x="169708" y="943474"/>
                </a:lnTo>
                <a:lnTo>
                  <a:pt x="169422" y="943618"/>
                </a:lnTo>
                <a:lnTo>
                  <a:pt x="169421" y="943618"/>
                </a:lnTo>
                <a:close/>
                <a:moveTo>
                  <a:pt x="2938810" y="850233"/>
                </a:moveTo>
                <a:lnTo>
                  <a:pt x="2941307" y="851490"/>
                </a:lnTo>
                <a:lnTo>
                  <a:pt x="2941307" y="2545588"/>
                </a:lnTo>
                <a:lnTo>
                  <a:pt x="2938383" y="2543906"/>
                </a:lnTo>
                <a:lnTo>
                  <a:pt x="2938537" y="2546693"/>
                </a:lnTo>
                <a:lnTo>
                  <a:pt x="1468207" y="3395588"/>
                </a:lnTo>
                <a:lnTo>
                  <a:pt x="1468208" y="3393792"/>
                </a:lnTo>
                <a:lnTo>
                  <a:pt x="2585" y="2547614"/>
                </a:lnTo>
                <a:lnTo>
                  <a:pt x="2790" y="2543979"/>
                </a:lnTo>
                <a:lnTo>
                  <a:pt x="164451" y="2450784"/>
                </a:lnTo>
                <a:lnTo>
                  <a:pt x="164451" y="2450786"/>
                </a:lnTo>
                <a:lnTo>
                  <a:pt x="166928" y="2449358"/>
                </a:lnTo>
                <a:lnTo>
                  <a:pt x="329829" y="2355448"/>
                </a:lnTo>
                <a:lnTo>
                  <a:pt x="329829" y="2355448"/>
                </a:lnTo>
                <a:lnTo>
                  <a:pt x="166929" y="2449358"/>
                </a:lnTo>
                <a:lnTo>
                  <a:pt x="166747" y="2452586"/>
                </a:lnTo>
                <a:lnTo>
                  <a:pt x="1468481" y="3204143"/>
                </a:lnTo>
                <a:lnTo>
                  <a:pt x="1468480" y="3205738"/>
                </a:lnTo>
                <a:lnTo>
                  <a:pt x="2774395" y="2451768"/>
                </a:lnTo>
                <a:lnTo>
                  <a:pt x="2774258" y="2449293"/>
                </a:lnTo>
                <a:lnTo>
                  <a:pt x="2776855" y="2450787"/>
                </a:lnTo>
                <a:lnTo>
                  <a:pt x="2776855" y="946126"/>
                </a:lnTo>
                <a:lnTo>
                  <a:pt x="2774637" y="945010"/>
                </a:lnTo>
                <a:lnTo>
                  <a:pt x="2611099" y="1039364"/>
                </a:lnTo>
                <a:lnTo>
                  <a:pt x="2611098" y="1039363"/>
                </a:lnTo>
                <a:lnTo>
                  <a:pt x="2774637" y="945009"/>
                </a:lnTo>
                <a:lnTo>
                  <a:pt x="2774638" y="945010"/>
                </a:lnTo>
                <a:lnTo>
                  <a:pt x="2776695" y="943822"/>
                </a:lnTo>
                <a:lnTo>
                  <a:pt x="2776647" y="943794"/>
                </a:lnTo>
                <a:close/>
                <a:moveTo>
                  <a:pt x="5919" y="848504"/>
                </a:moveTo>
                <a:lnTo>
                  <a:pt x="166411" y="941868"/>
                </a:lnTo>
                <a:lnTo>
                  <a:pt x="164452" y="942999"/>
                </a:lnTo>
                <a:lnTo>
                  <a:pt x="167340" y="944668"/>
                </a:lnTo>
                <a:lnTo>
                  <a:pt x="169420" y="943618"/>
                </a:lnTo>
                <a:lnTo>
                  <a:pt x="169421" y="943619"/>
                </a:lnTo>
                <a:lnTo>
                  <a:pt x="167340" y="944669"/>
                </a:lnTo>
                <a:lnTo>
                  <a:pt x="167339" y="944668"/>
                </a:lnTo>
                <a:lnTo>
                  <a:pt x="164451" y="946125"/>
                </a:lnTo>
                <a:lnTo>
                  <a:pt x="164451" y="2450783"/>
                </a:lnTo>
                <a:lnTo>
                  <a:pt x="2789" y="2543979"/>
                </a:lnTo>
                <a:lnTo>
                  <a:pt x="0" y="2545587"/>
                </a:lnTo>
                <a:lnTo>
                  <a:pt x="0" y="851489"/>
                </a:lnTo>
                <a:lnTo>
                  <a:pt x="3251" y="849849"/>
                </a:lnTo>
                <a:lnTo>
                  <a:pt x="3252" y="849850"/>
                </a:lnTo>
                <a:close/>
                <a:moveTo>
                  <a:pt x="1472450" y="193895"/>
                </a:moveTo>
                <a:lnTo>
                  <a:pt x="1472450" y="193895"/>
                </a:lnTo>
                <a:lnTo>
                  <a:pt x="1471841" y="379556"/>
                </a:lnTo>
                <a:lnTo>
                  <a:pt x="1471841" y="379556"/>
                </a:lnTo>
                <a:close/>
                <a:moveTo>
                  <a:pt x="1470797" y="0"/>
                </a:moveTo>
                <a:lnTo>
                  <a:pt x="2941127" y="848896"/>
                </a:lnTo>
                <a:lnTo>
                  <a:pt x="2938811" y="850233"/>
                </a:lnTo>
                <a:lnTo>
                  <a:pt x="2938810" y="850232"/>
                </a:lnTo>
                <a:lnTo>
                  <a:pt x="2776646" y="943794"/>
                </a:lnTo>
                <a:lnTo>
                  <a:pt x="1472067" y="190594"/>
                </a:lnTo>
                <a:lnTo>
                  <a:pt x="1472677" y="4553"/>
                </a:lnTo>
                <a:lnTo>
                  <a:pt x="1472676" y="4553"/>
                </a:lnTo>
                <a:lnTo>
                  <a:pt x="1472066" y="190593"/>
                </a:lnTo>
                <a:lnTo>
                  <a:pt x="1470781" y="189851"/>
                </a:lnTo>
                <a:lnTo>
                  <a:pt x="1468528" y="191325"/>
                </a:lnTo>
                <a:lnTo>
                  <a:pt x="1468526" y="191325"/>
                </a:lnTo>
                <a:lnTo>
                  <a:pt x="1468527" y="191324"/>
                </a:lnTo>
                <a:lnTo>
                  <a:pt x="1467526" y="190668"/>
                </a:lnTo>
                <a:lnTo>
                  <a:pt x="166412" y="941867"/>
                </a:lnTo>
                <a:lnTo>
                  <a:pt x="5919" y="848503"/>
                </a:lnTo>
                <a:lnTo>
                  <a:pt x="3252" y="849849"/>
                </a:lnTo>
                <a:lnTo>
                  <a:pt x="1" y="847969"/>
                </a:lnTo>
                <a:lnTo>
                  <a:pt x="1467133" y="920"/>
                </a:lnTo>
                <a:lnTo>
                  <a:pt x="1468260" y="1658"/>
                </a:lnTo>
                <a:lnTo>
                  <a:pt x="1468259" y="1659"/>
                </a:lnTo>
                <a:lnTo>
                  <a:pt x="1468261" y="1659"/>
                </a:lnTo>
                <a:close/>
              </a:path>
            </a:pathLst>
          </a:custGeom>
          <a:solidFill>
            <a:schemeClr val="tx1">
              <a:alpha val="15000"/>
            </a:schemeClr>
          </a:solidFill>
          <a:ln w="12700">
            <a:miter lim="400000"/>
          </a:ln>
        </p:spPr>
        <p:txBody>
          <a:bodyPr wrap="square" lIns="38100" tIns="38100" rIns="38100" bIns="38100" anchor="ctr">
            <a:noAutofit/>
          </a:bodyPr>
          <a:lstStyle/>
          <a:p>
            <a:endParaRPr lang="en-US" sz="3000">
              <a:solidFill>
                <a:srgbClr val="FFFFFF"/>
              </a:solidFill>
              <a:effectLst>
                <a:outerShdw blurRad="38100" dist="12700" dir="5400000" rotWithShape="0">
                  <a:srgbClr val="000000">
                    <a:alpha val="50000"/>
                  </a:srgbClr>
                </a:outerShdw>
              </a:effectLst>
            </a:endParaRPr>
          </a:p>
        </p:txBody>
      </p:sp>
      <p:sp>
        <p:nvSpPr>
          <p:cNvPr id="18" name="Figure">
            <a:extLst>
              <a:ext uri="{FF2B5EF4-FFF2-40B4-BE49-F238E27FC236}">
                <a16:creationId xmlns:a16="http://schemas.microsoft.com/office/drawing/2014/main" id="{99A25DB6-EAB9-BB57-6F9D-1E86A4C51008}"/>
              </a:ext>
            </a:extLst>
          </p:cNvPr>
          <p:cNvSpPr/>
          <p:nvPr/>
        </p:nvSpPr>
        <p:spPr>
          <a:xfrm>
            <a:off x="4919613" y="1733933"/>
            <a:ext cx="749523" cy="749523"/>
          </a:xfrm>
          <a:custGeom>
            <a:avLst/>
            <a:gdLst/>
            <a:ahLst/>
            <a:cxnLst>
              <a:cxn ang="0">
                <a:pos x="wd2" y="hd2"/>
              </a:cxn>
              <a:cxn ang="5400000">
                <a:pos x="wd2" y="hd2"/>
              </a:cxn>
              <a:cxn ang="10800000">
                <a:pos x="wd2" y="hd2"/>
              </a:cxn>
              <a:cxn ang="16200000">
                <a:pos x="wd2" y="hd2"/>
              </a:cxn>
            </a:cxnLst>
            <a:rect l="0" t="0" r="r" b="b"/>
            <a:pathLst>
              <a:path w="19632" h="19632" extrusionOk="0">
                <a:moveTo>
                  <a:pt x="267" y="7550"/>
                </a:moveTo>
                <a:cubicBezTo>
                  <a:pt x="1519" y="2277"/>
                  <a:pt x="6808" y="-984"/>
                  <a:pt x="12082" y="267"/>
                </a:cubicBezTo>
                <a:cubicBezTo>
                  <a:pt x="17355" y="1519"/>
                  <a:pt x="20616" y="6808"/>
                  <a:pt x="19365" y="12082"/>
                </a:cubicBezTo>
                <a:cubicBezTo>
                  <a:pt x="18113" y="17355"/>
                  <a:pt x="12824" y="20616"/>
                  <a:pt x="7550" y="19365"/>
                </a:cubicBezTo>
                <a:cubicBezTo>
                  <a:pt x="2277" y="18113"/>
                  <a:pt x="-984" y="12824"/>
                  <a:pt x="267" y="7550"/>
                </a:cubicBezTo>
                <a:close/>
              </a:path>
            </a:pathLst>
          </a:custGeom>
          <a:solidFill>
            <a:schemeClr val="bg1"/>
          </a:solidFill>
          <a:ln w="38100">
            <a:solidFill>
              <a:schemeClr val="accent1"/>
            </a:solidFill>
            <a:miter lim="400000"/>
          </a:ln>
        </p:spPr>
        <p:txBody>
          <a:bodyPr lIns="38100" tIns="38100" rIns="38100" bIns="38100" anchor="ctr"/>
          <a:lstStyle/>
          <a:p>
            <a:pPr algn="ctr"/>
            <a:endParaRPr sz="2800" b="1">
              <a:solidFill>
                <a:srgbClr val="FFFFFF"/>
              </a:solidFill>
              <a:effectLst>
                <a:outerShdw blurRad="38100" dist="12700" dir="5400000" rotWithShape="0">
                  <a:srgbClr val="000000">
                    <a:alpha val="50000"/>
                  </a:srgbClr>
                </a:outerShdw>
              </a:effectLst>
            </a:endParaRPr>
          </a:p>
        </p:txBody>
      </p:sp>
      <p:sp>
        <p:nvSpPr>
          <p:cNvPr id="19" name="Cercle">
            <a:extLst>
              <a:ext uri="{FF2B5EF4-FFF2-40B4-BE49-F238E27FC236}">
                <a16:creationId xmlns:a16="http://schemas.microsoft.com/office/drawing/2014/main" id="{A2233732-9268-4667-8935-96BCCDFB5232}"/>
              </a:ext>
            </a:extLst>
          </p:cNvPr>
          <p:cNvSpPr/>
          <p:nvPr/>
        </p:nvSpPr>
        <p:spPr>
          <a:xfrm>
            <a:off x="6391524" y="1733933"/>
            <a:ext cx="749376" cy="749376"/>
          </a:xfrm>
          <a:prstGeom prst="ellipse">
            <a:avLst/>
          </a:prstGeom>
          <a:solidFill>
            <a:schemeClr val="bg1"/>
          </a:solidFill>
          <a:ln w="38100">
            <a:solidFill>
              <a:schemeClr val="accent6"/>
            </a:solidFill>
            <a:miter lim="400000"/>
          </a:ln>
        </p:spPr>
        <p:txBody>
          <a:bodyPr lIns="38100" tIns="38100" rIns="38100" bIns="38100" anchor="ctr"/>
          <a:lstStyle/>
          <a:p>
            <a:pPr algn="ctr"/>
            <a:endParaRPr sz="2800" b="1">
              <a:solidFill>
                <a:srgbClr val="FFFFFF"/>
              </a:solidFill>
              <a:effectLst>
                <a:outerShdw blurRad="38100" dist="12700" dir="5400000" rotWithShape="0">
                  <a:srgbClr val="000000">
                    <a:alpha val="50000"/>
                  </a:srgbClr>
                </a:outerShdw>
              </a:effectLst>
            </a:endParaRPr>
          </a:p>
        </p:txBody>
      </p:sp>
      <p:sp>
        <p:nvSpPr>
          <p:cNvPr id="20" name="Cercle">
            <a:extLst>
              <a:ext uri="{FF2B5EF4-FFF2-40B4-BE49-F238E27FC236}">
                <a16:creationId xmlns:a16="http://schemas.microsoft.com/office/drawing/2014/main" id="{5B454A69-7D88-5D26-97B1-A32D5ED90890}"/>
              </a:ext>
            </a:extLst>
          </p:cNvPr>
          <p:cNvSpPr/>
          <p:nvPr/>
        </p:nvSpPr>
        <p:spPr>
          <a:xfrm>
            <a:off x="7160931" y="2998440"/>
            <a:ext cx="749333" cy="749331"/>
          </a:xfrm>
          <a:prstGeom prst="ellipse">
            <a:avLst/>
          </a:prstGeom>
          <a:solidFill>
            <a:schemeClr val="bg1"/>
          </a:solidFill>
          <a:ln w="38100">
            <a:solidFill>
              <a:schemeClr val="accent2"/>
            </a:solidFill>
            <a:miter lim="400000"/>
          </a:ln>
        </p:spPr>
        <p:txBody>
          <a:bodyPr lIns="38100" tIns="38100" rIns="38100" bIns="38100" anchor="ctr"/>
          <a:lstStyle/>
          <a:p>
            <a:pPr algn="ctr">
              <a:defRPr sz="3000">
                <a:solidFill>
                  <a:srgbClr val="FFFFFF"/>
                </a:solidFill>
                <a:effectLst>
                  <a:outerShdw blurRad="38100" dist="12700" dir="5400000" rotWithShape="0">
                    <a:srgbClr val="000000">
                      <a:alpha val="50000"/>
                    </a:srgbClr>
                  </a:outerShdw>
                </a:effectLst>
              </a:defRPr>
            </a:pPr>
            <a:endParaRPr sz="2800" b="1"/>
          </a:p>
        </p:txBody>
      </p:sp>
      <p:sp>
        <p:nvSpPr>
          <p:cNvPr id="21" name="Cercle">
            <a:extLst>
              <a:ext uri="{FF2B5EF4-FFF2-40B4-BE49-F238E27FC236}">
                <a16:creationId xmlns:a16="http://schemas.microsoft.com/office/drawing/2014/main" id="{F4DEF54C-A56A-A27C-BB8F-252D7A45905E}"/>
              </a:ext>
            </a:extLst>
          </p:cNvPr>
          <p:cNvSpPr/>
          <p:nvPr/>
        </p:nvSpPr>
        <p:spPr>
          <a:xfrm>
            <a:off x="6391524" y="4266668"/>
            <a:ext cx="749376" cy="749376"/>
          </a:xfrm>
          <a:prstGeom prst="ellipse">
            <a:avLst/>
          </a:prstGeom>
          <a:solidFill>
            <a:schemeClr val="bg1"/>
          </a:solidFill>
          <a:ln w="38100">
            <a:solidFill>
              <a:schemeClr val="accent1"/>
            </a:solidFill>
            <a:miter lim="400000"/>
          </a:ln>
        </p:spPr>
        <p:txBody>
          <a:bodyPr lIns="38100" tIns="38100" rIns="38100" bIns="38100" anchor="ctr"/>
          <a:lstStyle/>
          <a:p>
            <a:pPr algn="ctr"/>
            <a:endParaRPr sz="2800" b="1">
              <a:solidFill>
                <a:srgbClr val="FFFFFF"/>
              </a:solidFill>
              <a:effectLst>
                <a:outerShdw blurRad="38100" dist="12700" dir="5400000" rotWithShape="0">
                  <a:srgbClr val="000000">
                    <a:alpha val="50000"/>
                  </a:srgbClr>
                </a:outerShdw>
              </a:effectLst>
            </a:endParaRPr>
          </a:p>
        </p:txBody>
      </p:sp>
      <p:sp>
        <p:nvSpPr>
          <p:cNvPr id="22" name="Figure">
            <a:extLst>
              <a:ext uri="{FF2B5EF4-FFF2-40B4-BE49-F238E27FC236}">
                <a16:creationId xmlns:a16="http://schemas.microsoft.com/office/drawing/2014/main" id="{324AE252-0CF6-CBDB-5F64-727DB330D11B}"/>
              </a:ext>
            </a:extLst>
          </p:cNvPr>
          <p:cNvSpPr/>
          <p:nvPr/>
        </p:nvSpPr>
        <p:spPr>
          <a:xfrm>
            <a:off x="4919613" y="4266668"/>
            <a:ext cx="749523" cy="749523"/>
          </a:xfrm>
          <a:custGeom>
            <a:avLst/>
            <a:gdLst/>
            <a:ahLst/>
            <a:cxnLst>
              <a:cxn ang="0">
                <a:pos x="wd2" y="hd2"/>
              </a:cxn>
              <a:cxn ang="5400000">
                <a:pos x="wd2" y="hd2"/>
              </a:cxn>
              <a:cxn ang="10800000">
                <a:pos x="wd2" y="hd2"/>
              </a:cxn>
              <a:cxn ang="16200000">
                <a:pos x="wd2" y="hd2"/>
              </a:cxn>
            </a:cxnLst>
            <a:rect l="0" t="0" r="r" b="b"/>
            <a:pathLst>
              <a:path w="19632" h="19632" extrusionOk="0">
                <a:moveTo>
                  <a:pt x="267" y="7550"/>
                </a:moveTo>
                <a:cubicBezTo>
                  <a:pt x="1519" y="2277"/>
                  <a:pt x="6808" y="-984"/>
                  <a:pt x="12082" y="267"/>
                </a:cubicBezTo>
                <a:cubicBezTo>
                  <a:pt x="17355" y="1519"/>
                  <a:pt x="20616" y="6808"/>
                  <a:pt x="19365" y="12082"/>
                </a:cubicBezTo>
                <a:cubicBezTo>
                  <a:pt x="18113" y="17355"/>
                  <a:pt x="12824" y="20616"/>
                  <a:pt x="7550" y="19365"/>
                </a:cubicBezTo>
                <a:cubicBezTo>
                  <a:pt x="2277" y="18113"/>
                  <a:pt x="-984" y="12824"/>
                  <a:pt x="267" y="7550"/>
                </a:cubicBezTo>
                <a:close/>
              </a:path>
            </a:pathLst>
          </a:custGeom>
          <a:solidFill>
            <a:schemeClr val="bg1"/>
          </a:solidFill>
          <a:ln w="38100">
            <a:solidFill>
              <a:schemeClr val="accent6"/>
            </a:solidFill>
            <a:miter lim="400000"/>
          </a:ln>
        </p:spPr>
        <p:txBody>
          <a:bodyPr lIns="38100" tIns="38100" rIns="38100" bIns="38100" anchor="ctr"/>
          <a:lstStyle/>
          <a:p>
            <a:pPr algn="ctr"/>
            <a:endParaRPr sz="2800" b="1">
              <a:solidFill>
                <a:schemeClr val="accent6">
                  <a:lumMod val="50000"/>
                </a:schemeClr>
              </a:solidFill>
            </a:endParaRPr>
          </a:p>
        </p:txBody>
      </p:sp>
      <p:sp>
        <p:nvSpPr>
          <p:cNvPr id="23" name="Cercle">
            <a:extLst>
              <a:ext uri="{FF2B5EF4-FFF2-40B4-BE49-F238E27FC236}">
                <a16:creationId xmlns:a16="http://schemas.microsoft.com/office/drawing/2014/main" id="{E2F53E0D-CC3D-CA9C-1D9A-68210F4F5C01}"/>
              </a:ext>
            </a:extLst>
          </p:cNvPr>
          <p:cNvSpPr/>
          <p:nvPr/>
        </p:nvSpPr>
        <p:spPr>
          <a:xfrm>
            <a:off x="4183658" y="2998440"/>
            <a:ext cx="749331" cy="749331"/>
          </a:xfrm>
          <a:prstGeom prst="ellipse">
            <a:avLst/>
          </a:prstGeom>
          <a:solidFill>
            <a:schemeClr val="bg1"/>
          </a:solidFill>
          <a:ln w="38100">
            <a:solidFill>
              <a:schemeClr val="accent2"/>
            </a:solidFill>
            <a:miter lim="400000"/>
          </a:ln>
        </p:spPr>
        <p:txBody>
          <a:bodyPr lIns="38100" tIns="38100" rIns="38100" bIns="38100" anchor="ctr"/>
          <a:lstStyle/>
          <a:p>
            <a:pPr algn="ctr"/>
            <a:endParaRPr sz="2800" b="1">
              <a:solidFill>
                <a:srgbClr val="FFFFFF"/>
              </a:solidFill>
              <a:effectLst>
                <a:outerShdw blurRad="38100" dist="12700" dir="5400000" rotWithShape="0">
                  <a:srgbClr val="000000">
                    <a:alpha val="50000"/>
                  </a:srgbClr>
                </a:outerShdw>
              </a:effectLst>
            </a:endParaRPr>
          </a:p>
        </p:txBody>
      </p:sp>
      <p:sp>
        <p:nvSpPr>
          <p:cNvPr id="24" name="Freeform: Shape 116">
            <a:extLst>
              <a:ext uri="{FF2B5EF4-FFF2-40B4-BE49-F238E27FC236}">
                <a16:creationId xmlns:a16="http://schemas.microsoft.com/office/drawing/2014/main" id="{BB2F3303-278B-532C-87E2-A36784F52B8E}"/>
              </a:ext>
            </a:extLst>
          </p:cNvPr>
          <p:cNvSpPr/>
          <p:nvPr/>
        </p:nvSpPr>
        <p:spPr>
          <a:xfrm>
            <a:off x="3582331" y="1297395"/>
            <a:ext cx="1400845" cy="4174839"/>
          </a:xfrm>
          <a:custGeom>
            <a:avLst/>
            <a:gdLst>
              <a:gd name="connsiteX0" fmla="*/ 1455018 w 1469764"/>
              <a:gd name="connsiteY0" fmla="*/ 3231748 h 3689791"/>
              <a:gd name="connsiteX1" fmla="*/ 1469764 w 1469764"/>
              <a:gd name="connsiteY1" fmla="*/ 3244471 h 3689791"/>
              <a:gd name="connsiteX2" fmla="*/ 952391 w 1469764"/>
              <a:gd name="connsiteY2" fmla="*/ 3689791 h 3689791"/>
              <a:gd name="connsiteX3" fmla="*/ 0 w 1469764"/>
              <a:gd name="connsiteY3" fmla="*/ 3689791 h 3689791"/>
              <a:gd name="connsiteX4" fmla="*/ 0 w 1469764"/>
              <a:gd name="connsiteY4" fmla="*/ 3671978 h 3689791"/>
              <a:gd name="connsiteX5" fmla="*/ 943508 w 1469764"/>
              <a:gd name="connsiteY5" fmla="*/ 3671978 h 3689791"/>
              <a:gd name="connsiteX6" fmla="*/ 0 w 1469764"/>
              <a:gd name="connsiteY6" fmla="*/ 1832172 h 3689791"/>
              <a:gd name="connsiteX7" fmla="*/ 497044 w 1469764"/>
              <a:gd name="connsiteY7" fmla="*/ 1832172 h 3689791"/>
              <a:gd name="connsiteX8" fmla="*/ 497044 w 1469764"/>
              <a:gd name="connsiteY8" fmla="*/ 1849987 h 3689791"/>
              <a:gd name="connsiteX9" fmla="*/ 0 w 1469764"/>
              <a:gd name="connsiteY9" fmla="*/ 1849987 h 3689791"/>
              <a:gd name="connsiteX10" fmla="*/ 0 w 1469764"/>
              <a:gd name="connsiteY10" fmla="*/ 0 h 3689791"/>
              <a:gd name="connsiteX11" fmla="*/ 952391 w 1469764"/>
              <a:gd name="connsiteY11" fmla="*/ 0 h 3689791"/>
              <a:gd name="connsiteX12" fmla="*/ 955323 w 1469764"/>
              <a:gd name="connsiteY12" fmla="*/ 2552 h 3689791"/>
              <a:gd name="connsiteX13" fmla="*/ 1469764 w 1469764"/>
              <a:gd name="connsiteY13" fmla="*/ 442783 h 3689791"/>
              <a:gd name="connsiteX14" fmla="*/ 1455018 w 1469764"/>
              <a:gd name="connsiteY14" fmla="*/ 455498 h 3689791"/>
              <a:gd name="connsiteX15" fmla="*/ 943508 w 1469764"/>
              <a:gd name="connsiteY15" fmla="*/ 17820 h 3689791"/>
              <a:gd name="connsiteX16" fmla="*/ 0 w 1469764"/>
              <a:gd name="connsiteY16" fmla="*/ 17820 h 3689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69764" h="3689791">
                <a:moveTo>
                  <a:pt x="1455018" y="3231748"/>
                </a:moveTo>
                <a:lnTo>
                  <a:pt x="1469764" y="3244471"/>
                </a:lnTo>
                <a:lnTo>
                  <a:pt x="952391" y="3689791"/>
                </a:lnTo>
                <a:lnTo>
                  <a:pt x="0" y="3689791"/>
                </a:lnTo>
                <a:lnTo>
                  <a:pt x="0" y="3671978"/>
                </a:lnTo>
                <a:lnTo>
                  <a:pt x="943508" y="3671978"/>
                </a:lnTo>
                <a:close/>
                <a:moveTo>
                  <a:pt x="0" y="1832172"/>
                </a:moveTo>
                <a:lnTo>
                  <a:pt x="497044" y="1832172"/>
                </a:lnTo>
                <a:lnTo>
                  <a:pt x="497044" y="1849987"/>
                </a:lnTo>
                <a:lnTo>
                  <a:pt x="0" y="1849987"/>
                </a:lnTo>
                <a:close/>
                <a:moveTo>
                  <a:pt x="0" y="0"/>
                </a:moveTo>
                <a:lnTo>
                  <a:pt x="952391" y="0"/>
                </a:lnTo>
                <a:lnTo>
                  <a:pt x="955323" y="2552"/>
                </a:lnTo>
                <a:lnTo>
                  <a:pt x="1469764" y="442783"/>
                </a:lnTo>
                <a:lnTo>
                  <a:pt x="1455018" y="455498"/>
                </a:lnTo>
                <a:lnTo>
                  <a:pt x="943508" y="17820"/>
                </a:lnTo>
                <a:lnTo>
                  <a:pt x="0" y="17820"/>
                </a:lnTo>
                <a:close/>
              </a:path>
            </a:pathLst>
          </a:custGeom>
          <a:solidFill>
            <a:schemeClr val="bg2">
              <a:lumMod val="5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Freeform: Shape 117">
            <a:extLst>
              <a:ext uri="{FF2B5EF4-FFF2-40B4-BE49-F238E27FC236}">
                <a16:creationId xmlns:a16="http://schemas.microsoft.com/office/drawing/2014/main" id="{F37FE15E-B480-B460-9A5A-F287FB4A427D}"/>
              </a:ext>
            </a:extLst>
          </p:cNvPr>
          <p:cNvSpPr/>
          <p:nvPr/>
        </p:nvSpPr>
        <p:spPr>
          <a:xfrm flipH="1">
            <a:off x="7106189" y="1297395"/>
            <a:ext cx="1370528" cy="4174839"/>
          </a:xfrm>
          <a:custGeom>
            <a:avLst/>
            <a:gdLst>
              <a:gd name="connsiteX0" fmla="*/ 1455018 w 1469764"/>
              <a:gd name="connsiteY0" fmla="*/ 3231748 h 3689791"/>
              <a:gd name="connsiteX1" fmla="*/ 1469764 w 1469764"/>
              <a:gd name="connsiteY1" fmla="*/ 3244471 h 3689791"/>
              <a:gd name="connsiteX2" fmla="*/ 952391 w 1469764"/>
              <a:gd name="connsiteY2" fmla="*/ 3689791 h 3689791"/>
              <a:gd name="connsiteX3" fmla="*/ 0 w 1469764"/>
              <a:gd name="connsiteY3" fmla="*/ 3689791 h 3689791"/>
              <a:gd name="connsiteX4" fmla="*/ 0 w 1469764"/>
              <a:gd name="connsiteY4" fmla="*/ 3671978 h 3689791"/>
              <a:gd name="connsiteX5" fmla="*/ 943508 w 1469764"/>
              <a:gd name="connsiteY5" fmla="*/ 3671978 h 3689791"/>
              <a:gd name="connsiteX6" fmla="*/ 0 w 1469764"/>
              <a:gd name="connsiteY6" fmla="*/ 1832172 h 3689791"/>
              <a:gd name="connsiteX7" fmla="*/ 497044 w 1469764"/>
              <a:gd name="connsiteY7" fmla="*/ 1832172 h 3689791"/>
              <a:gd name="connsiteX8" fmla="*/ 497044 w 1469764"/>
              <a:gd name="connsiteY8" fmla="*/ 1849987 h 3689791"/>
              <a:gd name="connsiteX9" fmla="*/ 0 w 1469764"/>
              <a:gd name="connsiteY9" fmla="*/ 1849987 h 3689791"/>
              <a:gd name="connsiteX10" fmla="*/ 0 w 1469764"/>
              <a:gd name="connsiteY10" fmla="*/ 0 h 3689791"/>
              <a:gd name="connsiteX11" fmla="*/ 952391 w 1469764"/>
              <a:gd name="connsiteY11" fmla="*/ 0 h 3689791"/>
              <a:gd name="connsiteX12" fmla="*/ 955323 w 1469764"/>
              <a:gd name="connsiteY12" fmla="*/ 2552 h 3689791"/>
              <a:gd name="connsiteX13" fmla="*/ 1469764 w 1469764"/>
              <a:gd name="connsiteY13" fmla="*/ 442783 h 3689791"/>
              <a:gd name="connsiteX14" fmla="*/ 1455018 w 1469764"/>
              <a:gd name="connsiteY14" fmla="*/ 455498 h 3689791"/>
              <a:gd name="connsiteX15" fmla="*/ 943508 w 1469764"/>
              <a:gd name="connsiteY15" fmla="*/ 17820 h 3689791"/>
              <a:gd name="connsiteX16" fmla="*/ 0 w 1469764"/>
              <a:gd name="connsiteY16" fmla="*/ 17820 h 3689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69764" h="3689791">
                <a:moveTo>
                  <a:pt x="1455018" y="3231748"/>
                </a:moveTo>
                <a:lnTo>
                  <a:pt x="1469764" y="3244471"/>
                </a:lnTo>
                <a:lnTo>
                  <a:pt x="952391" y="3689791"/>
                </a:lnTo>
                <a:lnTo>
                  <a:pt x="0" y="3689791"/>
                </a:lnTo>
                <a:lnTo>
                  <a:pt x="0" y="3671978"/>
                </a:lnTo>
                <a:lnTo>
                  <a:pt x="943508" y="3671978"/>
                </a:lnTo>
                <a:close/>
                <a:moveTo>
                  <a:pt x="0" y="1832172"/>
                </a:moveTo>
                <a:lnTo>
                  <a:pt x="497044" y="1832172"/>
                </a:lnTo>
                <a:lnTo>
                  <a:pt x="497044" y="1849987"/>
                </a:lnTo>
                <a:lnTo>
                  <a:pt x="0" y="1849987"/>
                </a:lnTo>
                <a:close/>
                <a:moveTo>
                  <a:pt x="0" y="0"/>
                </a:moveTo>
                <a:lnTo>
                  <a:pt x="952391" y="0"/>
                </a:lnTo>
                <a:lnTo>
                  <a:pt x="955323" y="2552"/>
                </a:lnTo>
                <a:lnTo>
                  <a:pt x="1469764" y="442783"/>
                </a:lnTo>
                <a:lnTo>
                  <a:pt x="1455018" y="455498"/>
                </a:lnTo>
                <a:lnTo>
                  <a:pt x="943508" y="17820"/>
                </a:lnTo>
                <a:lnTo>
                  <a:pt x="0" y="17820"/>
                </a:lnTo>
                <a:close/>
              </a:path>
            </a:pathLst>
          </a:custGeom>
          <a:solidFill>
            <a:schemeClr val="bg2">
              <a:lumMod val="5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pic>
        <p:nvPicPr>
          <p:cNvPr id="50" name="Graphic 49">
            <a:extLst>
              <a:ext uri="{FF2B5EF4-FFF2-40B4-BE49-F238E27FC236}">
                <a16:creationId xmlns:a16="http://schemas.microsoft.com/office/drawing/2014/main" id="{ACB85FF9-CF30-5E80-B642-8D6BEB4169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61906" y="2414666"/>
            <a:ext cx="1490324" cy="1882515"/>
          </a:xfrm>
          <a:prstGeom prst="rect">
            <a:avLst/>
          </a:prstGeom>
        </p:spPr>
      </p:pic>
      <p:sp>
        <p:nvSpPr>
          <p:cNvPr id="51" name="Google Shape;1103;p98">
            <a:extLst>
              <a:ext uri="{FF2B5EF4-FFF2-40B4-BE49-F238E27FC236}">
                <a16:creationId xmlns:a16="http://schemas.microsoft.com/office/drawing/2014/main" id="{ABA9BA08-513F-2C8F-D9C4-489FE6AE41C6}"/>
              </a:ext>
            </a:extLst>
          </p:cNvPr>
          <p:cNvSpPr/>
          <p:nvPr/>
        </p:nvSpPr>
        <p:spPr>
          <a:xfrm>
            <a:off x="295115" y="1152011"/>
            <a:ext cx="3350098" cy="1057224"/>
          </a:xfrm>
          <a:prstGeom prst="rect">
            <a:avLst/>
          </a:prstGeom>
          <a:noFill/>
          <a:ln>
            <a:noFill/>
          </a:ln>
        </p:spPr>
        <p:txBody>
          <a:bodyPr spcFirstLastPara="1" wrap="square" lIns="182875" tIns="182875" rIns="182875" bIns="182875" anchor="b" anchorCtr="0">
            <a:noAutofit/>
          </a:bodyPr>
          <a:lstStyle/>
          <a:p>
            <a:pPr algn="r">
              <a:buClr>
                <a:srgbClr val="000000"/>
              </a:buClr>
              <a:buSzPts val="1200"/>
              <a:defRPr/>
            </a:pPr>
            <a:r>
              <a:rPr kumimoji="0" lang="en-US" sz="1600" b="1" i="0" u="none" strike="noStrike" kern="1200" cap="none" spc="0" normalizeH="0" baseline="0" noProof="0">
                <a:ln>
                  <a:noFill/>
                </a:ln>
                <a:effectLst/>
                <a:uLnTx/>
                <a:uFillTx/>
                <a:latin typeface="Century Gothic"/>
                <a:ea typeface="Century Gothic"/>
                <a:cs typeface="Century Gothic"/>
                <a:sym typeface="Century Gothic"/>
              </a:rPr>
              <a:t>Safety and Security</a:t>
            </a:r>
            <a:endParaRPr kumimoji="0" lang="en-US" sz="1600" b="0" i="0" u="none" strike="noStrike" kern="1200" cap="none" spc="0" normalizeH="0" baseline="0" noProof="0">
              <a:ln>
                <a:noFill/>
              </a:ln>
              <a:effectLst/>
              <a:uLnTx/>
              <a:uFillTx/>
              <a:latin typeface="Arial"/>
              <a:ea typeface="Arial"/>
              <a:cs typeface="Arial"/>
              <a:sym typeface="Arial"/>
            </a:endParaRPr>
          </a:p>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300" b="0" i="0" u="none" strike="noStrike" kern="1200" cap="none" spc="0" normalizeH="0" baseline="0" noProof="0">
                <a:ln>
                  <a:noFill/>
                </a:ln>
                <a:effectLst/>
                <a:uLnTx/>
                <a:uFillTx/>
                <a:latin typeface="Century Gothic"/>
                <a:ea typeface="Century Gothic"/>
                <a:cs typeface="Century Gothic"/>
                <a:sym typeface="Century Gothic"/>
              </a:rPr>
              <a:t>Enhance driver safety with real-time data for better decision-making and risk reduction.</a:t>
            </a:r>
            <a:endParaRPr kumimoji="0" sz="1300" b="0" i="0" u="none" strike="noStrike" kern="1200" cap="none" spc="0" normalizeH="0" baseline="0" noProof="0">
              <a:ln>
                <a:noFill/>
              </a:ln>
              <a:effectLst/>
              <a:uLnTx/>
              <a:uFillTx/>
              <a:latin typeface="Century Gothic"/>
              <a:ea typeface="Century Gothic"/>
              <a:cs typeface="Century Gothic"/>
              <a:sym typeface="Century Gothic"/>
            </a:endParaRPr>
          </a:p>
        </p:txBody>
      </p:sp>
      <p:sp>
        <p:nvSpPr>
          <p:cNvPr id="53" name="Google Shape;1103;p98">
            <a:extLst>
              <a:ext uri="{FF2B5EF4-FFF2-40B4-BE49-F238E27FC236}">
                <a16:creationId xmlns:a16="http://schemas.microsoft.com/office/drawing/2014/main" id="{1778CEFD-E2C3-5579-B54E-1947BB83EEA2}"/>
              </a:ext>
            </a:extLst>
          </p:cNvPr>
          <p:cNvSpPr/>
          <p:nvPr/>
        </p:nvSpPr>
        <p:spPr>
          <a:xfrm>
            <a:off x="106624" y="3224509"/>
            <a:ext cx="3538589" cy="1057224"/>
          </a:xfrm>
          <a:prstGeom prst="rect">
            <a:avLst/>
          </a:prstGeom>
          <a:noFill/>
          <a:ln>
            <a:noFill/>
          </a:ln>
        </p:spPr>
        <p:txBody>
          <a:bodyPr spcFirstLastPara="1" wrap="square" lIns="182875" tIns="182875" rIns="182875" bIns="182875" anchor="b" anchorCtr="0">
            <a:noAutofit/>
          </a:bodyPr>
          <a:lstStyle/>
          <a:p>
            <a:pPr algn="r">
              <a:buClr>
                <a:srgbClr val="000000"/>
              </a:buClr>
              <a:buSzPts val="1200"/>
              <a:defRPr/>
            </a:pPr>
            <a:r>
              <a:rPr kumimoji="0" lang="en-US" sz="1600" b="1" i="0" u="none" strike="noStrike" kern="1200" cap="none" spc="0" normalizeH="0" baseline="0" noProof="0">
                <a:ln>
                  <a:noFill/>
                </a:ln>
                <a:effectLst/>
                <a:uLnTx/>
                <a:uFillTx/>
                <a:latin typeface="Century Gothic"/>
                <a:ea typeface="Century Gothic"/>
                <a:cs typeface="Century Gothic"/>
                <a:sym typeface="Century Gothic"/>
              </a:rPr>
              <a:t>Sustainability</a:t>
            </a:r>
            <a:endParaRPr kumimoji="0" lang="en-US" sz="1600" b="0" i="0" u="none" strike="noStrike" kern="1200" cap="none" spc="0" normalizeH="0" baseline="0" noProof="0">
              <a:ln>
                <a:noFill/>
              </a:ln>
              <a:effectLst/>
              <a:uLnTx/>
              <a:uFillTx/>
              <a:latin typeface="Arial"/>
              <a:ea typeface="Arial"/>
              <a:cs typeface="Arial"/>
              <a:sym typeface="Arial"/>
            </a:endParaRPr>
          </a:p>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300" b="0" i="0" u="none" strike="noStrike" kern="1200" cap="none" spc="0" normalizeH="0" baseline="0" noProof="0">
                <a:ln>
                  <a:noFill/>
                </a:ln>
                <a:effectLst/>
                <a:uLnTx/>
                <a:uFillTx/>
                <a:latin typeface="Century Gothic"/>
                <a:ea typeface="Century Gothic"/>
                <a:cs typeface="Century Gothic"/>
                <a:sym typeface="Century Gothic"/>
              </a:rPr>
              <a:t>Empower your EV transition with Unity. Get data-driven insights for optimized fleet management.</a:t>
            </a:r>
          </a:p>
        </p:txBody>
      </p:sp>
      <p:sp>
        <p:nvSpPr>
          <p:cNvPr id="56" name="Google Shape;1103;p98">
            <a:extLst>
              <a:ext uri="{FF2B5EF4-FFF2-40B4-BE49-F238E27FC236}">
                <a16:creationId xmlns:a16="http://schemas.microsoft.com/office/drawing/2014/main" id="{DE87BBCE-CB18-3699-1D78-7E1E491EB4F7}"/>
              </a:ext>
            </a:extLst>
          </p:cNvPr>
          <p:cNvSpPr/>
          <p:nvPr/>
        </p:nvSpPr>
        <p:spPr>
          <a:xfrm>
            <a:off x="106624" y="5742857"/>
            <a:ext cx="3538589" cy="744651"/>
          </a:xfrm>
          <a:prstGeom prst="rect">
            <a:avLst/>
          </a:prstGeom>
          <a:noFill/>
          <a:ln>
            <a:noFill/>
          </a:ln>
        </p:spPr>
        <p:txBody>
          <a:bodyPr spcFirstLastPara="1" wrap="square" lIns="182875" tIns="182875" rIns="182875" bIns="182875" anchor="b" anchorCtr="0">
            <a:noAutofit/>
          </a:bodyPr>
          <a:lstStyle/>
          <a:p>
            <a:pPr algn="r">
              <a:buClr>
                <a:srgbClr val="000000"/>
              </a:buClr>
              <a:buSzPts val="1200"/>
              <a:defRPr/>
            </a:pPr>
            <a:r>
              <a:rPr kumimoji="0" lang="en-US" sz="1600" b="1" i="0" u="none" strike="noStrike" kern="1200" cap="none" spc="0" normalizeH="0" baseline="0" noProof="0">
                <a:ln>
                  <a:noFill/>
                </a:ln>
                <a:effectLst/>
                <a:uLnTx/>
                <a:uFillTx/>
                <a:latin typeface="Century Gothic"/>
                <a:ea typeface="Century Gothic"/>
                <a:cs typeface="Century Gothic"/>
                <a:sym typeface="Century Gothic"/>
              </a:rPr>
              <a:t>Visibility and Resource Management</a:t>
            </a:r>
          </a:p>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300" b="0" i="0" u="none" strike="noStrike" kern="1200" cap="none" spc="0" normalizeH="0" baseline="0" noProof="0">
                <a:ln>
                  <a:noFill/>
                </a:ln>
                <a:effectLst/>
                <a:uLnTx/>
                <a:uFillTx/>
                <a:latin typeface="Century Gothic"/>
                <a:ea typeface="Century Gothic"/>
                <a:cs typeface="Century Gothic"/>
                <a:sym typeface="Century Gothic"/>
              </a:rPr>
              <a:t>Maximize asset and personnel efficiency, minimizing unnecessary expenditure.</a:t>
            </a:r>
          </a:p>
        </p:txBody>
      </p:sp>
      <p:sp>
        <p:nvSpPr>
          <p:cNvPr id="63" name="Google Shape;1103;p98">
            <a:extLst>
              <a:ext uri="{FF2B5EF4-FFF2-40B4-BE49-F238E27FC236}">
                <a16:creationId xmlns:a16="http://schemas.microsoft.com/office/drawing/2014/main" id="{5F3BBB6C-16CC-71A2-7075-8C65A48C753A}"/>
              </a:ext>
            </a:extLst>
          </p:cNvPr>
          <p:cNvSpPr/>
          <p:nvPr/>
        </p:nvSpPr>
        <p:spPr>
          <a:xfrm>
            <a:off x="8428903" y="1447396"/>
            <a:ext cx="3459990" cy="744651"/>
          </a:xfrm>
          <a:prstGeom prst="rect">
            <a:avLst/>
          </a:prstGeom>
          <a:noFill/>
          <a:ln>
            <a:noFill/>
          </a:ln>
        </p:spPr>
        <p:txBody>
          <a:bodyPr spcFirstLastPara="1" wrap="square" lIns="182875" tIns="182875" rIns="182875" bIns="182875" anchor="b" anchorCtr="0">
            <a:noAutofit/>
          </a:bodyPr>
          <a:lstStyle/>
          <a:p>
            <a:pPr>
              <a:buClr>
                <a:srgbClr val="000000"/>
              </a:buClr>
              <a:buSzPts val="1200"/>
              <a:defRPr/>
            </a:pPr>
            <a:r>
              <a:rPr kumimoji="0" lang="en-US" sz="1600" b="1" i="0" u="none" strike="noStrike" kern="1200" cap="none" spc="0" normalizeH="0" baseline="0" noProof="0">
                <a:ln>
                  <a:noFill/>
                </a:ln>
                <a:effectLst/>
                <a:uLnTx/>
                <a:uFillTx/>
                <a:latin typeface="Century Gothic"/>
                <a:ea typeface="Century Gothic"/>
                <a:cs typeface="Century Gothic"/>
                <a:sym typeface="Century Gothic"/>
              </a:rPr>
              <a:t>Advanced Fuel Management</a:t>
            </a:r>
            <a:endParaRPr kumimoji="0" lang="en-US" sz="1600" b="0" i="0" u="none" strike="noStrike" kern="1200" cap="none" spc="0" normalizeH="0" baseline="0" noProof="0">
              <a:ln>
                <a:noFill/>
              </a:ln>
              <a:effectLst/>
              <a:uLnTx/>
              <a:uFillTx/>
              <a:latin typeface="Arial"/>
              <a:ea typeface="Arial"/>
              <a:cs typeface="Arial"/>
              <a:sym typeface="Arial"/>
            </a:endParaRPr>
          </a:p>
          <a:p>
            <a:pPr marL="0" marR="0" lvl="0" indent="0"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300" b="0" i="0" u="none" strike="noStrike" kern="1200" cap="none" spc="0" normalizeH="0" baseline="0" noProof="0">
                <a:ln>
                  <a:noFill/>
                </a:ln>
                <a:effectLst/>
                <a:uLnTx/>
                <a:uFillTx/>
                <a:latin typeface="Century Gothic"/>
                <a:ea typeface="Century Gothic"/>
                <a:cs typeface="Century Gothic"/>
                <a:sym typeface="Century Gothic"/>
              </a:rPr>
              <a:t>Control fuel costs and support         eco-driving with intelligent fuel usage insights.</a:t>
            </a:r>
          </a:p>
        </p:txBody>
      </p:sp>
      <p:sp>
        <p:nvSpPr>
          <p:cNvPr id="64" name="Google Shape;1103;p98">
            <a:extLst>
              <a:ext uri="{FF2B5EF4-FFF2-40B4-BE49-F238E27FC236}">
                <a16:creationId xmlns:a16="http://schemas.microsoft.com/office/drawing/2014/main" id="{C31BD865-997D-2E75-4913-9BBFE8159C46}"/>
              </a:ext>
            </a:extLst>
          </p:cNvPr>
          <p:cNvSpPr/>
          <p:nvPr/>
        </p:nvSpPr>
        <p:spPr>
          <a:xfrm>
            <a:off x="8428903" y="3424182"/>
            <a:ext cx="3327962" cy="744651"/>
          </a:xfrm>
          <a:prstGeom prst="rect">
            <a:avLst/>
          </a:prstGeom>
          <a:noFill/>
          <a:ln>
            <a:noFill/>
          </a:ln>
        </p:spPr>
        <p:txBody>
          <a:bodyPr spcFirstLastPara="1" wrap="square" lIns="182875" tIns="182875" rIns="182875" bIns="182875" anchor="b" anchorCtr="0">
            <a:noAutofit/>
          </a:bodyPr>
          <a:lstStyle/>
          <a:p>
            <a:pPr>
              <a:buClr>
                <a:srgbClr val="000000"/>
              </a:buClr>
              <a:buSzPts val="1200"/>
              <a:defRPr/>
            </a:pPr>
            <a:r>
              <a:rPr kumimoji="0" lang="en-US" sz="1600" b="1" i="0" u="none" strike="noStrike" kern="1200" cap="none" spc="0" normalizeH="0" baseline="0" noProof="0">
                <a:ln>
                  <a:noFill/>
                </a:ln>
                <a:effectLst/>
                <a:uLnTx/>
                <a:uFillTx/>
                <a:latin typeface="Century Gothic"/>
                <a:ea typeface="Century Gothic"/>
                <a:cs typeface="Century Gothic"/>
                <a:sym typeface="Century Gothic"/>
              </a:rPr>
              <a:t>Maintenance and Performance</a:t>
            </a:r>
            <a:endParaRPr kumimoji="0" lang="en-US" sz="1600" b="0" i="0" u="none" strike="noStrike" kern="1200" cap="none" spc="0" normalizeH="0" baseline="0" noProof="0">
              <a:ln>
                <a:noFill/>
              </a:ln>
              <a:effectLst/>
              <a:uLnTx/>
              <a:uFillTx/>
              <a:latin typeface="Arial"/>
              <a:ea typeface="Arial"/>
              <a:cs typeface="Arial"/>
              <a:sym typeface="Arial"/>
            </a:endParaRPr>
          </a:p>
          <a:p>
            <a:pPr marL="0" marR="0" lvl="0" indent="0"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300" b="0" i="0" u="none" strike="noStrike" kern="1200" cap="none" spc="0" normalizeH="0" baseline="0" noProof="0">
                <a:ln>
                  <a:noFill/>
                </a:ln>
                <a:effectLst/>
                <a:uLnTx/>
                <a:uFillTx/>
                <a:latin typeface="Century Gothic"/>
                <a:ea typeface="Century Gothic"/>
                <a:cs typeface="Century Gothic"/>
                <a:sym typeface="Century Gothic"/>
              </a:rPr>
              <a:t>Optimize asset maintenance with usage-based servicing to cut costs.</a:t>
            </a:r>
          </a:p>
        </p:txBody>
      </p:sp>
      <p:sp>
        <p:nvSpPr>
          <p:cNvPr id="65" name="Google Shape;1103;p98">
            <a:extLst>
              <a:ext uri="{FF2B5EF4-FFF2-40B4-BE49-F238E27FC236}">
                <a16:creationId xmlns:a16="http://schemas.microsoft.com/office/drawing/2014/main" id="{6A52C14D-ACD9-4EF4-C6C2-33EBC38D6255}"/>
              </a:ext>
            </a:extLst>
          </p:cNvPr>
          <p:cNvSpPr/>
          <p:nvPr/>
        </p:nvSpPr>
        <p:spPr>
          <a:xfrm>
            <a:off x="8428903" y="5291494"/>
            <a:ext cx="3100226" cy="1179392"/>
          </a:xfrm>
          <a:prstGeom prst="rect">
            <a:avLst/>
          </a:prstGeom>
          <a:noFill/>
          <a:ln>
            <a:noFill/>
          </a:ln>
        </p:spPr>
        <p:txBody>
          <a:bodyPr spcFirstLastPara="1" wrap="square" lIns="182875" tIns="182875" rIns="182875" bIns="182875" anchor="b" anchorCtr="0">
            <a:noAutofit/>
          </a:bodyPr>
          <a:lstStyle/>
          <a:p>
            <a:pPr>
              <a:buClr>
                <a:srgbClr val="000000"/>
              </a:buClr>
              <a:buSzPts val="1200"/>
              <a:defRPr/>
            </a:pPr>
            <a:r>
              <a:rPr kumimoji="0" lang="en-US" sz="1600" b="1" i="0" u="none" strike="noStrike" kern="1200" cap="none" spc="0" normalizeH="0" baseline="0" noProof="0" err="1">
                <a:ln>
                  <a:noFill/>
                </a:ln>
                <a:effectLst/>
                <a:uLnTx/>
                <a:uFillTx/>
                <a:latin typeface="Century Gothic"/>
                <a:ea typeface="Century Gothic"/>
                <a:cs typeface="Century Gothic"/>
                <a:sym typeface="Century Gothic"/>
              </a:rPr>
              <a:t>Regularoty</a:t>
            </a:r>
            <a:r>
              <a:rPr kumimoji="0" lang="en-US" sz="1600" b="1" i="0" u="none" strike="noStrike" kern="1200" cap="none" spc="0" normalizeH="0" baseline="0" noProof="0">
                <a:ln>
                  <a:noFill/>
                </a:ln>
                <a:effectLst/>
                <a:uLnTx/>
                <a:uFillTx/>
                <a:latin typeface="Century Gothic"/>
                <a:ea typeface="Century Gothic"/>
                <a:cs typeface="Century Gothic"/>
                <a:sym typeface="Century Gothic"/>
              </a:rPr>
              <a:t> Management and Compliance</a:t>
            </a:r>
            <a:endParaRPr kumimoji="0" lang="en-US" sz="1600" b="0" i="0" u="none" strike="noStrike" kern="1200" cap="none" spc="0" normalizeH="0" baseline="0" noProof="0">
              <a:ln>
                <a:noFill/>
              </a:ln>
              <a:effectLst/>
              <a:uLnTx/>
              <a:uFillTx/>
              <a:latin typeface="Arial"/>
              <a:ea typeface="Arial"/>
              <a:cs typeface="Arial"/>
              <a:sym typeface="Arial"/>
            </a:endParaRPr>
          </a:p>
          <a:p>
            <a:pPr marL="0" marR="0" lvl="0" indent="0"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300" b="0" i="0" u="none" strike="noStrike" kern="1200" cap="none" spc="0" normalizeH="0" baseline="0" noProof="0">
                <a:ln>
                  <a:noFill/>
                </a:ln>
                <a:effectLst/>
                <a:uLnTx/>
                <a:uFillTx/>
                <a:latin typeface="Century Gothic"/>
                <a:ea typeface="Century Gothic"/>
                <a:cs typeface="Century Gothic"/>
                <a:sym typeface="Century Gothic"/>
              </a:rPr>
              <a:t>Simplify compliance with automated workflows for timely, safe operations.</a:t>
            </a:r>
          </a:p>
        </p:txBody>
      </p:sp>
      <p:grpSp>
        <p:nvGrpSpPr>
          <p:cNvPr id="66" name="Group 65">
            <a:extLst>
              <a:ext uri="{FF2B5EF4-FFF2-40B4-BE49-F238E27FC236}">
                <a16:creationId xmlns:a16="http://schemas.microsoft.com/office/drawing/2014/main" id="{8776232D-51FA-6E69-B953-582BA961947A}"/>
              </a:ext>
            </a:extLst>
          </p:cNvPr>
          <p:cNvGrpSpPr/>
          <p:nvPr/>
        </p:nvGrpSpPr>
        <p:grpSpPr>
          <a:xfrm>
            <a:off x="5083959" y="1898295"/>
            <a:ext cx="418819" cy="458733"/>
            <a:chOff x="6775359" y="1431961"/>
            <a:chExt cx="611100" cy="669338"/>
          </a:xfrm>
          <a:noFill/>
        </p:grpSpPr>
        <p:sp>
          <p:nvSpPr>
            <p:cNvPr id="67" name="Freeform 66">
              <a:extLst>
                <a:ext uri="{FF2B5EF4-FFF2-40B4-BE49-F238E27FC236}">
                  <a16:creationId xmlns:a16="http://schemas.microsoft.com/office/drawing/2014/main" id="{D581F5B6-5D00-C0C4-5D57-6A8665BDB5AB}"/>
                </a:ext>
              </a:extLst>
            </p:cNvPr>
            <p:cNvSpPr/>
            <p:nvPr/>
          </p:nvSpPr>
          <p:spPr>
            <a:xfrm>
              <a:off x="6862659" y="1519281"/>
              <a:ext cx="436500" cy="465640"/>
            </a:xfrm>
            <a:custGeom>
              <a:avLst/>
              <a:gdLst>
                <a:gd name="connsiteX0" fmla="*/ 417090 w 436500"/>
                <a:gd name="connsiteY0" fmla="*/ 37840 h 465640"/>
                <a:gd name="connsiteX1" fmla="*/ 218250 w 436500"/>
                <a:gd name="connsiteY1" fmla="*/ 10 h 465640"/>
                <a:gd name="connsiteX2" fmla="*/ 19410 w 436500"/>
                <a:gd name="connsiteY2" fmla="*/ 37840 h 465640"/>
                <a:gd name="connsiteX3" fmla="*/ 0 w 436500"/>
                <a:gd name="connsiteY3" fmla="*/ 66300 h 465640"/>
                <a:gd name="connsiteX4" fmla="*/ 0 w 436500"/>
                <a:gd name="connsiteY4" fmla="*/ 220937 h 465640"/>
                <a:gd name="connsiteX5" fmla="*/ 172185 w 436500"/>
                <a:gd name="connsiteY5" fmla="*/ 453126 h 465640"/>
                <a:gd name="connsiteX6" fmla="*/ 195465 w 436500"/>
                <a:gd name="connsiteY6" fmla="*/ 461507 h 465640"/>
                <a:gd name="connsiteX7" fmla="*/ 240977 w 436500"/>
                <a:gd name="connsiteY7" fmla="*/ 461507 h 465640"/>
                <a:gd name="connsiteX8" fmla="*/ 264257 w 436500"/>
                <a:gd name="connsiteY8" fmla="*/ 453126 h 465640"/>
                <a:gd name="connsiteX9" fmla="*/ 436500 w 436500"/>
                <a:gd name="connsiteY9" fmla="*/ 220937 h 465640"/>
                <a:gd name="connsiteX10" fmla="*/ 436500 w 436500"/>
                <a:gd name="connsiteY10" fmla="*/ 66300 h 465640"/>
                <a:gd name="connsiteX11" fmla="*/ 417090 w 436500"/>
                <a:gd name="connsiteY11" fmla="*/ 37840 h 46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6500" h="465640">
                  <a:moveTo>
                    <a:pt x="417090" y="37840"/>
                  </a:moveTo>
                  <a:cubicBezTo>
                    <a:pt x="353897" y="12435"/>
                    <a:pt x="286359" y="-414"/>
                    <a:pt x="218250" y="10"/>
                  </a:cubicBezTo>
                  <a:cubicBezTo>
                    <a:pt x="150142" y="-414"/>
                    <a:pt x="82604" y="12435"/>
                    <a:pt x="19410" y="37840"/>
                  </a:cubicBezTo>
                  <a:cubicBezTo>
                    <a:pt x="7783" y="42533"/>
                    <a:pt x="124" y="53763"/>
                    <a:pt x="0" y="66300"/>
                  </a:cubicBezTo>
                  <a:lnTo>
                    <a:pt x="0" y="220937"/>
                  </a:lnTo>
                  <a:cubicBezTo>
                    <a:pt x="2633" y="326920"/>
                    <a:pt x="71534" y="419830"/>
                    <a:pt x="172185" y="453126"/>
                  </a:cubicBezTo>
                  <a:lnTo>
                    <a:pt x="195465" y="461507"/>
                  </a:lnTo>
                  <a:cubicBezTo>
                    <a:pt x="210134" y="467019"/>
                    <a:pt x="226308" y="467019"/>
                    <a:pt x="240977" y="461507"/>
                  </a:cubicBezTo>
                  <a:lnTo>
                    <a:pt x="264257" y="453126"/>
                  </a:lnTo>
                  <a:cubicBezTo>
                    <a:pt x="364931" y="419850"/>
                    <a:pt x="433858" y="326934"/>
                    <a:pt x="436500" y="220937"/>
                  </a:cubicBezTo>
                  <a:lnTo>
                    <a:pt x="436500" y="66300"/>
                  </a:lnTo>
                  <a:cubicBezTo>
                    <a:pt x="436375" y="53763"/>
                    <a:pt x="428716" y="42533"/>
                    <a:pt x="417090" y="37840"/>
                  </a:cubicBezTo>
                  <a:close/>
                </a:path>
              </a:pathLst>
            </a:custGeom>
            <a:grpFill/>
            <a:ln w="19050" cap="rnd">
              <a:solidFill>
                <a:schemeClr val="accent1"/>
              </a:solidFill>
              <a:prstDash val="solid"/>
              <a:round/>
            </a:ln>
          </p:spPr>
          <p:txBody>
            <a:bodyPr rtlCol="0" anchor="ctr"/>
            <a:lstStyle/>
            <a:p>
              <a:endParaRPr lang="en-US"/>
            </a:p>
          </p:txBody>
        </p:sp>
        <p:sp>
          <p:nvSpPr>
            <p:cNvPr id="68" name="Freeform 67">
              <a:extLst>
                <a:ext uri="{FF2B5EF4-FFF2-40B4-BE49-F238E27FC236}">
                  <a16:creationId xmlns:a16="http://schemas.microsoft.com/office/drawing/2014/main" id="{D75090A7-3AD1-6B98-098F-155D3FE11ACD}"/>
                </a:ext>
              </a:extLst>
            </p:cNvPr>
            <p:cNvSpPr/>
            <p:nvPr/>
          </p:nvSpPr>
          <p:spPr>
            <a:xfrm>
              <a:off x="6862659" y="1519699"/>
              <a:ext cx="198345" cy="185105"/>
            </a:xfrm>
            <a:custGeom>
              <a:avLst/>
              <a:gdLst>
                <a:gd name="connsiteX0" fmla="*/ 0 w 198345"/>
                <a:gd name="connsiteY0" fmla="*/ 185105 h 185105"/>
                <a:gd name="connsiteX1" fmla="*/ 198346 w 198345"/>
                <a:gd name="connsiteY1" fmla="*/ 0 h 185105"/>
              </a:gdLst>
              <a:ahLst/>
              <a:cxnLst>
                <a:cxn ang="0">
                  <a:pos x="connsiteX0" y="connsiteY0"/>
                </a:cxn>
                <a:cxn ang="0">
                  <a:pos x="connsiteX1" y="connsiteY1"/>
                </a:cxn>
              </a:cxnLst>
              <a:rect l="l" t="t" r="r" b="b"/>
              <a:pathLst>
                <a:path w="198345" h="185105">
                  <a:moveTo>
                    <a:pt x="0" y="185105"/>
                  </a:moveTo>
                  <a:lnTo>
                    <a:pt x="198346" y="0"/>
                  </a:lnTo>
                </a:path>
              </a:pathLst>
            </a:custGeom>
            <a:grpFill/>
            <a:ln w="19050" cap="rnd">
              <a:solidFill>
                <a:schemeClr val="accent1"/>
              </a:solidFill>
              <a:prstDash val="solid"/>
              <a:round/>
            </a:ln>
          </p:spPr>
          <p:txBody>
            <a:bodyPr rtlCol="0" anchor="ctr"/>
            <a:lstStyle/>
            <a:p>
              <a:endParaRPr lang="en-US"/>
            </a:p>
          </p:txBody>
        </p:sp>
        <p:sp>
          <p:nvSpPr>
            <p:cNvPr id="69" name="Freeform 68">
              <a:extLst>
                <a:ext uri="{FF2B5EF4-FFF2-40B4-BE49-F238E27FC236}">
                  <a16:creationId xmlns:a16="http://schemas.microsoft.com/office/drawing/2014/main" id="{0D4602FC-328A-241C-C299-FD414C4306A0}"/>
                </a:ext>
              </a:extLst>
            </p:cNvPr>
            <p:cNvSpPr/>
            <p:nvPr/>
          </p:nvSpPr>
          <p:spPr>
            <a:xfrm>
              <a:off x="6879711" y="1531484"/>
              <a:ext cx="316753" cy="295626"/>
            </a:xfrm>
            <a:custGeom>
              <a:avLst/>
              <a:gdLst>
                <a:gd name="connsiteX0" fmla="*/ 0 w 316753"/>
                <a:gd name="connsiteY0" fmla="*/ 295627 h 295626"/>
                <a:gd name="connsiteX1" fmla="*/ 316754 w 316753"/>
                <a:gd name="connsiteY1" fmla="*/ 0 h 295626"/>
              </a:gdLst>
              <a:ahLst/>
              <a:cxnLst>
                <a:cxn ang="0">
                  <a:pos x="connsiteX0" y="connsiteY0"/>
                </a:cxn>
                <a:cxn ang="0">
                  <a:pos x="connsiteX1" y="connsiteY1"/>
                </a:cxn>
              </a:cxnLst>
              <a:rect l="l" t="t" r="r" b="b"/>
              <a:pathLst>
                <a:path w="316753" h="295626">
                  <a:moveTo>
                    <a:pt x="0" y="295627"/>
                  </a:moveTo>
                  <a:lnTo>
                    <a:pt x="316754" y="0"/>
                  </a:lnTo>
                </a:path>
              </a:pathLst>
            </a:custGeom>
            <a:grpFill/>
            <a:ln w="19050" cap="rnd">
              <a:solidFill>
                <a:schemeClr val="accent1"/>
              </a:solidFill>
              <a:prstDash val="solid"/>
              <a:round/>
            </a:ln>
          </p:spPr>
          <p:txBody>
            <a:bodyPr rtlCol="0" anchor="ctr"/>
            <a:lstStyle/>
            <a:p>
              <a:endParaRPr lang="en-US"/>
            </a:p>
          </p:txBody>
        </p:sp>
        <p:sp>
          <p:nvSpPr>
            <p:cNvPr id="70" name="Freeform 69">
              <a:extLst>
                <a:ext uri="{FF2B5EF4-FFF2-40B4-BE49-F238E27FC236}">
                  <a16:creationId xmlns:a16="http://schemas.microsoft.com/office/drawing/2014/main" id="{ABBB53AC-BC52-C555-C760-4D78DD8C39C1}"/>
                </a:ext>
              </a:extLst>
            </p:cNvPr>
            <p:cNvSpPr/>
            <p:nvPr/>
          </p:nvSpPr>
          <p:spPr>
            <a:xfrm>
              <a:off x="6937096" y="1575484"/>
              <a:ext cx="360316" cy="336279"/>
            </a:xfrm>
            <a:custGeom>
              <a:avLst/>
              <a:gdLst>
                <a:gd name="connsiteX0" fmla="*/ 0 w 360316"/>
                <a:gd name="connsiteY0" fmla="*/ 336280 h 336279"/>
                <a:gd name="connsiteX1" fmla="*/ 360316 w 360316"/>
                <a:gd name="connsiteY1" fmla="*/ 0 h 336279"/>
              </a:gdLst>
              <a:ahLst/>
              <a:cxnLst>
                <a:cxn ang="0">
                  <a:pos x="connsiteX0" y="connsiteY0"/>
                </a:cxn>
                <a:cxn ang="0">
                  <a:pos x="connsiteX1" y="connsiteY1"/>
                </a:cxn>
              </a:cxnLst>
              <a:rect l="l" t="t" r="r" b="b"/>
              <a:pathLst>
                <a:path w="360316" h="336279">
                  <a:moveTo>
                    <a:pt x="0" y="336280"/>
                  </a:moveTo>
                  <a:lnTo>
                    <a:pt x="360316" y="0"/>
                  </a:lnTo>
                </a:path>
              </a:pathLst>
            </a:custGeom>
            <a:grpFill/>
            <a:ln w="19050" cap="rnd">
              <a:solidFill>
                <a:schemeClr val="accent1"/>
              </a:solidFill>
              <a:prstDash val="solid"/>
              <a:round/>
            </a:ln>
          </p:spPr>
          <p:txBody>
            <a:bodyPr rtlCol="0" anchor="ctr"/>
            <a:lstStyle/>
            <a:p>
              <a:endParaRPr lang="en-US"/>
            </a:p>
          </p:txBody>
        </p:sp>
        <p:sp>
          <p:nvSpPr>
            <p:cNvPr id="71" name="Freeform 70">
              <a:extLst>
                <a:ext uri="{FF2B5EF4-FFF2-40B4-BE49-F238E27FC236}">
                  <a16:creationId xmlns:a16="http://schemas.microsoft.com/office/drawing/2014/main" id="{83FC32A6-5D63-79F8-7B59-98774ACE9C39}"/>
                </a:ext>
              </a:extLst>
            </p:cNvPr>
            <p:cNvSpPr/>
            <p:nvPr/>
          </p:nvSpPr>
          <p:spPr>
            <a:xfrm>
              <a:off x="7024484" y="1712079"/>
              <a:ext cx="274674" cy="256370"/>
            </a:xfrm>
            <a:custGeom>
              <a:avLst/>
              <a:gdLst>
                <a:gd name="connsiteX0" fmla="*/ 0 w 274674"/>
                <a:gd name="connsiteY0" fmla="*/ 256371 h 256370"/>
                <a:gd name="connsiteX1" fmla="*/ 274675 w 274674"/>
                <a:gd name="connsiteY1" fmla="*/ 0 h 256370"/>
              </a:gdLst>
              <a:ahLst/>
              <a:cxnLst>
                <a:cxn ang="0">
                  <a:pos x="connsiteX0" y="connsiteY0"/>
                </a:cxn>
                <a:cxn ang="0">
                  <a:pos x="connsiteX1" y="connsiteY1"/>
                </a:cxn>
              </a:cxnLst>
              <a:rect l="l" t="t" r="r" b="b"/>
              <a:pathLst>
                <a:path w="274674" h="256370">
                  <a:moveTo>
                    <a:pt x="0" y="256371"/>
                  </a:moveTo>
                  <a:lnTo>
                    <a:pt x="274675" y="0"/>
                  </a:lnTo>
                </a:path>
              </a:pathLst>
            </a:custGeom>
            <a:grpFill/>
            <a:ln w="19050" cap="rnd">
              <a:solidFill>
                <a:schemeClr val="accent1"/>
              </a:solidFill>
              <a:prstDash val="solid"/>
              <a:round/>
            </a:ln>
          </p:spPr>
          <p:txBody>
            <a:bodyPr rtlCol="0" anchor="ctr"/>
            <a:lstStyle/>
            <a:p>
              <a:endParaRPr lang="en-US"/>
            </a:p>
          </p:txBody>
        </p:sp>
        <p:sp>
          <p:nvSpPr>
            <p:cNvPr id="72" name="Freeform 71">
              <a:extLst>
                <a:ext uri="{FF2B5EF4-FFF2-40B4-BE49-F238E27FC236}">
                  <a16:creationId xmlns:a16="http://schemas.microsoft.com/office/drawing/2014/main" id="{A2E906BE-96CC-F888-1225-497B30DD8D11}"/>
                </a:ext>
              </a:extLst>
            </p:cNvPr>
            <p:cNvSpPr/>
            <p:nvPr/>
          </p:nvSpPr>
          <p:spPr>
            <a:xfrm>
              <a:off x="6775359" y="1431961"/>
              <a:ext cx="611100" cy="669338"/>
            </a:xfrm>
            <a:custGeom>
              <a:avLst/>
              <a:gdLst>
                <a:gd name="connsiteX0" fmla="*/ 0 w 611100"/>
                <a:gd name="connsiteY0" fmla="*/ 95333 h 669338"/>
                <a:gd name="connsiteX1" fmla="*/ 0 w 611100"/>
                <a:gd name="connsiteY1" fmla="*/ 317570 h 669338"/>
                <a:gd name="connsiteX2" fmla="*/ 239173 w 611100"/>
                <a:gd name="connsiteY2" fmla="*/ 651289 h 669338"/>
                <a:gd name="connsiteX3" fmla="*/ 271794 w 611100"/>
                <a:gd name="connsiteY3" fmla="*/ 663336 h 669338"/>
                <a:gd name="connsiteX4" fmla="*/ 339306 w 611100"/>
                <a:gd name="connsiteY4" fmla="*/ 663336 h 669338"/>
                <a:gd name="connsiteX5" fmla="*/ 371927 w 611100"/>
                <a:gd name="connsiteY5" fmla="*/ 651289 h 669338"/>
                <a:gd name="connsiteX6" fmla="*/ 611100 w 611100"/>
                <a:gd name="connsiteY6" fmla="*/ 317570 h 669338"/>
                <a:gd name="connsiteX7" fmla="*/ 611100 w 611100"/>
                <a:gd name="connsiteY7" fmla="*/ 95333 h 669338"/>
                <a:gd name="connsiteX8" fmla="*/ 583921 w 611100"/>
                <a:gd name="connsiteY8" fmla="*/ 54419 h 669338"/>
                <a:gd name="connsiteX9" fmla="*/ 305550 w 611100"/>
                <a:gd name="connsiteY9" fmla="*/ 31 h 669338"/>
                <a:gd name="connsiteX10" fmla="*/ 27179 w 611100"/>
                <a:gd name="connsiteY10" fmla="*/ 54419 h 669338"/>
                <a:gd name="connsiteX11" fmla="*/ 0 w 611100"/>
                <a:gd name="connsiteY11" fmla="*/ 95333 h 66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100" h="669338">
                  <a:moveTo>
                    <a:pt x="0" y="95333"/>
                  </a:moveTo>
                  <a:lnTo>
                    <a:pt x="0" y="317570"/>
                  </a:lnTo>
                  <a:cubicBezTo>
                    <a:pt x="1752" y="467991"/>
                    <a:pt x="97290" y="601298"/>
                    <a:pt x="239173" y="651289"/>
                  </a:cubicBezTo>
                  <a:lnTo>
                    <a:pt x="271794" y="663336"/>
                  </a:lnTo>
                  <a:cubicBezTo>
                    <a:pt x="293587" y="671339"/>
                    <a:pt x="317513" y="671339"/>
                    <a:pt x="339306" y="663336"/>
                  </a:cubicBezTo>
                  <a:lnTo>
                    <a:pt x="371927" y="651289"/>
                  </a:lnTo>
                  <a:cubicBezTo>
                    <a:pt x="513810" y="601298"/>
                    <a:pt x="609348" y="467991"/>
                    <a:pt x="611100" y="317570"/>
                  </a:cubicBezTo>
                  <a:lnTo>
                    <a:pt x="611100" y="95333"/>
                  </a:lnTo>
                  <a:cubicBezTo>
                    <a:pt x="611039" y="77486"/>
                    <a:pt x="600350" y="61392"/>
                    <a:pt x="583921" y="54419"/>
                  </a:cubicBezTo>
                  <a:cubicBezTo>
                    <a:pt x="495765" y="17641"/>
                    <a:pt x="401065" y="-862"/>
                    <a:pt x="305550" y="31"/>
                  </a:cubicBezTo>
                  <a:cubicBezTo>
                    <a:pt x="210036" y="-862"/>
                    <a:pt x="115334" y="17641"/>
                    <a:pt x="27179" y="54419"/>
                  </a:cubicBezTo>
                  <a:cubicBezTo>
                    <a:pt x="10751" y="61392"/>
                    <a:pt x="60" y="77486"/>
                    <a:pt x="0" y="95333"/>
                  </a:cubicBezTo>
                  <a:close/>
                </a:path>
              </a:pathLst>
            </a:custGeom>
            <a:grpFill/>
            <a:ln w="19050" cap="rnd">
              <a:solidFill>
                <a:schemeClr val="accent1"/>
              </a:solidFill>
              <a:prstDash val="solid"/>
              <a:round/>
            </a:ln>
          </p:spPr>
          <p:txBody>
            <a:bodyPr rtlCol="0" anchor="ctr"/>
            <a:lstStyle/>
            <a:p>
              <a:endParaRPr lang="en-US"/>
            </a:p>
          </p:txBody>
        </p:sp>
      </p:grpSp>
      <p:grpSp>
        <p:nvGrpSpPr>
          <p:cNvPr id="132" name="Graphic 73">
            <a:extLst>
              <a:ext uri="{FF2B5EF4-FFF2-40B4-BE49-F238E27FC236}">
                <a16:creationId xmlns:a16="http://schemas.microsoft.com/office/drawing/2014/main" id="{27029055-BAB6-EEDF-C3FD-C68DE6EB3983}"/>
              </a:ext>
            </a:extLst>
          </p:cNvPr>
          <p:cNvGrpSpPr/>
          <p:nvPr/>
        </p:nvGrpSpPr>
        <p:grpSpPr>
          <a:xfrm>
            <a:off x="4320125" y="3188703"/>
            <a:ext cx="413633" cy="406378"/>
            <a:chOff x="4423363" y="3142946"/>
            <a:chExt cx="413633" cy="406378"/>
          </a:xfrm>
          <a:noFill/>
        </p:grpSpPr>
        <p:sp>
          <p:nvSpPr>
            <p:cNvPr id="133" name="Freeform 132">
              <a:extLst>
                <a:ext uri="{FF2B5EF4-FFF2-40B4-BE49-F238E27FC236}">
                  <a16:creationId xmlns:a16="http://schemas.microsoft.com/office/drawing/2014/main" id="{496E3CCA-3BF3-F8C3-0173-F720D68AE9BD}"/>
                </a:ext>
              </a:extLst>
            </p:cNvPr>
            <p:cNvSpPr/>
            <p:nvPr/>
          </p:nvSpPr>
          <p:spPr>
            <a:xfrm>
              <a:off x="4455662" y="3142946"/>
              <a:ext cx="343030" cy="298335"/>
            </a:xfrm>
            <a:custGeom>
              <a:avLst/>
              <a:gdLst>
                <a:gd name="connsiteX0" fmla="*/ 124255 w 343030"/>
                <a:gd name="connsiteY0" fmla="*/ 298335 h 298335"/>
                <a:gd name="connsiteX1" fmla="*/ 0 w 343030"/>
                <a:gd name="connsiteY1" fmla="*/ 174339 h 298335"/>
                <a:gd name="connsiteX2" fmla="*/ 50572 w 343030"/>
                <a:gd name="connsiteY2" fmla="*/ 74224 h 298335"/>
                <a:gd name="connsiteX3" fmla="*/ 190552 w 343030"/>
                <a:gd name="connsiteY3" fmla="*/ 33509 h 298335"/>
                <a:gd name="connsiteX4" fmla="*/ 320263 w 343030"/>
                <a:gd name="connsiteY4" fmla="*/ 1081 h 298335"/>
                <a:gd name="connsiteX5" fmla="*/ 328910 w 343030"/>
                <a:gd name="connsiteY5" fmla="*/ 1081 h 298335"/>
                <a:gd name="connsiteX6" fmla="*/ 334135 w 343030"/>
                <a:gd name="connsiteY6" fmla="*/ 7927 h 298335"/>
                <a:gd name="connsiteX7" fmla="*/ 323145 w 343030"/>
                <a:gd name="connsiteY7" fmla="*/ 150609 h 29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030" h="298335">
                  <a:moveTo>
                    <a:pt x="124255" y="298335"/>
                  </a:moveTo>
                  <a:cubicBezTo>
                    <a:pt x="55702" y="298407"/>
                    <a:pt x="71" y="242891"/>
                    <a:pt x="0" y="174339"/>
                  </a:cubicBezTo>
                  <a:cubicBezTo>
                    <a:pt x="-41" y="134819"/>
                    <a:pt x="18739" y="97642"/>
                    <a:pt x="50572" y="74224"/>
                  </a:cubicBezTo>
                  <a:cubicBezTo>
                    <a:pt x="50572" y="74224"/>
                    <a:pt x="91107" y="33509"/>
                    <a:pt x="190552" y="33509"/>
                  </a:cubicBezTo>
                  <a:cubicBezTo>
                    <a:pt x="236037" y="35692"/>
                    <a:pt x="281157" y="24413"/>
                    <a:pt x="320263" y="1081"/>
                  </a:cubicBezTo>
                  <a:cubicBezTo>
                    <a:pt x="322965" y="-360"/>
                    <a:pt x="326208" y="-360"/>
                    <a:pt x="328910" y="1081"/>
                  </a:cubicBezTo>
                  <a:cubicBezTo>
                    <a:pt x="331660" y="2380"/>
                    <a:pt x="333607" y="4932"/>
                    <a:pt x="334135" y="7927"/>
                  </a:cubicBezTo>
                  <a:cubicBezTo>
                    <a:pt x="342602" y="59271"/>
                    <a:pt x="353051" y="66297"/>
                    <a:pt x="323145" y="150609"/>
                  </a:cubicBezTo>
                </a:path>
              </a:pathLst>
            </a:custGeom>
            <a:grpFill/>
            <a:ln w="19050" cap="rnd">
              <a:solidFill>
                <a:schemeClr val="accent2"/>
              </a:solidFill>
              <a:prstDash val="solid"/>
              <a:round/>
            </a:ln>
          </p:spPr>
          <p:txBody>
            <a:bodyPr rtlCol="0" anchor="ctr"/>
            <a:lstStyle/>
            <a:p>
              <a:endParaRPr lang="en-US"/>
            </a:p>
          </p:txBody>
        </p:sp>
        <p:sp>
          <p:nvSpPr>
            <p:cNvPr id="134" name="Freeform 133">
              <a:extLst>
                <a:ext uri="{FF2B5EF4-FFF2-40B4-BE49-F238E27FC236}">
                  <a16:creationId xmlns:a16="http://schemas.microsoft.com/office/drawing/2014/main" id="{C08799A2-E75A-E40D-D503-8B2A75AF1A24}"/>
                </a:ext>
              </a:extLst>
            </p:cNvPr>
            <p:cNvSpPr/>
            <p:nvPr/>
          </p:nvSpPr>
          <p:spPr>
            <a:xfrm>
              <a:off x="4423363" y="3284007"/>
              <a:ext cx="207177" cy="125567"/>
            </a:xfrm>
            <a:custGeom>
              <a:avLst/>
              <a:gdLst>
                <a:gd name="connsiteX0" fmla="*/ 207177 w 207177"/>
                <a:gd name="connsiteY0" fmla="*/ 0 h 125567"/>
                <a:gd name="connsiteX1" fmla="*/ 65216 w 207177"/>
                <a:gd name="connsiteY1" fmla="*/ 70620 h 125567"/>
                <a:gd name="connsiteX2" fmla="*/ 0 w 207177"/>
                <a:gd name="connsiteY2" fmla="*/ 125567 h 125567"/>
              </a:gdLst>
              <a:ahLst/>
              <a:cxnLst>
                <a:cxn ang="0">
                  <a:pos x="connsiteX0" y="connsiteY0"/>
                </a:cxn>
                <a:cxn ang="0">
                  <a:pos x="connsiteX1" y="connsiteY1"/>
                </a:cxn>
                <a:cxn ang="0">
                  <a:pos x="connsiteX2" y="connsiteY2"/>
                </a:cxn>
              </a:cxnLst>
              <a:rect l="l" t="t" r="r" b="b"/>
              <a:pathLst>
                <a:path w="207177" h="125567">
                  <a:moveTo>
                    <a:pt x="207177" y="0"/>
                  </a:moveTo>
                  <a:cubicBezTo>
                    <a:pt x="155731" y="14127"/>
                    <a:pt x="107518" y="38112"/>
                    <a:pt x="65216" y="70620"/>
                  </a:cubicBezTo>
                  <a:lnTo>
                    <a:pt x="0" y="125567"/>
                  </a:lnTo>
                </a:path>
              </a:pathLst>
            </a:custGeom>
            <a:grpFill/>
            <a:ln w="19050" cap="rnd">
              <a:solidFill>
                <a:schemeClr val="accent2"/>
              </a:solidFill>
              <a:prstDash val="solid"/>
              <a:round/>
            </a:ln>
          </p:spPr>
          <p:txBody>
            <a:bodyPr rtlCol="0" anchor="ctr"/>
            <a:lstStyle/>
            <a:p>
              <a:endParaRPr lang="en-US"/>
            </a:p>
          </p:txBody>
        </p:sp>
        <p:grpSp>
          <p:nvGrpSpPr>
            <p:cNvPr id="135" name="Graphic 73">
              <a:extLst>
                <a:ext uri="{FF2B5EF4-FFF2-40B4-BE49-F238E27FC236}">
                  <a16:creationId xmlns:a16="http://schemas.microsoft.com/office/drawing/2014/main" id="{CC206208-F14B-B794-E140-B8F05CD9E170}"/>
                </a:ext>
              </a:extLst>
            </p:cNvPr>
            <p:cNvGrpSpPr/>
            <p:nvPr/>
          </p:nvGrpSpPr>
          <p:grpSpPr>
            <a:xfrm>
              <a:off x="4620800" y="3332468"/>
              <a:ext cx="216197" cy="216856"/>
              <a:chOff x="4620800" y="3332468"/>
              <a:chExt cx="216197" cy="216856"/>
            </a:xfrm>
            <a:grpFill/>
          </p:grpSpPr>
          <p:sp>
            <p:nvSpPr>
              <p:cNvPr id="138" name="Freeform 137">
                <a:extLst>
                  <a:ext uri="{FF2B5EF4-FFF2-40B4-BE49-F238E27FC236}">
                    <a16:creationId xmlns:a16="http://schemas.microsoft.com/office/drawing/2014/main" id="{2EEE5A82-FCAD-DC6A-945B-EB0EF3882A09}"/>
                  </a:ext>
                </a:extLst>
              </p:cNvPr>
              <p:cNvSpPr/>
              <p:nvPr/>
            </p:nvSpPr>
            <p:spPr>
              <a:xfrm>
                <a:off x="4620800" y="3332468"/>
                <a:ext cx="216197" cy="216856"/>
              </a:xfrm>
              <a:custGeom>
                <a:avLst/>
                <a:gdLst>
                  <a:gd name="connsiteX0" fmla="*/ 117833 w 216197"/>
                  <a:gd name="connsiteY0" fmla="*/ 215104 h 216856"/>
                  <a:gd name="connsiteX1" fmla="*/ 127741 w 216197"/>
                  <a:gd name="connsiteY1" fmla="*/ 211321 h 216856"/>
                  <a:gd name="connsiteX2" fmla="*/ 216197 w 216197"/>
                  <a:gd name="connsiteY2" fmla="*/ 97103 h 216856"/>
                  <a:gd name="connsiteX3" fmla="*/ 216197 w 216197"/>
                  <a:gd name="connsiteY3" fmla="*/ 36031 h 216856"/>
                  <a:gd name="connsiteX4" fmla="*/ 209892 w 216197"/>
                  <a:gd name="connsiteY4" fmla="*/ 18015 h 216856"/>
                  <a:gd name="connsiteX5" fmla="*/ 107744 w 216197"/>
                  <a:gd name="connsiteY5" fmla="*/ 0 h 216856"/>
                  <a:gd name="connsiteX6" fmla="*/ 11362 w 216197"/>
                  <a:gd name="connsiteY6" fmla="*/ 18015 h 216856"/>
                  <a:gd name="connsiteX7" fmla="*/ 12 w 216197"/>
                  <a:gd name="connsiteY7" fmla="*/ 36031 h 216856"/>
                  <a:gd name="connsiteX8" fmla="*/ 12 w 216197"/>
                  <a:gd name="connsiteY8" fmla="*/ 97103 h 216856"/>
                  <a:gd name="connsiteX9" fmla="*/ 87747 w 216197"/>
                  <a:gd name="connsiteY9" fmla="*/ 211321 h 216856"/>
                  <a:gd name="connsiteX10" fmla="*/ 97656 w 216197"/>
                  <a:gd name="connsiteY10" fmla="*/ 215104 h 216856"/>
                  <a:gd name="connsiteX11" fmla="*/ 117833 w 216197"/>
                  <a:gd name="connsiteY11" fmla="*/ 215104 h 21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197" h="216856">
                    <a:moveTo>
                      <a:pt x="117833" y="215104"/>
                    </a:moveTo>
                    <a:lnTo>
                      <a:pt x="127741" y="211321"/>
                    </a:lnTo>
                    <a:cubicBezTo>
                      <a:pt x="175122" y="193305"/>
                      <a:pt x="216197" y="147726"/>
                      <a:pt x="216197" y="97103"/>
                    </a:cubicBezTo>
                    <a:lnTo>
                      <a:pt x="216197" y="36031"/>
                    </a:lnTo>
                    <a:cubicBezTo>
                      <a:pt x="216197" y="28464"/>
                      <a:pt x="216197" y="21799"/>
                      <a:pt x="209892" y="18015"/>
                    </a:cubicBezTo>
                    <a:cubicBezTo>
                      <a:pt x="177057" y="6466"/>
                      <a:pt x="142550" y="380"/>
                      <a:pt x="107744" y="0"/>
                    </a:cubicBezTo>
                    <a:cubicBezTo>
                      <a:pt x="74800" y="216"/>
                      <a:pt x="42159" y="6316"/>
                      <a:pt x="11362" y="18015"/>
                    </a:cubicBezTo>
                    <a:cubicBezTo>
                      <a:pt x="4237" y="21119"/>
                      <a:pt x="-265" y="28264"/>
                      <a:pt x="12" y="36031"/>
                    </a:cubicBezTo>
                    <a:lnTo>
                      <a:pt x="12" y="97103"/>
                    </a:lnTo>
                    <a:cubicBezTo>
                      <a:pt x="12" y="147726"/>
                      <a:pt x="40367" y="193125"/>
                      <a:pt x="87747" y="211321"/>
                    </a:cubicBezTo>
                    <a:lnTo>
                      <a:pt x="97656" y="215104"/>
                    </a:lnTo>
                    <a:cubicBezTo>
                      <a:pt x="104179" y="217441"/>
                      <a:pt x="111310" y="217441"/>
                      <a:pt x="117833" y="215104"/>
                    </a:cubicBezTo>
                    <a:close/>
                  </a:path>
                </a:pathLst>
              </a:custGeom>
              <a:grpFill/>
              <a:ln w="19050" cap="rnd">
                <a:solidFill>
                  <a:schemeClr val="accent2"/>
                </a:solidFill>
                <a:prstDash val="solid"/>
                <a:round/>
              </a:ln>
            </p:spPr>
            <p:txBody>
              <a:bodyPr rtlCol="0" anchor="ctr"/>
              <a:lstStyle/>
              <a:p>
                <a:endParaRPr lang="en-US"/>
              </a:p>
            </p:txBody>
          </p:sp>
          <p:sp>
            <p:nvSpPr>
              <p:cNvPr id="136" name="Freeform 135">
                <a:extLst>
                  <a:ext uri="{FF2B5EF4-FFF2-40B4-BE49-F238E27FC236}">
                    <a16:creationId xmlns:a16="http://schemas.microsoft.com/office/drawing/2014/main" id="{B964A8B4-2066-46E2-004E-53860A3541EE}"/>
                  </a:ext>
                </a:extLst>
              </p:cNvPr>
              <p:cNvSpPr/>
              <p:nvPr/>
            </p:nvSpPr>
            <p:spPr>
              <a:xfrm>
                <a:off x="4734489" y="3369220"/>
                <a:ext cx="18015" cy="108092"/>
              </a:xfrm>
              <a:custGeom>
                <a:avLst/>
                <a:gdLst>
                  <a:gd name="connsiteX0" fmla="*/ 0 w 18015"/>
                  <a:gd name="connsiteY0" fmla="*/ 0 h 108092"/>
                  <a:gd name="connsiteX1" fmla="*/ 0 w 18015"/>
                  <a:gd name="connsiteY1" fmla="*/ 108093 h 108092"/>
                </a:gdLst>
                <a:ahLst/>
                <a:cxnLst>
                  <a:cxn ang="0">
                    <a:pos x="connsiteX0" y="connsiteY0"/>
                  </a:cxn>
                  <a:cxn ang="0">
                    <a:pos x="connsiteX1" y="connsiteY1"/>
                  </a:cxn>
                </a:cxnLst>
                <a:rect l="l" t="t" r="r" b="b"/>
                <a:pathLst>
                  <a:path w="18015" h="108092">
                    <a:moveTo>
                      <a:pt x="0" y="0"/>
                    </a:moveTo>
                    <a:lnTo>
                      <a:pt x="0" y="108093"/>
                    </a:lnTo>
                  </a:path>
                </a:pathLst>
              </a:custGeom>
              <a:grpFill/>
              <a:ln w="19050" cap="rnd">
                <a:solidFill>
                  <a:schemeClr val="accent2"/>
                </a:solidFill>
                <a:prstDash val="solid"/>
                <a:round/>
              </a:ln>
            </p:spPr>
            <p:txBody>
              <a:bodyPr rtlCol="0" anchor="ctr"/>
              <a:lstStyle/>
              <a:p>
                <a:endParaRPr lang="en-US"/>
              </a:p>
            </p:txBody>
          </p:sp>
          <p:sp>
            <p:nvSpPr>
              <p:cNvPr id="137" name="Freeform 136">
                <a:extLst>
                  <a:ext uri="{FF2B5EF4-FFF2-40B4-BE49-F238E27FC236}">
                    <a16:creationId xmlns:a16="http://schemas.microsoft.com/office/drawing/2014/main" id="{6C04653B-A3E3-9DA0-1917-9DAFAFFCD5B0}"/>
                  </a:ext>
                </a:extLst>
              </p:cNvPr>
              <p:cNvSpPr/>
              <p:nvPr/>
            </p:nvSpPr>
            <p:spPr>
              <a:xfrm>
                <a:off x="4675579" y="3423266"/>
                <a:ext cx="108092" cy="18015"/>
              </a:xfrm>
              <a:custGeom>
                <a:avLst/>
                <a:gdLst>
                  <a:gd name="connsiteX0" fmla="*/ 108093 w 108092"/>
                  <a:gd name="connsiteY0" fmla="*/ 0 h 18015"/>
                  <a:gd name="connsiteX1" fmla="*/ 0 w 108092"/>
                  <a:gd name="connsiteY1" fmla="*/ 0 h 18015"/>
                </a:gdLst>
                <a:ahLst/>
                <a:cxnLst>
                  <a:cxn ang="0">
                    <a:pos x="connsiteX0" y="connsiteY0"/>
                  </a:cxn>
                  <a:cxn ang="0">
                    <a:pos x="connsiteX1" y="connsiteY1"/>
                  </a:cxn>
                </a:cxnLst>
                <a:rect l="l" t="t" r="r" b="b"/>
                <a:pathLst>
                  <a:path w="108092" h="18015">
                    <a:moveTo>
                      <a:pt x="108093" y="0"/>
                    </a:moveTo>
                    <a:lnTo>
                      <a:pt x="0" y="0"/>
                    </a:lnTo>
                  </a:path>
                </a:pathLst>
              </a:custGeom>
              <a:grpFill/>
              <a:ln w="19050" cap="rnd">
                <a:solidFill>
                  <a:schemeClr val="accent2"/>
                </a:solidFill>
                <a:prstDash val="solid"/>
                <a:round/>
              </a:ln>
            </p:spPr>
            <p:txBody>
              <a:bodyPr rtlCol="0" anchor="ctr"/>
              <a:lstStyle/>
              <a:p>
                <a:endParaRPr lang="en-US"/>
              </a:p>
            </p:txBody>
          </p:sp>
        </p:grpSp>
      </p:grpSp>
      <p:grpSp>
        <p:nvGrpSpPr>
          <p:cNvPr id="165" name="Group 164">
            <a:extLst>
              <a:ext uri="{FF2B5EF4-FFF2-40B4-BE49-F238E27FC236}">
                <a16:creationId xmlns:a16="http://schemas.microsoft.com/office/drawing/2014/main" id="{0369A62C-323E-F1CD-48AD-3325F9D966E1}"/>
              </a:ext>
            </a:extLst>
          </p:cNvPr>
          <p:cNvGrpSpPr/>
          <p:nvPr/>
        </p:nvGrpSpPr>
        <p:grpSpPr>
          <a:xfrm>
            <a:off x="5074766" y="4437312"/>
            <a:ext cx="425376" cy="389682"/>
            <a:chOff x="5178004" y="4391555"/>
            <a:chExt cx="425376" cy="389682"/>
          </a:xfrm>
          <a:noFill/>
        </p:grpSpPr>
        <p:sp>
          <p:nvSpPr>
            <p:cNvPr id="140" name="Freeform 139">
              <a:extLst>
                <a:ext uri="{FF2B5EF4-FFF2-40B4-BE49-F238E27FC236}">
                  <a16:creationId xmlns:a16="http://schemas.microsoft.com/office/drawing/2014/main" id="{79CEF0BC-BD0A-5852-427F-3EA313E5365D}"/>
                </a:ext>
              </a:extLst>
            </p:cNvPr>
            <p:cNvSpPr/>
            <p:nvPr/>
          </p:nvSpPr>
          <p:spPr>
            <a:xfrm>
              <a:off x="5178004" y="4596014"/>
              <a:ext cx="184946" cy="185223"/>
            </a:xfrm>
            <a:custGeom>
              <a:avLst/>
              <a:gdLst>
                <a:gd name="connsiteX0" fmla="*/ 0 w 184946"/>
                <a:gd name="connsiteY0" fmla="*/ 92613 h 185223"/>
                <a:gd name="connsiteX1" fmla="*/ 138710 w 184946"/>
                <a:gd name="connsiteY1" fmla="*/ 172696 h 185223"/>
                <a:gd name="connsiteX2" fmla="*/ 184946 w 184946"/>
                <a:gd name="connsiteY2" fmla="*/ 92613 h 185223"/>
                <a:gd name="connsiteX3" fmla="*/ 46237 w 184946"/>
                <a:gd name="connsiteY3" fmla="*/ 12527 h 185223"/>
                <a:gd name="connsiteX4" fmla="*/ 0 w 184946"/>
                <a:gd name="connsiteY4" fmla="*/ 92613 h 185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946" h="185223">
                  <a:moveTo>
                    <a:pt x="0" y="92613"/>
                  </a:moveTo>
                  <a:cubicBezTo>
                    <a:pt x="0" y="163798"/>
                    <a:pt x="77060" y="208289"/>
                    <a:pt x="138710" y="172696"/>
                  </a:cubicBezTo>
                  <a:cubicBezTo>
                    <a:pt x="167322" y="156177"/>
                    <a:pt x="184946" y="125650"/>
                    <a:pt x="184946" y="92613"/>
                  </a:cubicBezTo>
                  <a:cubicBezTo>
                    <a:pt x="184946" y="21425"/>
                    <a:pt x="107886" y="-23066"/>
                    <a:pt x="46237" y="12527"/>
                  </a:cubicBezTo>
                  <a:cubicBezTo>
                    <a:pt x="17625" y="29046"/>
                    <a:pt x="0" y="59575"/>
                    <a:pt x="0" y="92613"/>
                  </a:cubicBezTo>
                </a:path>
              </a:pathLst>
            </a:custGeom>
            <a:grpFill/>
            <a:ln w="19050" cap="rnd">
              <a:solidFill>
                <a:schemeClr val="accent6"/>
              </a:solidFill>
              <a:prstDash val="solid"/>
              <a:round/>
            </a:ln>
          </p:spPr>
          <p:txBody>
            <a:bodyPr rtlCol="0" anchor="ctr"/>
            <a:lstStyle/>
            <a:p>
              <a:endParaRPr lang="en-US"/>
            </a:p>
          </p:txBody>
        </p:sp>
        <p:sp>
          <p:nvSpPr>
            <p:cNvPr id="141" name="Freeform 140">
              <a:extLst>
                <a:ext uri="{FF2B5EF4-FFF2-40B4-BE49-F238E27FC236}">
                  <a16:creationId xmlns:a16="http://schemas.microsoft.com/office/drawing/2014/main" id="{562A93F6-E383-465D-928F-4084F5DC420E}"/>
                </a:ext>
              </a:extLst>
            </p:cNvPr>
            <p:cNvSpPr/>
            <p:nvPr/>
          </p:nvSpPr>
          <p:spPr>
            <a:xfrm>
              <a:off x="5196499" y="4391555"/>
              <a:ext cx="166451" cy="241587"/>
            </a:xfrm>
            <a:custGeom>
              <a:avLst/>
              <a:gdLst>
                <a:gd name="connsiteX0" fmla="*/ 166452 w 166451"/>
                <a:gd name="connsiteY0" fmla="*/ 84383 h 241587"/>
                <a:gd name="connsiteX1" fmla="*/ 166452 w 166451"/>
                <a:gd name="connsiteY1" fmla="*/ 10405 h 241587"/>
                <a:gd name="connsiteX2" fmla="*/ 110968 w 166451"/>
                <a:gd name="connsiteY2" fmla="*/ 10405 h 241587"/>
                <a:gd name="connsiteX3" fmla="*/ 83226 w 166451"/>
                <a:gd name="connsiteY3" fmla="*/ 84383 h 241587"/>
                <a:gd name="connsiteX4" fmla="*/ 55484 w 166451"/>
                <a:gd name="connsiteY4" fmla="*/ 112125 h 241587"/>
                <a:gd name="connsiteX5" fmla="*/ 0 w 166451"/>
                <a:gd name="connsiteY5" fmla="*/ 241588 h 241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451" h="241587">
                  <a:moveTo>
                    <a:pt x="166452" y="84383"/>
                  </a:moveTo>
                  <a:lnTo>
                    <a:pt x="166452" y="10405"/>
                  </a:lnTo>
                  <a:cubicBezTo>
                    <a:pt x="150560" y="-3468"/>
                    <a:pt x="126860" y="-3468"/>
                    <a:pt x="110968" y="10405"/>
                  </a:cubicBezTo>
                  <a:lnTo>
                    <a:pt x="83226" y="84383"/>
                  </a:lnTo>
                  <a:lnTo>
                    <a:pt x="55484" y="112125"/>
                  </a:lnTo>
                  <a:lnTo>
                    <a:pt x="0" y="241588"/>
                  </a:lnTo>
                </a:path>
              </a:pathLst>
            </a:custGeom>
            <a:grpFill/>
            <a:ln w="19050" cap="rnd">
              <a:solidFill>
                <a:schemeClr val="accent6"/>
              </a:solidFill>
              <a:prstDash val="solid"/>
              <a:round/>
            </a:ln>
          </p:spPr>
          <p:txBody>
            <a:bodyPr rtlCol="0" anchor="ctr"/>
            <a:lstStyle/>
            <a:p>
              <a:endParaRPr lang="en-US"/>
            </a:p>
          </p:txBody>
        </p:sp>
        <p:sp>
          <p:nvSpPr>
            <p:cNvPr id="142" name="Freeform 141">
              <a:extLst>
                <a:ext uri="{FF2B5EF4-FFF2-40B4-BE49-F238E27FC236}">
                  <a16:creationId xmlns:a16="http://schemas.microsoft.com/office/drawing/2014/main" id="{7C966226-D65D-78E9-60A6-A677FE1FAE7D}"/>
                </a:ext>
              </a:extLst>
            </p:cNvPr>
            <p:cNvSpPr/>
            <p:nvPr/>
          </p:nvSpPr>
          <p:spPr>
            <a:xfrm>
              <a:off x="5418434" y="4596014"/>
              <a:ext cx="184946" cy="185223"/>
            </a:xfrm>
            <a:custGeom>
              <a:avLst/>
              <a:gdLst>
                <a:gd name="connsiteX0" fmla="*/ 0 w 184946"/>
                <a:gd name="connsiteY0" fmla="*/ 92613 h 185223"/>
                <a:gd name="connsiteX1" fmla="*/ 138710 w 184946"/>
                <a:gd name="connsiteY1" fmla="*/ 172696 h 185223"/>
                <a:gd name="connsiteX2" fmla="*/ 184946 w 184946"/>
                <a:gd name="connsiteY2" fmla="*/ 92613 h 185223"/>
                <a:gd name="connsiteX3" fmla="*/ 46237 w 184946"/>
                <a:gd name="connsiteY3" fmla="*/ 12527 h 185223"/>
                <a:gd name="connsiteX4" fmla="*/ 0 w 184946"/>
                <a:gd name="connsiteY4" fmla="*/ 92613 h 185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946" h="185223">
                  <a:moveTo>
                    <a:pt x="0" y="92613"/>
                  </a:moveTo>
                  <a:cubicBezTo>
                    <a:pt x="0" y="163798"/>
                    <a:pt x="77060" y="208289"/>
                    <a:pt x="138710" y="172696"/>
                  </a:cubicBezTo>
                  <a:cubicBezTo>
                    <a:pt x="167322" y="156177"/>
                    <a:pt x="184946" y="125650"/>
                    <a:pt x="184946" y="92613"/>
                  </a:cubicBezTo>
                  <a:cubicBezTo>
                    <a:pt x="184946" y="21425"/>
                    <a:pt x="107886" y="-23066"/>
                    <a:pt x="46237" y="12527"/>
                  </a:cubicBezTo>
                  <a:cubicBezTo>
                    <a:pt x="17625" y="29046"/>
                    <a:pt x="0" y="59575"/>
                    <a:pt x="0" y="92613"/>
                  </a:cubicBezTo>
                </a:path>
              </a:pathLst>
            </a:custGeom>
            <a:grpFill/>
            <a:ln w="19050" cap="rnd">
              <a:solidFill>
                <a:schemeClr val="accent6"/>
              </a:solidFill>
              <a:prstDash val="solid"/>
              <a:round/>
            </a:ln>
          </p:spPr>
          <p:txBody>
            <a:bodyPr rtlCol="0" anchor="ctr"/>
            <a:lstStyle/>
            <a:p>
              <a:endParaRPr lang="en-US"/>
            </a:p>
          </p:txBody>
        </p:sp>
        <p:sp>
          <p:nvSpPr>
            <p:cNvPr id="143" name="Freeform 142">
              <a:extLst>
                <a:ext uri="{FF2B5EF4-FFF2-40B4-BE49-F238E27FC236}">
                  <a16:creationId xmlns:a16="http://schemas.microsoft.com/office/drawing/2014/main" id="{21B58F13-598A-B939-4149-DC33352530EE}"/>
                </a:ext>
              </a:extLst>
            </p:cNvPr>
            <p:cNvSpPr/>
            <p:nvPr/>
          </p:nvSpPr>
          <p:spPr>
            <a:xfrm>
              <a:off x="5418434" y="4392719"/>
              <a:ext cx="166451" cy="240423"/>
            </a:xfrm>
            <a:custGeom>
              <a:avLst/>
              <a:gdLst>
                <a:gd name="connsiteX0" fmla="*/ 0 w 166451"/>
                <a:gd name="connsiteY0" fmla="*/ 83219 h 240423"/>
                <a:gd name="connsiteX1" fmla="*/ 0 w 166451"/>
                <a:gd name="connsiteY1" fmla="*/ 10405 h 240423"/>
                <a:gd name="connsiteX2" fmla="*/ 55484 w 166451"/>
                <a:gd name="connsiteY2" fmla="*/ 10405 h 240423"/>
                <a:gd name="connsiteX3" fmla="*/ 83226 w 166451"/>
                <a:gd name="connsiteY3" fmla="*/ 83219 h 240423"/>
                <a:gd name="connsiteX4" fmla="*/ 110968 w 166451"/>
                <a:gd name="connsiteY4" fmla="*/ 110961 h 240423"/>
                <a:gd name="connsiteX5" fmla="*/ 166452 w 166451"/>
                <a:gd name="connsiteY5" fmla="*/ 240423 h 24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451" h="240423">
                  <a:moveTo>
                    <a:pt x="0" y="83219"/>
                  </a:moveTo>
                  <a:lnTo>
                    <a:pt x="0" y="10405"/>
                  </a:lnTo>
                  <a:cubicBezTo>
                    <a:pt x="15892" y="-3468"/>
                    <a:pt x="39592" y="-3468"/>
                    <a:pt x="55484" y="10405"/>
                  </a:cubicBezTo>
                  <a:lnTo>
                    <a:pt x="83226" y="83219"/>
                  </a:lnTo>
                  <a:lnTo>
                    <a:pt x="110968" y="110961"/>
                  </a:lnTo>
                  <a:lnTo>
                    <a:pt x="166452" y="240423"/>
                  </a:lnTo>
                </a:path>
              </a:pathLst>
            </a:custGeom>
            <a:grpFill/>
            <a:ln w="19050" cap="rnd">
              <a:solidFill>
                <a:schemeClr val="accent6"/>
              </a:solidFill>
              <a:prstDash val="solid"/>
              <a:round/>
            </a:ln>
          </p:spPr>
          <p:txBody>
            <a:bodyPr rtlCol="0" anchor="ctr"/>
            <a:lstStyle/>
            <a:p>
              <a:endParaRPr lang="en-US"/>
            </a:p>
          </p:txBody>
        </p:sp>
        <p:sp>
          <p:nvSpPr>
            <p:cNvPr id="144" name="Freeform 143">
              <a:extLst>
                <a:ext uri="{FF2B5EF4-FFF2-40B4-BE49-F238E27FC236}">
                  <a16:creationId xmlns:a16="http://schemas.microsoft.com/office/drawing/2014/main" id="{AD4016A8-FC82-6445-61BB-91930C1627EE}"/>
                </a:ext>
              </a:extLst>
            </p:cNvPr>
            <p:cNvSpPr/>
            <p:nvPr/>
          </p:nvSpPr>
          <p:spPr>
            <a:xfrm>
              <a:off x="5316714" y="4512927"/>
              <a:ext cx="147957" cy="36989"/>
            </a:xfrm>
            <a:custGeom>
              <a:avLst/>
              <a:gdLst>
                <a:gd name="connsiteX0" fmla="*/ 0 w 147957"/>
                <a:gd name="connsiteY0" fmla="*/ 36989 h 36989"/>
                <a:gd name="connsiteX1" fmla="*/ 73979 w 147957"/>
                <a:gd name="connsiteY1" fmla="*/ 0 h 36989"/>
                <a:gd name="connsiteX2" fmla="*/ 147957 w 147957"/>
                <a:gd name="connsiteY2" fmla="*/ 36989 h 36989"/>
              </a:gdLst>
              <a:ahLst/>
              <a:cxnLst>
                <a:cxn ang="0">
                  <a:pos x="connsiteX0" y="connsiteY0"/>
                </a:cxn>
                <a:cxn ang="0">
                  <a:pos x="connsiteX1" y="connsiteY1"/>
                </a:cxn>
                <a:cxn ang="0">
                  <a:pos x="connsiteX2" y="connsiteY2"/>
                </a:cxn>
              </a:cxnLst>
              <a:rect l="l" t="t" r="r" b="b"/>
              <a:pathLst>
                <a:path w="147957" h="36989">
                  <a:moveTo>
                    <a:pt x="0" y="36989"/>
                  </a:moveTo>
                  <a:cubicBezTo>
                    <a:pt x="0" y="16645"/>
                    <a:pt x="33124" y="0"/>
                    <a:pt x="73979" y="0"/>
                  </a:cubicBezTo>
                  <a:cubicBezTo>
                    <a:pt x="114833" y="0"/>
                    <a:pt x="147957" y="16553"/>
                    <a:pt x="147957" y="36989"/>
                  </a:cubicBezTo>
                </a:path>
              </a:pathLst>
            </a:custGeom>
            <a:grpFill/>
            <a:ln w="19050" cap="rnd">
              <a:solidFill>
                <a:schemeClr val="accent6"/>
              </a:solidFill>
              <a:prstDash val="solid"/>
              <a:round/>
            </a:ln>
          </p:spPr>
          <p:txBody>
            <a:bodyPr rtlCol="0" anchor="ctr"/>
            <a:lstStyle/>
            <a:p>
              <a:endParaRPr lang="en-US"/>
            </a:p>
          </p:txBody>
        </p:sp>
        <p:sp>
          <p:nvSpPr>
            <p:cNvPr id="145" name="Freeform 144">
              <a:extLst>
                <a:ext uri="{FF2B5EF4-FFF2-40B4-BE49-F238E27FC236}">
                  <a16:creationId xmlns:a16="http://schemas.microsoft.com/office/drawing/2014/main" id="{F35A7734-8FBC-E2C2-9984-977B3DC80905}"/>
                </a:ext>
              </a:extLst>
            </p:cNvPr>
            <p:cNvSpPr/>
            <p:nvPr/>
          </p:nvSpPr>
          <p:spPr>
            <a:xfrm>
              <a:off x="5362951" y="4515609"/>
              <a:ext cx="18872" cy="173017"/>
            </a:xfrm>
            <a:custGeom>
              <a:avLst/>
              <a:gdLst>
                <a:gd name="connsiteX0" fmla="*/ 0 w 18872"/>
                <a:gd name="connsiteY0" fmla="*/ 173017 h 173017"/>
                <a:gd name="connsiteX1" fmla="*/ 0 w 18872"/>
                <a:gd name="connsiteY1" fmla="*/ 0 h 173017"/>
              </a:gdLst>
              <a:ahLst/>
              <a:cxnLst>
                <a:cxn ang="0">
                  <a:pos x="connsiteX0" y="connsiteY0"/>
                </a:cxn>
                <a:cxn ang="0">
                  <a:pos x="connsiteX1" y="connsiteY1"/>
                </a:cxn>
              </a:cxnLst>
              <a:rect l="l" t="t" r="r" b="b"/>
              <a:pathLst>
                <a:path w="18872" h="173017">
                  <a:moveTo>
                    <a:pt x="0" y="173017"/>
                  </a:moveTo>
                  <a:lnTo>
                    <a:pt x="0" y="0"/>
                  </a:lnTo>
                </a:path>
              </a:pathLst>
            </a:custGeom>
            <a:grpFill/>
            <a:ln w="19050" cap="rnd">
              <a:solidFill>
                <a:schemeClr val="accent6"/>
              </a:solidFill>
              <a:prstDash val="solid"/>
              <a:round/>
            </a:ln>
          </p:spPr>
          <p:txBody>
            <a:bodyPr rtlCol="0" anchor="ctr"/>
            <a:lstStyle/>
            <a:p>
              <a:endParaRPr lang="en-US"/>
            </a:p>
          </p:txBody>
        </p:sp>
        <p:sp>
          <p:nvSpPr>
            <p:cNvPr id="146" name="Freeform 145">
              <a:extLst>
                <a:ext uri="{FF2B5EF4-FFF2-40B4-BE49-F238E27FC236}">
                  <a16:creationId xmlns:a16="http://schemas.microsoft.com/office/drawing/2014/main" id="{6A4132B9-AC6C-7803-667D-EDD7AB07DAAD}"/>
                </a:ext>
              </a:extLst>
            </p:cNvPr>
            <p:cNvSpPr/>
            <p:nvPr/>
          </p:nvSpPr>
          <p:spPr>
            <a:xfrm>
              <a:off x="5418434" y="4515609"/>
              <a:ext cx="18872" cy="173017"/>
            </a:xfrm>
            <a:custGeom>
              <a:avLst/>
              <a:gdLst>
                <a:gd name="connsiteX0" fmla="*/ 0 w 18872"/>
                <a:gd name="connsiteY0" fmla="*/ 173017 h 173017"/>
                <a:gd name="connsiteX1" fmla="*/ 0 w 18872"/>
                <a:gd name="connsiteY1" fmla="*/ 0 h 173017"/>
              </a:gdLst>
              <a:ahLst/>
              <a:cxnLst>
                <a:cxn ang="0">
                  <a:pos x="connsiteX0" y="connsiteY0"/>
                </a:cxn>
                <a:cxn ang="0">
                  <a:pos x="connsiteX1" y="connsiteY1"/>
                </a:cxn>
              </a:cxnLst>
              <a:rect l="l" t="t" r="r" b="b"/>
              <a:pathLst>
                <a:path w="18872" h="173017">
                  <a:moveTo>
                    <a:pt x="0" y="173017"/>
                  </a:moveTo>
                  <a:lnTo>
                    <a:pt x="0" y="0"/>
                  </a:lnTo>
                </a:path>
              </a:pathLst>
            </a:custGeom>
            <a:grpFill/>
            <a:ln w="19050" cap="rnd">
              <a:solidFill>
                <a:schemeClr val="accent6"/>
              </a:solidFill>
              <a:prstDash val="solid"/>
              <a:round/>
            </a:ln>
          </p:spPr>
          <p:txBody>
            <a:bodyPr rtlCol="0" anchor="ctr"/>
            <a:lstStyle/>
            <a:p>
              <a:endParaRPr lang="en-US"/>
            </a:p>
          </p:txBody>
        </p:sp>
      </p:grpSp>
      <p:grpSp>
        <p:nvGrpSpPr>
          <p:cNvPr id="166" name="Group 165">
            <a:extLst>
              <a:ext uri="{FF2B5EF4-FFF2-40B4-BE49-F238E27FC236}">
                <a16:creationId xmlns:a16="http://schemas.microsoft.com/office/drawing/2014/main" id="{E794793B-7EFE-8877-4D2B-BDA9B428A12B}"/>
              </a:ext>
            </a:extLst>
          </p:cNvPr>
          <p:cNvGrpSpPr/>
          <p:nvPr/>
        </p:nvGrpSpPr>
        <p:grpSpPr>
          <a:xfrm>
            <a:off x="7340408" y="3175345"/>
            <a:ext cx="377301" cy="377302"/>
            <a:chOff x="7443646" y="3129588"/>
            <a:chExt cx="377301" cy="377302"/>
          </a:xfrm>
          <a:noFill/>
        </p:grpSpPr>
        <p:grpSp>
          <p:nvGrpSpPr>
            <p:cNvPr id="125" name="Graphic 79">
              <a:extLst>
                <a:ext uri="{FF2B5EF4-FFF2-40B4-BE49-F238E27FC236}">
                  <a16:creationId xmlns:a16="http://schemas.microsoft.com/office/drawing/2014/main" id="{8E50A40F-C287-E118-F4DA-1A9F6CD242B4}"/>
                </a:ext>
              </a:extLst>
            </p:cNvPr>
            <p:cNvGrpSpPr/>
            <p:nvPr/>
          </p:nvGrpSpPr>
          <p:grpSpPr>
            <a:xfrm>
              <a:off x="7444260" y="3129610"/>
              <a:ext cx="376267" cy="376667"/>
              <a:chOff x="7444260" y="3129610"/>
              <a:chExt cx="376267" cy="376667"/>
            </a:xfrm>
            <a:grpFill/>
          </p:grpSpPr>
          <p:sp>
            <p:nvSpPr>
              <p:cNvPr id="126" name="Freeform 125">
                <a:extLst>
                  <a:ext uri="{FF2B5EF4-FFF2-40B4-BE49-F238E27FC236}">
                    <a16:creationId xmlns:a16="http://schemas.microsoft.com/office/drawing/2014/main" id="{4B69CC53-9780-AAC1-22A9-304A3C33F3CA}"/>
                  </a:ext>
                </a:extLst>
              </p:cNvPr>
              <p:cNvSpPr/>
              <p:nvPr/>
            </p:nvSpPr>
            <p:spPr>
              <a:xfrm>
                <a:off x="7444260" y="3357118"/>
                <a:ext cx="149158" cy="149159"/>
              </a:xfrm>
              <a:custGeom>
                <a:avLst/>
                <a:gdLst>
                  <a:gd name="connsiteX0" fmla="*/ 41382 w 149158"/>
                  <a:gd name="connsiteY0" fmla="*/ 142555 h 149159"/>
                  <a:gd name="connsiteX1" fmla="*/ 6604 w 149158"/>
                  <a:gd name="connsiteY1" fmla="*/ 141328 h 149159"/>
                  <a:gd name="connsiteX2" fmla="*/ 6604 w 149158"/>
                  <a:gd name="connsiteY2" fmla="*/ 107777 h 149159"/>
                  <a:gd name="connsiteX3" fmla="*/ 114381 w 149158"/>
                  <a:gd name="connsiteY3" fmla="*/ 0 h 149159"/>
                  <a:gd name="connsiteX4" fmla="*/ 149159 w 149158"/>
                  <a:gd name="connsiteY4" fmla="*/ 34777 h 149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58" h="149159">
                    <a:moveTo>
                      <a:pt x="41382" y="142555"/>
                    </a:moveTo>
                    <a:cubicBezTo>
                      <a:pt x="31439" y="151820"/>
                      <a:pt x="15869" y="151270"/>
                      <a:pt x="6604" y="141328"/>
                    </a:cubicBezTo>
                    <a:cubicBezTo>
                      <a:pt x="-2201" y="131877"/>
                      <a:pt x="-2201" y="117228"/>
                      <a:pt x="6604" y="107777"/>
                    </a:cubicBezTo>
                    <a:lnTo>
                      <a:pt x="114381" y="0"/>
                    </a:lnTo>
                    <a:lnTo>
                      <a:pt x="149159" y="34777"/>
                    </a:lnTo>
                    <a:close/>
                  </a:path>
                </a:pathLst>
              </a:custGeom>
              <a:grpFill/>
              <a:ln w="19050" cap="rnd">
                <a:solidFill>
                  <a:schemeClr val="accent2"/>
                </a:solidFill>
                <a:prstDash val="solid"/>
                <a:round/>
              </a:ln>
            </p:spPr>
            <p:txBody>
              <a:bodyPr rtlCol="0" anchor="ctr"/>
              <a:lstStyle/>
              <a:p>
                <a:endParaRPr lang="en-US"/>
              </a:p>
            </p:txBody>
          </p:sp>
          <p:sp>
            <p:nvSpPr>
              <p:cNvPr id="127" name="Freeform 126">
                <a:extLst>
                  <a:ext uri="{FF2B5EF4-FFF2-40B4-BE49-F238E27FC236}">
                    <a16:creationId xmlns:a16="http://schemas.microsoft.com/office/drawing/2014/main" id="{B3FD0157-17EC-E28D-028E-4A31BC24A392}"/>
                  </a:ext>
                </a:extLst>
              </p:cNvPr>
              <p:cNvSpPr/>
              <p:nvPr/>
            </p:nvSpPr>
            <p:spPr>
              <a:xfrm>
                <a:off x="7541252" y="3339729"/>
                <a:ext cx="69554" cy="69554"/>
              </a:xfrm>
              <a:custGeom>
                <a:avLst/>
                <a:gdLst>
                  <a:gd name="connsiteX0" fmla="*/ 0 w 69554"/>
                  <a:gd name="connsiteY0" fmla="*/ 0 h 69554"/>
                  <a:gd name="connsiteX1" fmla="*/ 69555 w 69554"/>
                  <a:gd name="connsiteY1" fmla="*/ 69555 h 69554"/>
                </a:gdLst>
                <a:ahLst/>
                <a:cxnLst>
                  <a:cxn ang="0">
                    <a:pos x="connsiteX0" y="connsiteY0"/>
                  </a:cxn>
                  <a:cxn ang="0">
                    <a:pos x="connsiteX1" y="connsiteY1"/>
                  </a:cxn>
                </a:cxnLst>
                <a:rect l="l" t="t" r="r" b="b"/>
                <a:pathLst>
                  <a:path w="69554" h="69554">
                    <a:moveTo>
                      <a:pt x="0" y="0"/>
                    </a:moveTo>
                    <a:lnTo>
                      <a:pt x="69555" y="69555"/>
                    </a:lnTo>
                  </a:path>
                </a:pathLst>
              </a:custGeom>
              <a:grpFill/>
              <a:ln w="19050" cap="rnd">
                <a:solidFill>
                  <a:schemeClr val="accent2"/>
                </a:solidFill>
                <a:prstDash val="solid"/>
                <a:round/>
              </a:ln>
            </p:spPr>
            <p:txBody>
              <a:bodyPr rtlCol="0" anchor="ctr"/>
              <a:lstStyle/>
              <a:p>
                <a:endParaRPr lang="en-US"/>
              </a:p>
            </p:txBody>
          </p:sp>
          <p:sp>
            <p:nvSpPr>
              <p:cNvPr id="128" name="Freeform 127">
                <a:extLst>
                  <a:ext uri="{FF2B5EF4-FFF2-40B4-BE49-F238E27FC236}">
                    <a16:creationId xmlns:a16="http://schemas.microsoft.com/office/drawing/2014/main" id="{7FA4754F-961F-C1F4-177F-228742181D9B}"/>
                  </a:ext>
                </a:extLst>
              </p:cNvPr>
              <p:cNvSpPr/>
              <p:nvPr/>
            </p:nvSpPr>
            <p:spPr>
              <a:xfrm>
                <a:off x="7576030" y="3211774"/>
                <a:ext cx="163060" cy="162732"/>
              </a:xfrm>
              <a:custGeom>
                <a:avLst/>
                <a:gdLst>
                  <a:gd name="connsiteX0" fmla="*/ 163060 w 163060"/>
                  <a:gd name="connsiteY0" fmla="*/ 0 h 162732"/>
                  <a:gd name="connsiteX1" fmla="*/ 0 w 163060"/>
                  <a:gd name="connsiteY1" fmla="*/ 162732 h 162732"/>
                </a:gdLst>
                <a:ahLst/>
                <a:cxnLst>
                  <a:cxn ang="0">
                    <a:pos x="connsiteX0" y="connsiteY0"/>
                  </a:cxn>
                  <a:cxn ang="0">
                    <a:pos x="connsiteX1" y="connsiteY1"/>
                  </a:cxn>
                </a:cxnLst>
                <a:rect l="l" t="t" r="r" b="b"/>
                <a:pathLst>
                  <a:path w="163060" h="162732">
                    <a:moveTo>
                      <a:pt x="163060" y="0"/>
                    </a:moveTo>
                    <a:lnTo>
                      <a:pt x="0" y="162732"/>
                    </a:lnTo>
                  </a:path>
                </a:pathLst>
              </a:custGeom>
              <a:grpFill/>
              <a:ln w="19050" cap="rnd">
                <a:solidFill>
                  <a:schemeClr val="accent2"/>
                </a:solidFill>
                <a:prstDash val="solid"/>
                <a:round/>
              </a:ln>
            </p:spPr>
            <p:txBody>
              <a:bodyPr rtlCol="0" anchor="ctr"/>
              <a:lstStyle/>
              <a:p>
                <a:endParaRPr lang="en-US"/>
              </a:p>
            </p:txBody>
          </p:sp>
          <p:sp>
            <p:nvSpPr>
              <p:cNvPr id="129" name="Freeform 128">
                <a:extLst>
                  <a:ext uri="{FF2B5EF4-FFF2-40B4-BE49-F238E27FC236}">
                    <a16:creationId xmlns:a16="http://schemas.microsoft.com/office/drawing/2014/main" id="{328F8AA1-C7BE-BCDC-892A-E4CB43258CC0}"/>
                  </a:ext>
                </a:extLst>
              </p:cNvPr>
              <p:cNvSpPr/>
              <p:nvPr/>
            </p:nvSpPr>
            <p:spPr>
              <a:xfrm>
                <a:off x="7722466" y="3129610"/>
                <a:ext cx="98061" cy="98284"/>
              </a:xfrm>
              <a:custGeom>
                <a:avLst/>
                <a:gdLst>
                  <a:gd name="connsiteX0" fmla="*/ 52714 w 98061"/>
                  <a:gd name="connsiteY0" fmla="*/ 91843 h 98284"/>
                  <a:gd name="connsiteX1" fmla="*/ 40739 w 98061"/>
                  <a:gd name="connsiteY1" fmla="*/ 98241 h 98284"/>
                  <a:gd name="connsiteX2" fmla="*/ 27943 w 98061"/>
                  <a:gd name="connsiteY2" fmla="*/ 93484 h 98284"/>
                  <a:gd name="connsiteX3" fmla="*/ 4813 w 98061"/>
                  <a:gd name="connsiteY3" fmla="*/ 70353 h 98284"/>
                  <a:gd name="connsiteX4" fmla="*/ 56 w 98061"/>
                  <a:gd name="connsiteY4" fmla="*/ 57394 h 98284"/>
                  <a:gd name="connsiteX5" fmla="*/ 7110 w 98061"/>
                  <a:gd name="connsiteY5" fmla="*/ 45418 h 98284"/>
                  <a:gd name="connsiteX6" fmla="*/ 70923 w 98061"/>
                  <a:gd name="connsiteY6" fmla="*/ 1455 h 98284"/>
                  <a:gd name="connsiteX7" fmla="*/ 81422 w 98061"/>
                  <a:gd name="connsiteY7" fmla="*/ 2439 h 98284"/>
                  <a:gd name="connsiteX8" fmla="*/ 96022 w 98061"/>
                  <a:gd name="connsiteY8" fmla="*/ 17039 h 98284"/>
                  <a:gd name="connsiteX9" fmla="*/ 96022 w 98061"/>
                  <a:gd name="connsiteY9" fmla="*/ 27866 h 9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061" h="98284">
                    <a:moveTo>
                      <a:pt x="52714" y="91843"/>
                    </a:moveTo>
                    <a:cubicBezTo>
                      <a:pt x="49833" y="95605"/>
                      <a:pt x="45467" y="97938"/>
                      <a:pt x="40739" y="98241"/>
                    </a:cubicBezTo>
                    <a:cubicBezTo>
                      <a:pt x="35985" y="98589"/>
                      <a:pt x="31314" y="96853"/>
                      <a:pt x="27943" y="93484"/>
                    </a:cubicBezTo>
                    <a:lnTo>
                      <a:pt x="4813" y="70353"/>
                    </a:lnTo>
                    <a:cubicBezTo>
                      <a:pt x="1398" y="66943"/>
                      <a:pt x="-341" y="62203"/>
                      <a:pt x="56" y="57394"/>
                    </a:cubicBezTo>
                    <a:cubicBezTo>
                      <a:pt x="517" y="52554"/>
                      <a:pt x="3100" y="48168"/>
                      <a:pt x="7110" y="45418"/>
                    </a:cubicBezTo>
                    <a:lnTo>
                      <a:pt x="70923" y="1455"/>
                    </a:lnTo>
                    <a:cubicBezTo>
                      <a:pt x="74197" y="-808"/>
                      <a:pt x="78625" y="-393"/>
                      <a:pt x="81422" y="2439"/>
                    </a:cubicBezTo>
                    <a:lnTo>
                      <a:pt x="96022" y="17039"/>
                    </a:lnTo>
                    <a:cubicBezTo>
                      <a:pt x="98742" y="20135"/>
                      <a:pt x="98742" y="24769"/>
                      <a:pt x="96022" y="27866"/>
                    </a:cubicBezTo>
                    <a:close/>
                  </a:path>
                </a:pathLst>
              </a:custGeom>
              <a:grpFill/>
              <a:ln w="19050" cap="rnd">
                <a:solidFill>
                  <a:schemeClr val="accent2"/>
                </a:solidFill>
                <a:prstDash val="solid"/>
                <a:round/>
              </a:ln>
            </p:spPr>
            <p:txBody>
              <a:bodyPr rtlCol="0" anchor="ctr"/>
              <a:lstStyle/>
              <a:p>
                <a:endParaRPr lang="en-US"/>
              </a:p>
            </p:txBody>
          </p:sp>
        </p:grpSp>
        <p:sp>
          <p:nvSpPr>
            <p:cNvPr id="130" name="Freeform 129">
              <a:extLst>
                <a:ext uri="{FF2B5EF4-FFF2-40B4-BE49-F238E27FC236}">
                  <a16:creationId xmlns:a16="http://schemas.microsoft.com/office/drawing/2014/main" id="{84DEE403-2487-8BB3-DFE4-2D4D51ACE385}"/>
                </a:ext>
              </a:extLst>
            </p:cNvPr>
            <p:cNvSpPr/>
            <p:nvPr/>
          </p:nvSpPr>
          <p:spPr>
            <a:xfrm>
              <a:off x="7443646" y="3129588"/>
              <a:ext cx="205055" cy="205055"/>
            </a:xfrm>
            <a:custGeom>
              <a:avLst/>
              <a:gdLst>
                <a:gd name="connsiteX0" fmla="*/ 205056 w 205055"/>
                <a:gd name="connsiteY0" fmla="*/ 172247 h 205055"/>
                <a:gd name="connsiteX1" fmla="*/ 125494 w 205055"/>
                <a:gd name="connsiteY1" fmla="*/ 92685 h 205055"/>
                <a:gd name="connsiteX2" fmla="*/ 131236 w 205055"/>
                <a:gd name="connsiteY2" fmla="*/ 65618 h 205055"/>
                <a:gd name="connsiteX3" fmla="*/ 65618 w 205055"/>
                <a:gd name="connsiteY3" fmla="*/ 0 h 205055"/>
                <a:gd name="connsiteX4" fmla="*/ 52166 w 205055"/>
                <a:gd name="connsiteY4" fmla="*/ 1312 h 205055"/>
                <a:gd name="connsiteX5" fmla="*/ 45932 w 205055"/>
                <a:gd name="connsiteY5" fmla="*/ 7054 h 205055"/>
                <a:gd name="connsiteX6" fmla="*/ 48065 w 205055"/>
                <a:gd name="connsiteY6" fmla="*/ 15256 h 205055"/>
                <a:gd name="connsiteX7" fmla="*/ 71359 w 205055"/>
                <a:gd name="connsiteY7" fmla="*/ 38550 h 205055"/>
                <a:gd name="connsiteX8" fmla="*/ 73820 w 205055"/>
                <a:gd name="connsiteY8" fmla="*/ 44456 h 205055"/>
                <a:gd name="connsiteX9" fmla="*/ 73820 w 205055"/>
                <a:gd name="connsiteY9" fmla="*/ 65618 h 205055"/>
                <a:gd name="connsiteX10" fmla="*/ 65618 w 205055"/>
                <a:gd name="connsiteY10" fmla="*/ 73820 h 205055"/>
                <a:gd name="connsiteX11" fmla="*/ 44456 w 205055"/>
                <a:gd name="connsiteY11" fmla="*/ 73820 h 205055"/>
                <a:gd name="connsiteX12" fmla="*/ 38550 w 205055"/>
                <a:gd name="connsiteY12" fmla="*/ 71359 h 205055"/>
                <a:gd name="connsiteX13" fmla="*/ 15256 w 205055"/>
                <a:gd name="connsiteY13" fmla="*/ 48065 h 205055"/>
                <a:gd name="connsiteX14" fmla="*/ 7054 w 205055"/>
                <a:gd name="connsiteY14" fmla="*/ 45932 h 205055"/>
                <a:gd name="connsiteX15" fmla="*/ 1312 w 205055"/>
                <a:gd name="connsiteY15" fmla="*/ 52166 h 205055"/>
                <a:gd name="connsiteX16" fmla="*/ 0 w 205055"/>
                <a:gd name="connsiteY16" fmla="*/ 65618 h 205055"/>
                <a:gd name="connsiteX17" fmla="*/ 65618 w 205055"/>
                <a:gd name="connsiteY17" fmla="*/ 131236 h 205055"/>
                <a:gd name="connsiteX18" fmla="*/ 92685 w 205055"/>
                <a:gd name="connsiteY18" fmla="*/ 125494 h 205055"/>
                <a:gd name="connsiteX19" fmla="*/ 172247 w 205055"/>
                <a:gd name="connsiteY19" fmla="*/ 205056 h 205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5055" h="205055">
                  <a:moveTo>
                    <a:pt x="205056" y="172247"/>
                  </a:moveTo>
                  <a:lnTo>
                    <a:pt x="125494" y="92685"/>
                  </a:lnTo>
                  <a:cubicBezTo>
                    <a:pt x="129250" y="84154"/>
                    <a:pt x="131204" y="74939"/>
                    <a:pt x="131236" y="65618"/>
                  </a:cubicBezTo>
                  <a:cubicBezTo>
                    <a:pt x="131236" y="29378"/>
                    <a:pt x="101858" y="0"/>
                    <a:pt x="65618" y="0"/>
                  </a:cubicBezTo>
                  <a:cubicBezTo>
                    <a:pt x="61103" y="14"/>
                    <a:pt x="56599" y="453"/>
                    <a:pt x="52166" y="1312"/>
                  </a:cubicBezTo>
                  <a:cubicBezTo>
                    <a:pt x="49184" y="1921"/>
                    <a:pt x="46784" y="4132"/>
                    <a:pt x="45932" y="7054"/>
                  </a:cubicBezTo>
                  <a:cubicBezTo>
                    <a:pt x="45104" y="9972"/>
                    <a:pt x="45920" y="13111"/>
                    <a:pt x="48065" y="15256"/>
                  </a:cubicBezTo>
                  <a:lnTo>
                    <a:pt x="71359" y="38550"/>
                  </a:lnTo>
                  <a:cubicBezTo>
                    <a:pt x="72961" y="40094"/>
                    <a:pt x="73852" y="42232"/>
                    <a:pt x="73820" y="44456"/>
                  </a:cubicBezTo>
                  <a:lnTo>
                    <a:pt x="73820" y="65618"/>
                  </a:lnTo>
                  <a:cubicBezTo>
                    <a:pt x="73820" y="70148"/>
                    <a:pt x="70148" y="73820"/>
                    <a:pt x="65618" y="73820"/>
                  </a:cubicBezTo>
                  <a:lnTo>
                    <a:pt x="44456" y="73820"/>
                  </a:lnTo>
                  <a:cubicBezTo>
                    <a:pt x="42232" y="73852"/>
                    <a:pt x="40094" y="72961"/>
                    <a:pt x="38550" y="71359"/>
                  </a:cubicBezTo>
                  <a:lnTo>
                    <a:pt x="15256" y="48065"/>
                  </a:lnTo>
                  <a:cubicBezTo>
                    <a:pt x="13111" y="45920"/>
                    <a:pt x="9972" y="45104"/>
                    <a:pt x="7054" y="45932"/>
                  </a:cubicBezTo>
                  <a:cubicBezTo>
                    <a:pt x="4170" y="46845"/>
                    <a:pt x="1986" y="49217"/>
                    <a:pt x="1312" y="52166"/>
                  </a:cubicBezTo>
                  <a:cubicBezTo>
                    <a:pt x="453" y="56599"/>
                    <a:pt x="14" y="61103"/>
                    <a:pt x="0" y="65618"/>
                  </a:cubicBezTo>
                  <a:cubicBezTo>
                    <a:pt x="0" y="101858"/>
                    <a:pt x="29378" y="131236"/>
                    <a:pt x="65618" y="131236"/>
                  </a:cubicBezTo>
                  <a:cubicBezTo>
                    <a:pt x="74939" y="131204"/>
                    <a:pt x="84154" y="129250"/>
                    <a:pt x="92685" y="125494"/>
                  </a:cubicBezTo>
                  <a:lnTo>
                    <a:pt x="172247" y="205056"/>
                  </a:lnTo>
                </a:path>
              </a:pathLst>
            </a:custGeom>
            <a:grpFill/>
            <a:ln w="19050" cap="rnd">
              <a:solidFill>
                <a:schemeClr val="accent2"/>
              </a:solidFill>
              <a:prstDash val="solid"/>
              <a:round/>
            </a:ln>
          </p:spPr>
          <p:txBody>
            <a:bodyPr rtlCol="0" anchor="ctr"/>
            <a:lstStyle/>
            <a:p>
              <a:endParaRPr lang="en-US"/>
            </a:p>
          </p:txBody>
        </p:sp>
        <p:sp>
          <p:nvSpPr>
            <p:cNvPr id="131" name="Freeform 130">
              <a:extLst>
                <a:ext uri="{FF2B5EF4-FFF2-40B4-BE49-F238E27FC236}">
                  <a16:creationId xmlns:a16="http://schemas.microsoft.com/office/drawing/2014/main" id="{2979C045-C2B4-6703-B35A-7EBE0E5E6FF4}"/>
                </a:ext>
              </a:extLst>
            </p:cNvPr>
            <p:cNvSpPr/>
            <p:nvPr/>
          </p:nvSpPr>
          <p:spPr>
            <a:xfrm>
              <a:off x="7641319" y="3327426"/>
              <a:ext cx="179628" cy="179464"/>
            </a:xfrm>
            <a:custGeom>
              <a:avLst/>
              <a:gdLst>
                <a:gd name="connsiteX0" fmla="*/ 32973 w 179628"/>
                <a:gd name="connsiteY0" fmla="*/ 0 h 179464"/>
                <a:gd name="connsiteX1" fmla="*/ 86944 w 179628"/>
                <a:gd name="connsiteY1" fmla="*/ 53971 h 179464"/>
                <a:gd name="connsiteX2" fmla="*/ 114011 w 179628"/>
                <a:gd name="connsiteY2" fmla="*/ 48229 h 179464"/>
                <a:gd name="connsiteX3" fmla="*/ 179629 w 179628"/>
                <a:gd name="connsiteY3" fmla="*/ 113847 h 179464"/>
                <a:gd name="connsiteX4" fmla="*/ 178316 w 179628"/>
                <a:gd name="connsiteY4" fmla="*/ 127299 h 179464"/>
                <a:gd name="connsiteX5" fmla="*/ 172575 w 179628"/>
                <a:gd name="connsiteY5" fmla="*/ 133532 h 179464"/>
                <a:gd name="connsiteX6" fmla="*/ 164373 w 179628"/>
                <a:gd name="connsiteY6" fmla="*/ 131400 h 179464"/>
                <a:gd name="connsiteX7" fmla="*/ 141078 w 179628"/>
                <a:gd name="connsiteY7" fmla="*/ 108105 h 179464"/>
                <a:gd name="connsiteX8" fmla="*/ 135173 w 179628"/>
                <a:gd name="connsiteY8" fmla="*/ 105645 h 179464"/>
                <a:gd name="connsiteX9" fmla="*/ 114011 w 179628"/>
                <a:gd name="connsiteY9" fmla="*/ 105645 h 179464"/>
                <a:gd name="connsiteX10" fmla="*/ 105809 w 179628"/>
                <a:gd name="connsiteY10" fmla="*/ 113847 h 179464"/>
                <a:gd name="connsiteX11" fmla="*/ 105809 w 179628"/>
                <a:gd name="connsiteY11" fmla="*/ 135009 h 179464"/>
                <a:gd name="connsiteX12" fmla="*/ 108269 w 179628"/>
                <a:gd name="connsiteY12" fmla="*/ 140914 h 179464"/>
                <a:gd name="connsiteX13" fmla="*/ 131564 w 179628"/>
                <a:gd name="connsiteY13" fmla="*/ 164209 h 179464"/>
                <a:gd name="connsiteX14" fmla="*/ 133696 w 179628"/>
                <a:gd name="connsiteY14" fmla="*/ 172411 h 179464"/>
                <a:gd name="connsiteX15" fmla="*/ 127463 w 179628"/>
                <a:gd name="connsiteY15" fmla="*/ 178152 h 179464"/>
                <a:gd name="connsiteX16" fmla="*/ 114011 w 179628"/>
                <a:gd name="connsiteY16" fmla="*/ 179465 h 179464"/>
                <a:gd name="connsiteX17" fmla="*/ 48393 w 179628"/>
                <a:gd name="connsiteY17" fmla="*/ 113847 h 179464"/>
                <a:gd name="connsiteX18" fmla="*/ 54135 w 179628"/>
                <a:gd name="connsiteY18" fmla="*/ 86780 h 179464"/>
                <a:gd name="connsiteX19" fmla="*/ 0 w 179628"/>
                <a:gd name="connsiteY19" fmla="*/ 32645 h 17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9628" h="179464">
                  <a:moveTo>
                    <a:pt x="32973" y="0"/>
                  </a:moveTo>
                  <a:lnTo>
                    <a:pt x="86944" y="53971"/>
                  </a:lnTo>
                  <a:cubicBezTo>
                    <a:pt x="95476" y="50216"/>
                    <a:pt x="104690" y="48260"/>
                    <a:pt x="114011" y="48229"/>
                  </a:cubicBezTo>
                  <a:cubicBezTo>
                    <a:pt x="150250" y="48229"/>
                    <a:pt x="179629" y="77608"/>
                    <a:pt x="179629" y="113847"/>
                  </a:cubicBezTo>
                  <a:cubicBezTo>
                    <a:pt x="179616" y="118361"/>
                    <a:pt x="179176" y="122866"/>
                    <a:pt x="178316" y="127299"/>
                  </a:cubicBezTo>
                  <a:cubicBezTo>
                    <a:pt x="177708" y="130281"/>
                    <a:pt x="175497" y="132681"/>
                    <a:pt x="172575" y="133532"/>
                  </a:cubicBezTo>
                  <a:cubicBezTo>
                    <a:pt x="169657" y="134361"/>
                    <a:pt x="166518" y="133545"/>
                    <a:pt x="164373" y="131400"/>
                  </a:cubicBezTo>
                  <a:lnTo>
                    <a:pt x="141078" y="108105"/>
                  </a:lnTo>
                  <a:cubicBezTo>
                    <a:pt x="139535" y="106503"/>
                    <a:pt x="137397" y="105612"/>
                    <a:pt x="135173" y="105645"/>
                  </a:cubicBezTo>
                  <a:lnTo>
                    <a:pt x="114011" y="105645"/>
                  </a:lnTo>
                  <a:cubicBezTo>
                    <a:pt x="109482" y="105645"/>
                    <a:pt x="105809" y="109318"/>
                    <a:pt x="105809" y="113847"/>
                  </a:cubicBezTo>
                  <a:lnTo>
                    <a:pt x="105809" y="135009"/>
                  </a:lnTo>
                  <a:cubicBezTo>
                    <a:pt x="105776" y="137233"/>
                    <a:pt x="106667" y="139371"/>
                    <a:pt x="108269" y="140914"/>
                  </a:cubicBezTo>
                  <a:lnTo>
                    <a:pt x="131564" y="164209"/>
                  </a:lnTo>
                  <a:cubicBezTo>
                    <a:pt x="133709" y="166354"/>
                    <a:pt x="134525" y="169492"/>
                    <a:pt x="133696" y="172411"/>
                  </a:cubicBezTo>
                  <a:cubicBezTo>
                    <a:pt x="132783" y="175295"/>
                    <a:pt x="130412" y="177480"/>
                    <a:pt x="127463" y="178152"/>
                  </a:cubicBezTo>
                  <a:cubicBezTo>
                    <a:pt x="123030" y="179012"/>
                    <a:pt x="118525" y="179452"/>
                    <a:pt x="114011" y="179465"/>
                  </a:cubicBezTo>
                  <a:cubicBezTo>
                    <a:pt x="77772" y="179465"/>
                    <a:pt x="48393" y="150086"/>
                    <a:pt x="48393" y="113847"/>
                  </a:cubicBezTo>
                  <a:cubicBezTo>
                    <a:pt x="48424" y="104526"/>
                    <a:pt x="50380" y="95312"/>
                    <a:pt x="54135" y="86780"/>
                  </a:cubicBezTo>
                  <a:lnTo>
                    <a:pt x="0" y="32645"/>
                  </a:lnTo>
                </a:path>
              </a:pathLst>
            </a:custGeom>
            <a:grpFill/>
            <a:ln w="19050" cap="rnd">
              <a:solidFill>
                <a:schemeClr val="accent2"/>
              </a:solidFill>
              <a:prstDash val="solid"/>
              <a:round/>
            </a:ln>
          </p:spPr>
          <p:txBody>
            <a:bodyPr rtlCol="0" anchor="ctr"/>
            <a:lstStyle/>
            <a:p>
              <a:endParaRPr lang="en-US"/>
            </a:p>
          </p:txBody>
        </p:sp>
      </p:grpSp>
      <p:grpSp>
        <p:nvGrpSpPr>
          <p:cNvPr id="81" name="Group 80">
            <a:extLst>
              <a:ext uri="{FF2B5EF4-FFF2-40B4-BE49-F238E27FC236}">
                <a16:creationId xmlns:a16="http://schemas.microsoft.com/office/drawing/2014/main" id="{4C56C29B-C677-7F26-755E-BD2280602818}"/>
              </a:ext>
            </a:extLst>
          </p:cNvPr>
          <p:cNvGrpSpPr/>
          <p:nvPr/>
        </p:nvGrpSpPr>
        <p:grpSpPr>
          <a:xfrm>
            <a:off x="6570068" y="1886069"/>
            <a:ext cx="471465" cy="421781"/>
            <a:chOff x="7334042" y="3811225"/>
            <a:chExt cx="489695" cy="438090"/>
          </a:xfrm>
          <a:noFill/>
        </p:grpSpPr>
        <p:sp>
          <p:nvSpPr>
            <p:cNvPr id="82" name="Freeform 81">
              <a:extLst>
                <a:ext uri="{FF2B5EF4-FFF2-40B4-BE49-F238E27FC236}">
                  <a16:creationId xmlns:a16="http://schemas.microsoft.com/office/drawing/2014/main" id="{0A363E5A-571A-6396-0118-45BB844F78AA}"/>
                </a:ext>
              </a:extLst>
            </p:cNvPr>
            <p:cNvSpPr/>
            <p:nvPr/>
          </p:nvSpPr>
          <p:spPr>
            <a:xfrm>
              <a:off x="7334042" y="3811225"/>
              <a:ext cx="276784" cy="438090"/>
            </a:xfrm>
            <a:custGeom>
              <a:avLst/>
              <a:gdLst>
                <a:gd name="connsiteX0" fmla="*/ 21291 w 276784"/>
                <a:gd name="connsiteY0" fmla="*/ 0 h 438090"/>
                <a:gd name="connsiteX1" fmla="*/ 255493 w 276784"/>
                <a:gd name="connsiteY1" fmla="*/ 0 h 438090"/>
                <a:gd name="connsiteX2" fmla="*/ 276784 w 276784"/>
                <a:gd name="connsiteY2" fmla="*/ 20861 h 438090"/>
                <a:gd name="connsiteX3" fmla="*/ 276784 w 276784"/>
                <a:gd name="connsiteY3" fmla="*/ 417229 h 438090"/>
                <a:gd name="connsiteX4" fmla="*/ 255493 w 276784"/>
                <a:gd name="connsiteY4" fmla="*/ 438091 h 438090"/>
                <a:gd name="connsiteX5" fmla="*/ 21291 w 276784"/>
                <a:gd name="connsiteY5" fmla="*/ 438091 h 438090"/>
                <a:gd name="connsiteX6" fmla="*/ 0 w 276784"/>
                <a:gd name="connsiteY6" fmla="*/ 417229 h 438090"/>
                <a:gd name="connsiteX7" fmla="*/ 0 w 276784"/>
                <a:gd name="connsiteY7" fmla="*/ 20861 h 438090"/>
                <a:gd name="connsiteX8" fmla="*/ 21291 w 276784"/>
                <a:gd name="connsiteY8" fmla="*/ 0 h 438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784" h="438090">
                  <a:moveTo>
                    <a:pt x="21291" y="0"/>
                  </a:moveTo>
                  <a:lnTo>
                    <a:pt x="255493" y="0"/>
                  </a:lnTo>
                  <a:cubicBezTo>
                    <a:pt x="255493" y="0"/>
                    <a:pt x="276784" y="0"/>
                    <a:pt x="276784" y="20861"/>
                  </a:cubicBezTo>
                  <a:lnTo>
                    <a:pt x="276784" y="417229"/>
                  </a:lnTo>
                  <a:cubicBezTo>
                    <a:pt x="276784" y="417229"/>
                    <a:pt x="276784" y="438091"/>
                    <a:pt x="255493" y="438091"/>
                  </a:cubicBezTo>
                  <a:lnTo>
                    <a:pt x="21291" y="438091"/>
                  </a:lnTo>
                  <a:cubicBezTo>
                    <a:pt x="21291" y="438091"/>
                    <a:pt x="0" y="438091"/>
                    <a:pt x="0" y="417229"/>
                  </a:cubicBezTo>
                  <a:lnTo>
                    <a:pt x="0" y="20861"/>
                  </a:lnTo>
                  <a:cubicBezTo>
                    <a:pt x="0" y="20861"/>
                    <a:pt x="0" y="0"/>
                    <a:pt x="21291" y="0"/>
                  </a:cubicBezTo>
                </a:path>
              </a:pathLst>
            </a:custGeom>
            <a:grpFill/>
            <a:ln w="19050" cap="rnd">
              <a:solidFill>
                <a:schemeClr val="accent6"/>
              </a:solidFill>
              <a:prstDash val="solid"/>
              <a:round/>
            </a:ln>
          </p:spPr>
          <p:txBody>
            <a:bodyPr rtlCol="0" anchor="ctr"/>
            <a:lstStyle/>
            <a:p>
              <a:endParaRPr lang="en-US"/>
            </a:p>
          </p:txBody>
        </p:sp>
        <p:sp>
          <p:nvSpPr>
            <p:cNvPr id="83" name="Freeform 82">
              <a:extLst>
                <a:ext uri="{FF2B5EF4-FFF2-40B4-BE49-F238E27FC236}">
                  <a16:creationId xmlns:a16="http://schemas.microsoft.com/office/drawing/2014/main" id="{ABD34AF9-920A-8166-0B8C-C071562C4369}"/>
                </a:ext>
              </a:extLst>
            </p:cNvPr>
            <p:cNvSpPr/>
            <p:nvPr/>
          </p:nvSpPr>
          <p:spPr>
            <a:xfrm>
              <a:off x="7504371" y="4061562"/>
              <a:ext cx="42581" cy="83446"/>
            </a:xfrm>
            <a:custGeom>
              <a:avLst/>
              <a:gdLst>
                <a:gd name="connsiteX0" fmla="*/ 10645 w 42581"/>
                <a:gd name="connsiteY0" fmla="*/ 0 h 83446"/>
                <a:gd name="connsiteX1" fmla="*/ 31937 w 42581"/>
                <a:gd name="connsiteY1" fmla="*/ 0 h 83446"/>
                <a:gd name="connsiteX2" fmla="*/ 42582 w 42581"/>
                <a:gd name="connsiteY2" fmla="*/ 10430 h 83446"/>
                <a:gd name="connsiteX3" fmla="*/ 42582 w 42581"/>
                <a:gd name="connsiteY3" fmla="*/ 73015 h 83446"/>
                <a:gd name="connsiteX4" fmla="*/ 31937 w 42581"/>
                <a:gd name="connsiteY4" fmla="*/ 83446 h 83446"/>
                <a:gd name="connsiteX5" fmla="*/ 10645 w 42581"/>
                <a:gd name="connsiteY5" fmla="*/ 83446 h 83446"/>
                <a:gd name="connsiteX6" fmla="*/ 0 w 42581"/>
                <a:gd name="connsiteY6" fmla="*/ 73015 h 83446"/>
                <a:gd name="connsiteX7" fmla="*/ 0 w 42581"/>
                <a:gd name="connsiteY7" fmla="*/ 10430 h 83446"/>
                <a:gd name="connsiteX8" fmla="*/ 10645 w 42581"/>
                <a:gd name="connsiteY8" fmla="*/ 0 h 8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81" h="83446">
                  <a:moveTo>
                    <a:pt x="10645" y="0"/>
                  </a:moveTo>
                  <a:lnTo>
                    <a:pt x="31937" y="0"/>
                  </a:lnTo>
                  <a:cubicBezTo>
                    <a:pt x="31937" y="0"/>
                    <a:pt x="42582" y="0"/>
                    <a:pt x="42582" y="10430"/>
                  </a:cubicBezTo>
                  <a:lnTo>
                    <a:pt x="42582" y="73015"/>
                  </a:lnTo>
                  <a:cubicBezTo>
                    <a:pt x="42582" y="73015"/>
                    <a:pt x="42582" y="83446"/>
                    <a:pt x="31937" y="83446"/>
                  </a:cubicBezTo>
                  <a:lnTo>
                    <a:pt x="10645" y="83446"/>
                  </a:lnTo>
                  <a:cubicBezTo>
                    <a:pt x="10645" y="83446"/>
                    <a:pt x="0" y="83446"/>
                    <a:pt x="0" y="73015"/>
                  </a:cubicBezTo>
                  <a:lnTo>
                    <a:pt x="0" y="10430"/>
                  </a:lnTo>
                  <a:cubicBezTo>
                    <a:pt x="0" y="10430"/>
                    <a:pt x="0" y="0"/>
                    <a:pt x="10645" y="0"/>
                  </a:cubicBezTo>
                </a:path>
              </a:pathLst>
            </a:custGeom>
            <a:grpFill/>
            <a:ln w="19050" cap="rnd">
              <a:solidFill>
                <a:schemeClr val="accent6"/>
              </a:solidFill>
              <a:prstDash val="solid"/>
              <a:round/>
            </a:ln>
          </p:spPr>
          <p:txBody>
            <a:bodyPr rtlCol="0" anchor="ctr"/>
            <a:lstStyle/>
            <a:p>
              <a:endParaRPr lang="en-US"/>
            </a:p>
          </p:txBody>
        </p:sp>
        <p:sp>
          <p:nvSpPr>
            <p:cNvPr id="84" name="Freeform 83">
              <a:extLst>
                <a:ext uri="{FF2B5EF4-FFF2-40B4-BE49-F238E27FC236}">
                  <a16:creationId xmlns:a16="http://schemas.microsoft.com/office/drawing/2014/main" id="{79ABB163-3B80-0FAA-9AC4-86470CA0FF08}"/>
                </a:ext>
              </a:extLst>
            </p:cNvPr>
            <p:cNvSpPr/>
            <p:nvPr/>
          </p:nvSpPr>
          <p:spPr>
            <a:xfrm>
              <a:off x="7759864" y="4082424"/>
              <a:ext cx="42581" cy="62584"/>
            </a:xfrm>
            <a:custGeom>
              <a:avLst/>
              <a:gdLst>
                <a:gd name="connsiteX0" fmla="*/ 42582 w 42581"/>
                <a:gd name="connsiteY0" fmla="*/ 35276 h 62584"/>
                <a:gd name="connsiteX1" fmla="*/ 36705 w 42581"/>
                <a:gd name="connsiteY1" fmla="*/ 44601 h 62584"/>
                <a:gd name="connsiteX2" fmla="*/ 0 w 42581"/>
                <a:gd name="connsiteY2" fmla="*/ 62584 h 62584"/>
                <a:gd name="connsiteX3" fmla="*/ 0 w 42581"/>
                <a:gd name="connsiteY3" fmla="*/ 0 h 62584"/>
                <a:gd name="connsiteX4" fmla="*/ 31937 w 42581"/>
                <a:gd name="connsiteY4" fmla="*/ 0 h 62584"/>
                <a:gd name="connsiteX5" fmla="*/ 42582 w 42581"/>
                <a:gd name="connsiteY5" fmla="*/ 10430 h 6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81" h="62584">
                  <a:moveTo>
                    <a:pt x="42582" y="35276"/>
                  </a:moveTo>
                  <a:cubicBezTo>
                    <a:pt x="42582" y="39223"/>
                    <a:pt x="40307" y="42833"/>
                    <a:pt x="36705" y="44601"/>
                  </a:cubicBezTo>
                  <a:lnTo>
                    <a:pt x="0" y="62584"/>
                  </a:lnTo>
                  <a:lnTo>
                    <a:pt x="0" y="0"/>
                  </a:lnTo>
                  <a:lnTo>
                    <a:pt x="31937" y="0"/>
                  </a:lnTo>
                  <a:cubicBezTo>
                    <a:pt x="37815" y="0"/>
                    <a:pt x="42582" y="4669"/>
                    <a:pt x="42582" y="10430"/>
                  </a:cubicBezTo>
                  <a:close/>
                </a:path>
              </a:pathLst>
            </a:custGeom>
            <a:grpFill/>
            <a:ln w="19050" cap="rnd">
              <a:solidFill>
                <a:schemeClr val="accent6"/>
              </a:solidFill>
              <a:prstDash val="solid"/>
              <a:round/>
            </a:ln>
          </p:spPr>
          <p:txBody>
            <a:bodyPr rtlCol="0" anchor="ctr"/>
            <a:lstStyle/>
            <a:p>
              <a:endParaRPr lang="en-US"/>
            </a:p>
          </p:txBody>
        </p:sp>
        <p:sp>
          <p:nvSpPr>
            <p:cNvPr id="85" name="Freeform 84">
              <a:extLst>
                <a:ext uri="{FF2B5EF4-FFF2-40B4-BE49-F238E27FC236}">
                  <a16:creationId xmlns:a16="http://schemas.microsoft.com/office/drawing/2014/main" id="{BCAF324B-74F1-8759-491B-31FBA3A8729A}"/>
                </a:ext>
              </a:extLst>
            </p:cNvPr>
            <p:cNvSpPr/>
            <p:nvPr/>
          </p:nvSpPr>
          <p:spPr>
            <a:xfrm>
              <a:off x="7759864" y="3978116"/>
              <a:ext cx="63873" cy="104307"/>
            </a:xfrm>
            <a:custGeom>
              <a:avLst/>
              <a:gdLst>
                <a:gd name="connsiteX0" fmla="*/ 0 w 63873"/>
                <a:gd name="connsiteY0" fmla="*/ 104308 h 104307"/>
                <a:gd name="connsiteX1" fmla="*/ 0 w 63873"/>
                <a:gd name="connsiteY1" fmla="*/ 73016 h 104307"/>
                <a:gd name="connsiteX2" fmla="*/ 63873 w 63873"/>
                <a:gd name="connsiteY2" fmla="*/ 0 h 104307"/>
              </a:gdLst>
              <a:ahLst/>
              <a:cxnLst>
                <a:cxn ang="0">
                  <a:pos x="connsiteX0" y="connsiteY0"/>
                </a:cxn>
                <a:cxn ang="0">
                  <a:pos x="connsiteX1" y="connsiteY1"/>
                </a:cxn>
                <a:cxn ang="0">
                  <a:pos x="connsiteX2" y="connsiteY2"/>
                </a:cxn>
              </a:cxnLst>
              <a:rect l="l" t="t" r="r" b="b"/>
              <a:pathLst>
                <a:path w="63873" h="104307">
                  <a:moveTo>
                    <a:pt x="0" y="104308"/>
                  </a:moveTo>
                  <a:lnTo>
                    <a:pt x="0" y="73016"/>
                  </a:lnTo>
                  <a:cubicBezTo>
                    <a:pt x="0" y="55763"/>
                    <a:pt x="63873" y="0"/>
                    <a:pt x="63873" y="0"/>
                  </a:cubicBezTo>
                </a:path>
              </a:pathLst>
            </a:custGeom>
            <a:grpFill/>
            <a:ln w="19050" cap="rnd">
              <a:solidFill>
                <a:schemeClr val="accent6"/>
              </a:solidFill>
              <a:prstDash val="solid"/>
              <a:round/>
            </a:ln>
          </p:spPr>
          <p:txBody>
            <a:bodyPr rtlCol="0" anchor="ctr"/>
            <a:lstStyle/>
            <a:p>
              <a:endParaRPr lang="en-US"/>
            </a:p>
          </p:txBody>
        </p:sp>
        <p:sp>
          <p:nvSpPr>
            <p:cNvPr id="86" name="Freeform 85">
              <a:extLst>
                <a:ext uri="{FF2B5EF4-FFF2-40B4-BE49-F238E27FC236}">
                  <a16:creationId xmlns:a16="http://schemas.microsoft.com/office/drawing/2014/main" id="{43C977DD-6BAE-7B0D-6037-9015A3AFEC98}"/>
                </a:ext>
              </a:extLst>
            </p:cNvPr>
            <p:cNvSpPr/>
            <p:nvPr/>
          </p:nvSpPr>
          <p:spPr>
            <a:xfrm>
              <a:off x="7610826" y="3894671"/>
              <a:ext cx="149038" cy="354642"/>
            </a:xfrm>
            <a:custGeom>
              <a:avLst/>
              <a:gdLst>
                <a:gd name="connsiteX0" fmla="*/ 149038 w 149038"/>
                <a:gd name="connsiteY0" fmla="*/ 250337 h 354642"/>
                <a:gd name="connsiteX1" fmla="*/ 149038 w 149038"/>
                <a:gd name="connsiteY1" fmla="*/ 312922 h 354642"/>
                <a:gd name="connsiteX2" fmla="*/ 106454 w 149038"/>
                <a:gd name="connsiteY2" fmla="*/ 354642 h 354642"/>
                <a:gd name="connsiteX3" fmla="*/ 63873 w 149038"/>
                <a:gd name="connsiteY3" fmla="*/ 312922 h 354642"/>
                <a:gd name="connsiteX4" fmla="*/ 63873 w 149038"/>
                <a:gd name="connsiteY4" fmla="*/ 31292 h 354642"/>
                <a:gd name="connsiteX5" fmla="*/ 31937 w 149038"/>
                <a:gd name="connsiteY5" fmla="*/ 0 h 354642"/>
                <a:gd name="connsiteX6" fmla="*/ 0 w 149038"/>
                <a:gd name="connsiteY6" fmla="*/ 0 h 35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038" h="354642">
                  <a:moveTo>
                    <a:pt x="149038" y="250337"/>
                  </a:moveTo>
                  <a:lnTo>
                    <a:pt x="149038" y="312922"/>
                  </a:lnTo>
                  <a:cubicBezTo>
                    <a:pt x="149037" y="335964"/>
                    <a:pt x="129971" y="354643"/>
                    <a:pt x="106454" y="354642"/>
                  </a:cubicBezTo>
                  <a:cubicBezTo>
                    <a:pt x="82937" y="354642"/>
                    <a:pt x="63874" y="335963"/>
                    <a:pt x="63873" y="312922"/>
                  </a:cubicBezTo>
                  <a:lnTo>
                    <a:pt x="63873" y="31292"/>
                  </a:lnTo>
                  <a:cubicBezTo>
                    <a:pt x="63873" y="14010"/>
                    <a:pt x="49575" y="0"/>
                    <a:pt x="31937" y="0"/>
                  </a:cubicBezTo>
                  <a:lnTo>
                    <a:pt x="0" y="0"/>
                  </a:lnTo>
                </a:path>
              </a:pathLst>
            </a:custGeom>
            <a:grpFill/>
            <a:ln w="19050" cap="rnd">
              <a:solidFill>
                <a:schemeClr val="accent6"/>
              </a:solidFill>
              <a:prstDash val="solid"/>
              <a:round/>
            </a:ln>
          </p:spPr>
          <p:txBody>
            <a:bodyPr rtlCol="0" anchor="ctr"/>
            <a:lstStyle/>
            <a:p>
              <a:endParaRPr lang="en-US"/>
            </a:p>
          </p:txBody>
        </p:sp>
        <p:sp>
          <p:nvSpPr>
            <p:cNvPr id="87" name="Freeform 86">
              <a:extLst>
                <a:ext uri="{FF2B5EF4-FFF2-40B4-BE49-F238E27FC236}">
                  <a16:creationId xmlns:a16="http://schemas.microsoft.com/office/drawing/2014/main" id="{A5228A16-8B21-BF4C-4408-CF6EEF2DBFB2}"/>
                </a:ext>
              </a:extLst>
            </p:cNvPr>
            <p:cNvSpPr/>
            <p:nvPr/>
          </p:nvSpPr>
          <p:spPr>
            <a:xfrm>
              <a:off x="7334042" y="3978116"/>
              <a:ext cx="276784" cy="10448"/>
            </a:xfrm>
            <a:custGeom>
              <a:avLst/>
              <a:gdLst>
                <a:gd name="connsiteX0" fmla="*/ 0 w 276784"/>
                <a:gd name="connsiteY0" fmla="*/ 0 h 10448"/>
                <a:gd name="connsiteX1" fmla="*/ 276784 w 276784"/>
                <a:gd name="connsiteY1" fmla="*/ 0 h 10448"/>
              </a:gdLst>
              <a:ahLst/>
              <a:cxnLst>
                <a:cxn ang="0">
                  <a:pos x="connsiteX0" y="connsiteY0"/>
                </a:cxn>
                <a:cxn ang="0">
                  <a:pos x="connsiteX1" y="connsiteY1"/>
                </a:cxn>
              </a:cxnLst>
              <a:rect l="l" t="t" r="r" b="b"/>
              <a:pathLst>
                <a:path w="276784" h="10448">
                  <a:moveTo>
                    <a:pt x="0" y="0"/>
                  </a:moveTo>
                  <a:lnTo>
                    <a:pt x="276784" y="0"/>
                  </a:lnTo>
                </a:path>
              </a:pathLst>
            </a:custGeom>
            <a:grpFill/>
            <a:ln w="19050" cap="rnd">
              <a:solidFill>
                <a:schemeClr val="accent6"/>
              </a:solidFill>
              <a:prstDash val="solid"/>
              <a:round/>
            </a:ln>
          </p:spPr>
          <p:txBody>
            <a:bodyPr rtlCol="0" anchor="ctr"/>
            <a:lstStyle/>
            <a:p>
              <a:endParaRPr lang="en-US"/>
            </a:p>
          </p:txBody>
        </p:sp>
        <p:sp>
          <p:nvSpPr>
            <p:cNvPr id="88" name="Freeform 87">
              <a:extLst>
                <a:ext uri="{FF2B5EF4-FFF2-40B4-BE49-F238E27FC236}">
                  <a16:creationId xmlns:a16="http://schemas.microsoft.com/office/drawing/2014/main" id="{A39F2AEF-B77D-8D32-A0EC-66EA548DB966}"/>
                </a:ext>
              </a:extLst>
            </p:cNvPr>
            <p:cNvSpPr/>
            <p:nvPr/>
          </p:nvSpPr>
          <p:spPr>
            <a:xfrm>
              <a:off x="7376624" y="3852948"/>
              <a:ext cx="191620" cy="83445"/>
            </a:xfrm>
            <a:custGeom>
              <a:avLst/>
              <a:gdLst>
                <a:gd name="connsiteX0" fmla="*/ 10646 w 191620"/>
                <a:gd name="connsiteY0" fmla="*/ 0 h 83445"/>
                <a:gd name="connsiteX1" fmla="*/ 180974 w 191620"/>
                <a:gd name="connsiteY1" fmla="*/ 0 h 83445"/>
                <a:gd name="connsiteX2" fmla="*/ 191620 w 191620"/>
                <a:gd name="connsiteY2" fmla="*/ 10431 h 83445"/>
                <a:gd name="connsiteX3" fmla="*/ 191620 w 191620"/>
                <a:gd name="connsiteY3" fmla="*/ 73015 h 83445"/>
                <a:gd name="connsiteX4" fmla="*/ 180974 w 191620"/>
                <a:gd name="connsiteY4" fmla="*/ 83446 h 83445"/>
                <a:gd name="connsiteX5" fmla="*/ 10646 w 191620"/>
                <a:gd name="connsiteY5" fmla="*/ 83446 h 83445"/>
                <a:gd name="connsiteX6" fmla="*/ 0 w 191620"/>
                <a:gd name="connsiteY6" fmla="*/ 73015 h 83445"/>
                <a:gd name="connsiteX7" fmla="*/ 0 w 191620"/>
                <a:gd name="connsiteY7" fmla="*/ 10431 h 83445"/>
                <a:gd name="connsiteX8" fmla="*/ 10646 w 191620"/>
                <a:gd name="connsiteY8" fmla="*/ 0 h 8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620" h="83445">
                  <a:moveTo>
                    <a:pt x="10646" y="0"/>
                  </a:moveTo>
                  <a:lnTo>
                    <a:pt x="180974" y="0"/>
                  </a:lnTo>
                  <a:cubicBezTo>
                    <a:pt x="180974" y="0"/>
                    <a:pt x="191620" y="0"/>
                    <a:pt x="191620" y="10431"/>
                  </a:cubicBezTo>
                  <a:lnTo>
                    <a:pt x="191620" y="73015"/>
                  </a:lnTo>
                  <a:cubicBezTo>
                    <a:pt x="191620" y="73015"/>
                    <a:pt x="191620" y="83446"/>
                    <a:pt x="180974" y="83446"/>
                  </a:cubicBezTo>
                  <a:lnTo>
                    <a:pt x="10646" y="83446"/>
                  </a:lnTo>
                  <a:cubicBezTo>
                    <a:pt x="10646" y="83446"/>
                    <a:pt x="0" y="83446"/>
                    <a:pt x="0" y="73015"/>
                  </a:cubicBezTo>
                  <a:lnTo>
                    <a:pt x="0" y="10431"/>
                  </a:lnTo>
                  <a:cubicBezTo>
                    <a:pt x="0" y="10431"/>
                    <a:pt x="0" y="0"/>
                    <a:pt x="10646" y="0"/>
                  </a:cubicBezTo>
                </a:path>
              </a:pathLst>
            </a:custGeom>
            <a:grpFill/>
            <a:ln w="19050" cap="rnd">
              <a:solidFill>
                <a:schemeClr val="accent6"/>
              </a:solidFill>
              <a:prstDash val="solid"/>
              <a:round/>
            </a:ln>
          </p:spPr>
          <p:txBody>
            <a:bodyPr rtlCol="0" anchor="ctr"/>
            <a:lstStyle/>
            <a:p>
              <a:endParaRPr lang="en-US"/>
            </a:p>
          </p:txBody>
        </p:sp>
        <p:sp>
          <p:nvSpPr>
            <p:cNvPr id="89" name="Freeform 88">
              <a:extLst>
                <a:ext uri="{FF2B5EF4-FFF2-40B4-BE49-F238E27FC236}">
                  <a16:creationId xmlns:a16="http://schemas.microsoft.com/office/drawing/2014/main" id="{B65DE28D-5979-D945-9389-D87099C9BC4E}"/>
                </a:ext>
              </a:extLst>
            </p:cNvPr>
            <p:cNvSpPr/>
            <p:nvPr/>
          </p:nvSpPr>
          <p:spPr>
            <a:xfrm>
              <a:off x="7504371" y="4186731"/>
              <a:ext cx="42581" cy="10448"/>
            </a:xfrm>
            <a:custGeom>
              <a:avLst/>
              <a:gdLst>
                <a:gd name="connsiteX0" fmla="*/ 0 w 42581"/>
                <a:gd name="connsiteY0" fmla="*/ 0 h 10448"/>
                <a:gd name="connsiteX1" fmla="*/ 42582 w 42581"/>
                <a:gd name="connsiteY1" fmla="*/ 0 h 10448"/>
              </a:gdLst>
              <a:ahLst/>
              <a:cxnLst>
                <a:cxn ang="0">
                  <a:pos x="connsiteX0" y="connsiteY0"/>
                </a:cxn>
                <a:cxn ang="0">
                  <a:pos x="connsiteX1" y="connsiteY1"/>
                </a:cxn>
              </a:cxnLst>
              <a:rect l="l" t="t" r="r" b="b"/>
              <a:pathLst>
                <a:path w="42581" h="10448">
                  <a:moveTo>
                    <a:pt x="0" y="0"/>
                  </a:moveTo>
                  <a:lnTo>
                    <a:pt x="42582" y="0"/>
                  </a:lnTo>
                </a:path>
              </a:pathLst>
            </a:custGeom>
            <a:grpFill/>
            <a:ln w="19050" cap="rnd">
              <a:solidFill>
                <a:schemeClr val="accent6"/>
              </a:solidFill>
              <a:prstDash val="solid"/>
              <a:round/>
            </a:ln>
          </p:spPr>
          <p:txBody>
            <a:bodyPr rtlCol="0" anchor="ctr"/>
            <a:lstStyle/>
            <a:p>
              <a:endParaRPr lang="en-US"/>
            </a:p>
          </p:txBody>
        </p:sp>
      </p:grpSp>
      <p:grpSp>
        <p:nvGrpSpPr>
          <p:cNvPr id="168" name="Group 167">
            <a:extLst>
              <a:ext uri="{FF2B5EF4-FFF2-40B4-BE49-F238E27FC236}">
                <a16:creationId xmlns:a16="http://schemas.microsoft.com/office/drawing/2014/main" id="{59CF80B0-17CD-BAC0-8C58-F87B3CDFC63A}"/>
              </a:ext>
            </a:extLst>
          </p:cNvPr>
          <p:cNvGrpSpPr/>
          <p:nvPr/>
        </p:nvGrpSpPr>
        <p:grpSpPr>
          <a:xfrm>
            <a:off x="6560340" y="4436419"/>
            <a:ext cx="387486" cy="387449"/>
            <a:chOff x="6663578" y="4390662"/>
            <a:chExt cx="387486" cy="387449"/>
          </a:xfrm>
          <a:noFill/>
        </p:grpSpPr>
        <p:sp>
          <p:nvSpPr>
            <p:cNvPr id="156" name="Freeform 155">
              <a:extLst>
                <a:ext uri="{FF2B5EF4-FFF2-40B4-BE49-F238E27FC236}">
                  <a16:creationId xmlns:a16="http://schemas.microsoft.com/office/drawing/2014/main" id="{39B8F588-8DDA-14D2-2D07-2248E7F47A67}"/>
                </a:ext>
              </a:extLst>
            </p:cNvPr>
            <p:cNvSpPr/>
            <p:nvPr/>
          </p:nvSpPr>
          <p:spPr>
            <a:xfrm>
              <a:off x="6857321" y="4441199"/>
              <a:ext cx="16845" cy="185301"/>
            </a:xfrm>
            <a:custGeom>
              <a:avLst/>
              <a:gdLst>
                <a:gd name="connsiteX0" fmla="*/ 0 w 16845"/>
                <a:gd name="connsiteY0" fmla="*/ 0 h 185301"/>
                <a:gd name="connsiteX1" fmla="*/ 0 w 16845"/>
                <a:gd name="connsiteY1" fmla="*/ 185302 h 185301"/>
              </a:gdLst>
              <a:ahLst/>
              <a:cxnLst>
                <a:cxn ang="0">
                  <a:pos x="connsiteX0" y="connsiteY0"/>
                </a:cxn>
                <a:cxn ang="0">
                  <a:pos x="connsiteX1" y="connsiteY1"/>
                </a:cxn>
              </a:cxnLst>
              <a:rect l="l" t="t" r="r" b="b"/>
              <a:pathLst>
                <a:path w="16845" h="185301">
                  <a:moveTo>
                    <a:pt x="0" y="0"/>
                  </a:moveTo>
                  <a:lnTo>
                    <a:pt x="0" y="185302"/>
                  </a:lnTo>
                </a:path>
              </a:pathLst>
            </a:custGeom>
            <a:grpFill/>
            <a:ln w="19050" cap="rnd">
              <a:solidFill>
                <a:srgbClr val="034537"/>
              </a:solidFill>
              <a:prstDash val="solid"/>
              <a:round/>
            </a:ln>
          </p:spPr>
          <p:txBody>
            <a:bodyPr rtlCol="0" anchor="ctr"/>
            <a:lstStyle/>
            <a:p>
              <a:endParaRPr lang="en-US"/>
            </a:p>
          </p:txBody>
        </p:sp>
        <p:sp>
          <p:nvSpPr>
            <p:cNvPr id="157" name="Freeform 156">
              <a:extLst>
                <a:ext uri="{FF2B5EF4-FFF2-40B4-BE49-F238E27FC236}">
                  <a16:creationId xmlns:a16="http://schemas.microsoft.com/office/drawing/2014/main" id="{B0598700-00CE-4DE0-75C4-5AB5A808E67A}"/>
                </a:ext>
              </a:extLst>
            </p:cNvPr>
            <p:cNvSpPr/>
            <p:nvPr/>
          </p:nvSpPr>
          <p:spPr>
            <a:xfrm>
              <a:off x="6663596" y="4407508"/>
              <a:ext cx="117919" cy="117329"/>
            </a:xfrm>
            <a:custGeom>
              <a:avLst/>
              <a:gdLst>
                <a:gd name="connsiteX0" fmla="*/ 0 w 117919"/>
                <a:gd name="connsiteY0" fmla="*/ 117330 h 117329"/>
                <a:gd name="connsiteX1" fmla="*/ 58960 w 117919"/>
                <a:gd name="connsiteY1" fmla="*/ 0 h 117329"/>
                <a:gd name="connsiteX2" fmla="*/ 117919 w 117919"/>
                <a:gd name="connsiteY2" fmla="*/ 117330 h 117329"/>
              </a:gdLst>
              <a:ahLst/>
              <a:cxnLst>
                <a:cxn ang="0">
                  <a:pos x="connsiteX0" y="connsiteY0"/>
                </a:cxn>
                <a:cxn ang="0">
                  <a:pos x="connsiteX1" y="connsiteY1"/>
                </a:cxn>
                <a:cxn ang="0">
                  <a:pos x="connsiteX2" y="connsiteY2"/>
                </a:cxn>
              </a:cxnLst>
              <a:rect l="l" t="t" r="r" b="b"/>
              <a:pathLst>
                <a:path w="117919" h="117329">
                  <a:moveTo>
                    <a:pt x="0" y="117330"/>
                  </a:moveTo>
                  <a:lnTo>
                    <a:pt x="58960" y="0"/>
                  </a:lnTo>
                  <a:lnTo>
                    <a:pt x="117919" y="117330"/>
                  </a:lnTo>
                </a:path>
              </a:pathLst>
            </a:custGeom>
            <a:grpFill/>
            <a:ln w="19050" cap="rnd">
              <a:solidFill>
                <a:srgbClr val="034537"/>
              </a:solidFill>
              <a:prstDash val="solid"/>
              <a:round/>
            </a:ln>
          </p:spPr>
          <p:txBody>
            <a:bodyPr rtlCol="0" anchor="ctr"/>
            <a:lstStyle/>
            <a:p>
              <a:endParaRPr lang="en-US"/>
            </a:p>
          </p:txBody>
        </p:sp>
        <p:sp>
          <p:nvSpPr>
            <p:cNvPr id="158" name="Freeform 157">
              <a:extLst>
                <a:ext uri="{FF2B5EF4-FFF2-40B4-BE49-F238E27FC236}">
                  <a16:creationId xmlns:a16="http://schemas.microsoft.com/office/drawing/2014/main" id="{CA414A24-AD8E-8743-8BD1-BFA60C56B9E4}"/>
                </a:ext>
              </a:extLst>
            </p:cNvPr>
            <p:cNvSpPr/>
            <p:nvPr/>
          </p:nvSpPr>
          <p:spPr>
            <a:xfrm>
              <a:off x="6832053" y="4390662"/>
              <a:ext cx="50536" cy="50536"/>
            </a:xfrm>
            <a:custGeom>
              <a:avLst/>
              <a:gdLst>
                <a:gd name="connsiteX0" fmla="*/ 0 w 50536"/>
                <a:gd name="connsiteY0" fmla="*/ 25268 h 50536"/>
                <a:gd name="connsiteX1" fmla="*/ 25268 w 50536"/>
                <a:gd name="connsiteY1" fmla="*/ 50537 h 50536"/>
                <a:gd name="connsiteX2" fmla="*/ 50537 w 50536"/>
                <a:gd name="connsiteY2" fmla="*/ 25268 h 50536"/>
                <a:gd name="connsiteX3" fmla="*/ 25268 w 50536"/>
                <a:gd name="connsiteY3" fmla="*/ 0 h 50536"/>
                <a:gd name="connsiteX4" fmla="*/ 0 w 50536"/>
                <a:gd name="connsiteY4" fmla="*/ 25268 h 50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6" h="50536">
                  <a:moveTo>
                    <a:pt x="0" y="25268"/>
                  </a:moveTo>
                  <a:cubicBezTo>
                    <a:pt x="0" y="39224"/>
                    <a:pt x="11314" y="50537"/>
                    <a:pt x="25268" y="50537"/>
                  </a:cubicBezTo>
                  <a:cubicBezTo>
                    <a:pt x="39223" y="50537"/>
                    <a:pt x="50537" y="39224"/>
                    <a:pt x="50537" y="25268"/>
                  </a:cubicBezTo>
                  <a:cubicBezTo>
                    <a:pt x="50537" y="11313"/>
                    <a:pt x="39223" y="0"/>
                    <a:pt x="25268" y="0"/>
                  </a:cubicBezTo>
                  <a:cubicBezTo>
                    <a:pt x="11314" y="0"/>
                    <a:pt x="0" y="11313"/>
                    <a:pt x="0" y="25268"/>
                  </a:cubicBezTo>
                </a:path>
              </a:pathLst>
            </a:custGeom>
            <a:grpFill/>
            <a:ln w="19050" cap="rnd">
              <a:solidFill>
                <a:srgbClr val="034537"/>
              </a:solidFill>
              <a:prstDash val="solid"/>
              <a:round/>
            </a:ln>
          </p:spPr>
          <p:txBody>
            <a:bodyPr rtlCol="0" anchor="ctr"/>
            <a:lstStyle/>
            <a:p>
              <a:endParaRPr lang="en-US"/>
            </a:p>
          </p:txBody>
        </p:sp>
        <p:sp>
          <p:nvSpPr>
            <p:cNvPr id="159" name="Freeform 158">
              <a:extLst>
                <a:ext uri="{FF2B5EF4-FFF2-40B4-BE49-F238E27FC236}">
                  <a16:creationId xmlns:a16="http://schemas.microsoft.com/office/drawing/2014/main" id="{DCEB04B4-EC9D-7553-3285-CEBC5532B415}"/>
                </a:ext>
              </a:extLst>
            </p:cNvPr>
            <p:cNvSpPr/>
            <p:nvPr/>
          </p:nvSpPr>
          <p:spPr>
            <a:xfrm>
              <a:off x="6663578" y="4525427"/>
              <a:ext cx="117955" cy="58977"/>
            </a:xfrm>
            <a:custGeom>
              <a:avLst/>
              <a:gdLst>
                <a:gd name="connsiteX0" fmla="*/ 58978 w 117955"/>
                <a:gd name="connsiteY0" fmla="*/ 58960 h 58977"/>
                <a:gd name="connsiteX1" fmla="*/ 117938 w 117955"/>
                <a:gd name="connsiteY1" fmla="*/ 2866 h 58977"/>
                <a:gd name="connsiteX2" fmla="*/ 117938 w 117955"/>
                <a:gd name="connsiteY2" fmla="*/ 0 h 58977"/>
                <a:gd name="connsiteX3" fmla="*/ 18 w 117955"/>
                <a:gd name="connsiteY3" fmla="*/ 0 h 58977"/>
                <a:gd name="connsiteX4" fmla="*/ 56112 w 117955"/>
                <a:gd name="connsiteY4" fmla="*/ 58960 h 58977"/>
                <a:gd name="connsiteX5" fmla="*/ 58978 w 117955"/>
                <a:gd name="connsiteY5" fmla="*/ 58960 h 5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55" h="58977">
                  <a:moveTo>
                    <a:pt x="58978" y="58960"/>
                  </a:moveTo>
                  <a:cubicBezTo>
                    <a:pt x="90749" y="59751"/>
                    <a:pt x="117146" y="34636"/>
                    <a:pt x="117938" y="2866"/>
                  </a:cubicBezTo>
                  <a:cubicBezTo>
                    <a:pt x="117961" y="1911"/>
                    <a:pt x="117961" y="955"/>
                    <a:pt x="117938" y="0"/>
                  </a:cubicBezTo>
                  <a:lnTo>
                    <a:pt x="18" y="0"/>
                  </a:lnTo>
                  <a:cubicBezTo>
                    <a:pt x="-773" y="31771"/>
                    <a:pt x="24341" y="58168"/>
                    <a:pt x="56112" y="58960"/>
                  </a:cubicBezTo>
                  <a:cubicBezTo>
                    <a:pt x="57067" y="58983"/>
                    <a:pt x="58023" y="58983"/>
                    <a:pt x="58978" y="58960"/>
                  </a:cubicBezTo>
                  <a:close/>
                </a:path>
              </a:pathLst>
            </a:custGeom>
            <a:grpFill/>
            <a:ln w="19050" cap="rnd">
              <a:solidFill>
                <a:srgbClr val="034537"/>
              </a:solidFill>
              <a:prstDash val="solid"/>
              <a:round/>
            </a:ln>
          </p:spPr>
          <p:txBody>
            <a:bodyPr rtlCol="0" anchor="ctr"/>
            <a:lstStyle/>
            <a:p>
              <a:endParaRPr lang="en-US"/>
            </a:p>
          </p:txBody>
        </p:sp>
        <p:sp>
          <p:nvSpPr>
            <p:cNvPr id="160" name="Freeform 159">
              <a:extLst>
                <a:ext uri="{FF2B5EF4-FFF2-40B4-BE49-F238E27FC236}">
                  <a16:creationId xmlns:a16="http://schemas.microsoft.com/office/drawing/2014/main" id="{1259EEB3-E835-9689-E6BC-510B282CBD02}"/>
                </a:ext>
              </a:extLst>
            </p:cNvPr>
            <p:cNvSpPr/>
            <p:nvPr/>
          </p:nvSpPr>
          <p:spPr>
            <a:xfrm>
              <a:off x="6933126" y="4407508"/>
              <a:ext cx="117919" cy="118492"/>
            </a:xfrm>
            <a:custGeom>
              <a:avLst/>
              <a:gdLst>
                <a:gd name="connsiteX0" fmla="*/ 117919 w 117919"/>
                <a:gd name="connsiteY0" fmla="*/ 118492 h 118492"/>
                <a:gd name="connsiteX1" fmla="*/ 58960 w 117919"/>
                <a:gd name="connsiteY1" fmla="*/ 0 h 118492"/>
                <a:gd name="connsiteX2" fmla="*/ 0 w 117919"/>
                <a:gd name="connsiteY2" fmla="*/ 118492 h 118492"/>
              </a:gdLst>
              <a:ahLst/>
              <a:cxnLst>
                <a:cxn ang="0">
                  <a:pos x="connsiteX0" y="connsiteY0"/>
                </a:cxn>
                <a:cxn ang="0">
                  <a:pos x="connsiteX1" y="connsiteY1"/>
                </a:cxn>
                <a:cxn ang="0">
                  <a:pos x="connsiteX2" y="connsiteY2"/>
                </a:cxn>
              </a:cxnLst>
              <a:rect l="l" t="t" r="r" b="b"/>
              <a:pathLst>
                <a:path w="117919" h="118492">
                  <a:moveTo>
                    <a:pt x="117919" y="118492"/>
                  </a:moveTo>
                  <a:lnTo>
                    <a:pt x="58960" y="0"/>
                  </a:lnTo>
                  <a:lnTo>
                    <a:pt x="0" y="118492"/>
                  </a:lnTo>
                </a:path>
              </a:pathLst>
            </a:custGeom>
            <a:grpFill/>
            <a:ln w="19050" cap="rnd">
              <a:solidFill>
                <a:srgbClr val="034537"/>
              </a:solidFill>
              <a:prstDash val="solid"/>
              <a:round/>
            </a:ln>
          </p:spPr>
          <p:txBody>
            <a:bodyPr rtlCol="0" anchor="ctr"/>
            <a:lstStyle/>
            <a:p>
              <a:endParaRPr lang="en-US"/>
            </a:p>
          </p:txBody>
        </p:sp>
        <p:sp>
          <p:nvSpPr>
            <p:cNvPr id="161" name="Freeform 160">
              <a:extLst>
                <a:ext uri="{FF2B5EF4-FFF2-40B4-BE49-F238E27FC236}">
                  <a16:creationId xmlns:a16="http://schemas.microsoft.com/office/drawing/2014/main" id="{7F36F4A2-A205-0A3E-489E-73F7BE582070}"/>
                </a:ext>
              </a:extLst>
            </p:cNvPr>
            <p:cNvSpPr/>
            <p:nvPr/>
          </p:nvSpPr>
          <p:spPr>
            <a:xfrm>
              <a:off x="6933109" y="4525427"/>
              <a:ext cx="117955" cy="58977"/>
            </a:xfrm>
            <a:custGeom>
              <a:avLst/>
              <a:gdLst>
                <a:gd name="connsiteX0" fmla="*/ 58977 w 117955"/>
                <a:gd name="connsiteY0" fmla="*/ 58960 h 58977"/>
                <a:gd name="connsiteX1" fmla="*/ 18 w 117955"/>
                <a:gd name="connsiteY1" fmla="*/ 2866 h 58977"/>
                <a:gd name="connsiteX2" fmla="*/ 18 w 117955"/>
                <a:gd name="connsiteY2" fmla="*/ 0 h 58977"/>
                <a:gd name="connsiteX3" fmla="*/ 117937 w 117955"/>
                <a:gd name="connsiteY3" fmla="*/ 0 h 58977"/>
                <a:gd name="connsiteX4" fmla="*/ 61843 w 117955"/>
                <a:gd name="connsiteY4" fmla="*/ 58960 h 58977"/>
                <a:gd name="connsiteX5" fmla="*/ 58977 w 117955"/>
                <a:gd name="connsiteY5" fmla="*/ 58960 h 5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55" h="58977">
                  <a:moveTo>
                    <a:pt x="58977" y="58960"/>
                  </a:moveTo>
                  <a:cubicBezTo>
                    <a:pt x="27207" y="59751"/>
                    <a:pt x="809" y="34636"/>
                    <a:pt x="18" y="2866"/>
                  </a:cubicBezTo>
                  <a:cubicBezTo>
                    <a:pt x="-6" y="1911"/>
                    <a:pt x="-6" y="955"/>
                    <a:pt x="18" y="0"/>
                  </a:cubicBezTo>
                  <a:lnTo>
                    <a:pt x="117937" y="0"/>
                  </a:lnTo>
                  <a:cubicBezTo>
                    <a:pt x="118729" y="31771"/>
                    <a:pt x="93614" y="58168"/>
                    <a:pt x="61843" y="58960"/>
                  </a:cubicBezTo>
                  <a:cubicBezTo>
                    <a:pt x="60888" y="58983"/>
                    <a:pt x="59933" y="58983"/>
                    <a:pt x="58977" y="58960"/>
                  </a:cubicBezTo>
                  <a:close/>
                </a:path>
              </a:pathLst>
            </a:custGeom>
            <a:grpFill/>
            <a:ln w="19050" cap="rnd">
              <a:solidFill>
                <a:srgbClr val="034537"/>
              </a:solidFill>
              <a:prstDash val="solid"/>
              <a:round/>
            </a:ln>
          </p:spPr>
          <p:txBody>
            <a:bodyPr rtlCol="0" anchor="ctr"/>
            <a:lstStyle/>
            <a:p>
              <a:endParaRPr lang="en-US"/>
            </a:p>
          </p:txBody>
        </p:sp>
        <p:sp>
          <p:nvSpPr>
            <p:cNvPr id="162" name="Freeform 161">
              <a:extLst>
                <a:ext uri="{FF2B5EF4-FFF2-40B4-BE49-F238E27FC236}">
                  <a16:creationId xmlns:a16="http://schemas.microsoft.com/office/drawing/2014/main" id="{8770A6A1-21BB-85F6-D194-35DA3F8C9011}"/>
                </a:ext>
              </a:extLst>
            </p:cNvPr>
            <p:cNvSpPr/>
            <p:nvPr/>
          </p:nvSpPr>
          <p:spPr>
            <a:xfrm>
              <a:off x="6881056" y="4407508"/>
              <a:ext cx="136297" cy="16845"/>
            </a:xfrm>
            <a:custGeom>
              <a:avLst/>
              <a:gdLst>
                <a:gd name="connsiteX0" fmla="*/ 0 w 136297"/>
                <a:gd name="connsiteY0" fmla="*/ 0 h 16845"/>
                <a:gd name="connsiteX1" fmla="*/ 136298 w 136297"/>
                <a:gd name="connsiteY1" fmla="*/ 0 h 16845"/>
              </a:gdLst>
              <a:ahLst/>
              <a:cxnLst>
                <a:cxn ang="0">
                  <a:pos x="connsiteX0" y="connsiteY0"/>
                </a:cxn>
                <a:cxn ang="0">
                  <a:pos x="connsiteX1" y="connsiteY1"/>
                </a:cxn>
              </a:cxnLst>
              <a:rect l="l" t="t" r="r" b="b"/>
              <a:pathLst>
                <a:path w="136297" h="16845">
                  <a:moveTo>
                    <a:pt x="0" y="0"/>
                  </a:moveTo>
                  <a:lnTo>
                    <a:pt x="136298" y="0"/>
                  </a:lnTo>
                </a:path>
              </a:pathLst>
            </a:custGeom>
            <a:grpFill/>
            <a:ln w="19050" cap="rnd">
              <a:solidFill>
                <a:srgbClr val="034537"/>
              </a:solidFill>
              <a:prstDash val="solid"/>
              <a:round/>
            </a:ln>
          </p:spPr>
          <p:txBody>
            <a:bodyPr rtlCol="0" anchor="ctr"/>
            <a:lstStyle/>
            <a:p>
              <a:endParaRPr lang="en-US"/>
            </a:p>
          </p:txBody>
        </p:sp>
        <p:sp>
          <p:nvSpPr>
            <p:cNvPr id="163" name="Freeform 162">
              <a:extLst>
                <a:ext uri="{FF2B5EF4-FFF2-40B4-BE49-F238E27FC236}">
                  <a16:creationId xmlns:a16="http://schemas.microsoft.com/office/drawing/2014/main" id="{CCD84640-7B52-28C6-351E-8A4A218CA7B3}"/>
                </a:ext>
              </a:extLst>
            </p:cNvPr>
            <p:cNvSpPr/>
            <p:nvPr/>
          </p:nvSpPr>
          <p:spPr>
            <a:xfrm>
              <a:off x="6697288" y="4407508"/>
              <a:ext cx="136297" cy="16845"/>
            </a:xfrm>
            <a:custGeom>
              <a:avLst/>
              <a:gdLst>
                <a:gd name="connsiteX0" fmla="*/ 0 w 136297"/>
                <a:gd name="connsiteY0" fmla="*/ 0 h 16845"/>
                <a:gd name="connsiteX1" fmla="*/ 136298 w 136297"/>
                <a:gd name="connsiteY1" fmla="*/ 0 h 16845"/>
              </a:gdLst>
              <a:ahLst/>
              <a:cxnLst>
                <a:cxn ang="0">
                  <a:pos x="connsiteX0" y="connsiteY0"/>
                </a:cxn>
                <a:cxn ang="0">
                  <a:pos x="connsiteX1" y="connsiteY1"/>
                </a:cxn>
              </a:cxnLst>
              <a:rect l="l" t="t" r="r" b="b"/>
              <a:pathLst>
                <a:path w="136297" h="16845">
                  <a:moveTo>
                    <a:pt x="0" y="0"/>
                  </a:moveTo>
                  <a:lnTo>
                    <a:pt x="136298" y="0"/>
                  </a:lnTo>
                </a:path>
              </a:pathLst>
            </a:custGeom>
            <a:grpFill/>
            <a:ln w="19050" cap="rnd">
              <a:solidFill>
                <a:srgbClr val="034537"/>
              </a:solidFill>
              <a:prstDash val="solid"/>
              <a:round/>
            </a:ln>
          </p:spPr>
          <p:txBody>
            <a:bodyPr rtlCol="0" anchor="ctr"/>
            <a:lstStyle/>
            <a:p>
              <a:endParaRPr lang="en-US"/>
            </a:p>
          </p:txBody>
        </p:sp>
        <p:sp>
          <p:nvSpPr>
            <p:cNvPr id="164" name="Freeform 163">
              <a:extLst>
                <a:ext uri="{FF2B5EF4-FFF2-40B4-BE49-F238E27FC236}">
                  <a16:creationId xmlns:a16="http://schemas.microsoft.com/office/drawing/2014/main" id="{B38D97BC-E492-003D-6DB2-3CE68B34FF34}"/>
                </a:ext>
              </a:extLst>
            </p:cNvPr>
            <p:cNvSpPr/>
            <p:nvPr/>
          </p:nvSpPr>
          <p:spPr>
            <a:xfrm>
              <a:off x="6806784" y="4626501"/>
              <a:ext cx="101073" cy="50536"/>
            </a:xfrm>
            <a:custGeom>
              <a:avLst/>
              <a:gdLst>
                <a:gd name="connsiteX0" fmla="*/ 0 w 101073"/>
                <a:gd name="connsiteY0" fmla="*/ 50537 h 50536"/>
                <a:gd name="connsiteX1" fmla="*/ 50537 w 101073"/>
                <a:gd name="connsiteY1" fmla="*/ 0 h 50536"/>
                <a:gd name="connsiteX2" fmla="*/ 101074 w 101073"/>
                <a:gd name="connsiteY2" fmla="*/ 50537 h 50536"/>
              </a:gdLst>
              <a:ahLst/>
              <a:cxnLst>
                <a:cxn ang="0">
                  <a:pos x="connsiteX0" y="connsiteY0"/>
                </a:cxn>
                <a:cxn ang="0">
                  <a:pos x="connsiteX1" y="connsiteY1"/>
                </a:cxn>
                <a:cxn ang="0">
                  <a:pos x="connsiteX2" y="connsiteY2"/>
                </a:cxn>
              </a:cxnLst>
              <a:rect l="l" t="t" r="r" b="b"/>
              <a:pathLst>
                <a:path w="101073" h="50536">
                  <a:moveTo>
                    <a:pt x="0" y="50537"/>
                  </a:moveTo>
                  <a:cubicBezTo>
                    <a:pt x="0" y="22625"/>
                    <a:pt x="22625" y="0"/>
                    <a:pt x="50537" y="0"/>
                  </a:cubicBezTo>
                  <a:cubicBezTo>
                    <a:pt x="78448" y="0"/>
                    <a:pt x="101074" y="22625"/>
                    <a:pt x="101074" y="50537"/>
                  </a:cubicBezTo>
                  <a:close/>
                </a:path>
              </a:pathLst>
            </a:custGeom>
            <a:grpFill/>
            <a:ln w="19050" cap="rnd">
              <a:solidFill>
                <a:srgbClr val="034537"/>
              </a:solidFill>
              <a:prstDash val="solid"/>
              <a:round/>
            </a:ln>
          </p:spPr>
          <p:txBody>
            <a:bodyPr rtlCol="0" anchor="ctr"/>
            <a:lstStyle/>
            <a:p>
              <a:endParaRPr lang="en-US"/>
            </a:p>
          </p:txBody>
        </p:sp>
        <p:sp>
          <p:nvSpPr>
            <p:cNvPr id="167" name="Round Same-side Corner of Rectangle 166">
              <a:extLst>
                <a:ext uri="{FF2B5EF4-FFF2-40B4-BE49-F238E27FC236}">
                  <a16:creationId xmlns:a16="http://schemas.microsoft.com/office/drawing/2014/main" id="{30B75E7B-CAC3-619E-767F-2ADBC0A5087B}"/>
                </a:ext>
              </a:extLst>
            </p:cNvPr>
            <p:cNvSpPr/>
            <p:nvPr/>
          </p:nvSpPr>
          <p:spPr>
            <a:xfrm rot="5400000">
              <a:off x="6870536" y="4592878"/>
              <a:ext cx="84227" cy="269366"/>
            </a:xfrm>
            <a:prstGeom prst="round2Same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reeform 147">
              <a:extLst>
                <a:ext uri="{FF2B5EF4-FFF2-40B4-BE49-F238E27FC236}">
                  <a16:creationId xmlns:a16="http://schemas.microsoft.com/office/drawing/2014/main" id="{1ACB185F-39BB-DF21-3F64-15C7FAE5C52E}"/>
                </a:ext>
              </a:extLst>
            </p:cNvPr>
            <p:cNvSpPr/>
            <p:nvPr/>
          </p:nvSpPr>
          <p:spPr>
            <a:xfrm>
              <a:off x="6663596" y="4677038"/>
              <a:ext cx="117919" cy="101073"/>
            </a:xfrm>
            <a:custGeom>
              <a:avLst/>
              <a:gdLst>
                <a:gd name="connsiteX0" fmla="*/ 0 w 117919"/>
                <a:gd name="connsiteY0" fmla="*/ 101074 h 101073"/>
                <a:gd name="connsiteX1" fmla="*/ 84228 w 117919"/>
                <a:gd name="connsiteY1" fmla="*/ 101074 h 101073"/>
                <a:gd name="connsiteX2" fmla="*/ 117919 w 117919"/>
                <a:gd name="connsiteY2" fmla="*/ 67383 h 101073"/>
                <a:gd name="connsiteX3" fmla="*/ 117919 w 117919"/>
                <a:gd name="connsiteY3" fmla="*/ 33691 h 101073"/>
                <a:gd name="connsiteX4" fmla="*/ 84228 w 117919"/>
                <a:gd name="connsiteY4" fmla="*/ 0 h 101073"/>
                <a:gd name="connsiteX5" fmla="*/ 0 w 117919"/>
                <a:gd name="connsiteY5" fmla="*/ 0 h 101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19" h="101073">
                  <a:moveTo>
                    <a:pt x="0" y="101074"/>
                  </a:moveTo>
                  <a:lnTo>
                    <a:pt x="84228" y="101074"/>
                  </a:lnTo>
                  <a:cubicBezTo>
                    <a:pt x="102835" y="101074"/>
                    <a:pt x="117919" y="85990"/>
                    <a:pt x="117919" y="67383"/>
                  </a:cubicBezTo>
                  <a:lnTo>
                    <a:pt x="117919" y="33691"/>
                  </a:lnTo>
                  <a:cubicBezTo>
                    <a:pt x="117919" y="15084"/>
                    <a:pt x="102835" y="0"/>
                    <a:pt x="84228" y="0"/>
                  </a:cubicBezTo>
                  <a:lnTo>
                    <a:pt x="0" y="0"/>
                  </a:lnTo>
                </a:path>
              </a:pathLst>
            </a:custGeom>
            <a:grpFill/>
            <a:ln w="19050" cap="rnd">
              <a:solidFill>
                <a:srgbClr val="034537"/>
              </a:solidFill>
              <a:prstDash val="solid"/>
              <a:round/>
            </a:ln>
          </p:spPr>
          <p:txBody>
            <a:bodyPr rtlCol="0" anchor="ctr"/>
            <a:lstStyle/>
            <a:p>
              <a:endParaRPr lang="en-US"/>
            </a:p>
          </p:txBody>
        </p:sp>
        <p:sp>
          <p:nvSpPr>
            <p:cNvPr id="149" name="Freeform 148">
              <a:extLst>
                <a:ext uri="{FF2B5EF4-FFF2-40B4-BE49-F238E27FC236}">
                  <a16:creationId xmlns:a16="http://schemas.microsoft.com/office/drawing/2014/main" id="{3EDACBA1-D447-5572-4BFD-BCC471B2C47E}"/>
                </a:ext>
              </a:extLst>
            </p:cNvPr>
            <p:cNvSpPr/>
            <p:nvPr/>
          </p:nvSpPr>
          <p:spPr>
            <a:xfrm>
              <a:off x="6747824" y="4677038"/>
              <a:ext cx="303221" cy="101073"/>
            </a:xfrm>
            <a:custGeom>
              <a:avLst/>
              <a:gdLst>
                <a:gd name="connsiteX0" fmla="*/ 0 w 303221"/>
                <a:gd name="connsiteY0" fmla="*/ 101074 h 101073"/>
                <a:gd name="connsiteX1" fmla="*/ 277953 w 303221"/>
                <a:gd name="connsiteY1" fmla="*/ 101074 h 101073"/>
                <a:gd name="connsiteX2" fmla="*/ 303221 w 303221"/>
                <a:gd name="connsiteY2" fmla="*/ 67383 h 101073"/>
                <a:gd name="connsiteX3" fmla="*/ 303221 w 303221"/>
                <a:gd name="connsiteY3" fmla="*/ 33691 h 101073"/>
                <a:gd name="connsiteX4" fmla="*/ 277953 w 303221"/>
                <a:gd name="connsiteY4" fmla="*/ 0 h 101073"/>
                <a:gd name="connsiteX5" fmla="*/ 0 w 303221"/>
                <a:gd name="connsiteY5" fmla="*/ 0 h 101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221" h="101073">
                  <a:moveTo>
                    <a:pt x="0" y="101074"/>
                  </a:moveTo>
                  <a:lnTo>
                    <a:pt x="277953" y="101074"/>
                  </a:lnTo>
                  <a:cubicBezTo>
                    <a:pt x="296483" y="101074"/>
                    <a:pt x="303221" y="85997"/>
                    <a:pt x="303221" y="67383"/>
                  </a:cubicBezTo>
                  <a:lnTo>
                    <a:pt x="303221" y="33691"/>
                  </a:lnTo>
                  <a:cubicBezTo>
                    <a:pt x="303221" y="15161"/>
                    <a:pt x="296483" y="0"/>
                    <a:pt x="277953" y="0"/>
                  </a:cubicBezTo>
                  <a:lnTo>
                    <a:pt x="0" y="0"/>
                  </a:lnTo>
                </a:path>
              </a:pathLst>
            </a:custGeom>
            <a:grpFill/>
            <a:ln w="19050" cap="rnd">
              <a:solidFill>
                <a:srgbClr val="034537"/>
              </a:solidFill>
              <a:prstDash val="solid"/>
              <a:round/>
            </a:ln>
          </p:spPr>
          <p:txBody>
            <a:bodyPr rtlCol="0" anchor="ctr"/>
            <a:lstStyle/>
            <a:p>
              <a:endParaRPr lang="en-US"/>
            </a:p>
          </p:txBody>
        </p:sp>
        <p:sp>
          <p:nvSpPr>
            <p:cNvPr id="150" name="Freeform 149">
              <a:extLst>
                <a:ext uri="{FF2B5EF4-FFF2-40B4-BE49-F238E27FC236}">
                  <a16:creationId xmlns:a16="http://schemas.microsoft.com/office/drawing/2014/main" id="{8799A588-910C-2242-8BF9-8087468BEA1B}"/>
                </a:ext>
              </a:extLst>
            </p:cNvPr>
            <p:cNvSpPr/>
            <p:nvPr/>
          </p:nvSpPr>
          <p:spPr>
            <a:xfrm>
              <a:off x="6983663" y="4677038"/>
              <a:ext cx="16845" cy="101073"/>
            </a:xfrm>
            <a:custGeom>
              <a:avLst/>
              <a:gdLst>
                <a:gd name="connsiteX0" fmla="*/ 0 w 16845"/>
                <a:gd name="connsiteY0" fmla="*/ 0 h 101073"/>
                <a:gd name="connsiteX1" fmla="*/ 0 w 16845"/>
                <a:gd name="connsiteY1" fmla="*/ 101074 h 101073"/>
              </a:gdLst>
              <a:ahLst/>
              <a:cxnLst>
                <a:cxn ang="0">
                  <a:pos x="connsiteX0" y="connsiteY0"/>
                </a:cxn>
                <a:cxn ang="0">
                  <a:pos x="connsiteX1" y="connsiteY1"/>
                </a:cxn>
              </a:cxnLst>
              <a:rect l="l" t="t" r="r" b="b"/>
              <a:pathLst>
                <a:path w="16845" h="101073">
                  <a:moveTo>
                    <a:pt x="0" y="0"/>
                  </a:moveTo>
                  <a:lnTo>
                    <a:pt x="0" y="101074"/>
                  </a:lnTo>
                </a:path>
              </a:pathLst>
            </a:custGeom>
            <a:grpFill/>
            <a:ln w="19050" cap="rnd">
              <a:solidFill>
                <a:srgbClr val="034537"/>
              </a:solidFill>
              <a:prstDash val="solid"/>
              <a:round/>
            </a:ln>
          </p:spPr>
          <p:txBody>
            <a:bodyPr rtlCol="0" anchor="ctr"/>
            <a:lstStyle/>
            <a:p>
              <a:endParaRPr lang="en-US"/>
            </a:p>
          </p:txBody>
        </p:sp>
        <p:sp>
          <p:nvSpPr>
            <p:cNvPr id="151" name="Freeform 150">
              <a:extLst>
                <a:ext uri="{FF2B5EF4-FFF2-40B4-BE49-F238E27FC236}">
                  <a16:creationId xmlns:a16="http://schemas.microsoft.com/office/drawing/2014/main" id="{552101D0-DBC0-B66C-A42D-D88086458CB2}"/>
                </a:ext>
              </a:extLst>
            </p:cNvPr>
            <p:cNvSpPr/>
            <p:nvPr/>
          </p:nvSpPr>
          <p:spPr>
            <a:xfrm>
              <a:off x="6949972" y="4677038"/>
              <a:ext cx="16845" cy="101073"/>
            </a:xfrm>
            <a:custGeom>
              <a:avLst/>
              <a:gdLst>
                <a:gd name="connsiteX0" fmla="*/ 0 w 16845"/>
                <a:gd name="connsiteY0" fmla="*/ 0 h 101073"/>
                <a:gd name="connsiteX1" fmla="*/ 0 w 16845"/>
                <a:gd name="connsiteY1" fmla="*/ 101074 h 101073"/>
              </a:gdLst>
              <a:ahLst/>
              <a:cxnLst>
                <a:cxn ang="0">
                  <a:pos x="connsiteX0" y="connsiteY0"/>
                </a:cxn>
                <a:cxn ang="0">
                  <a:pos x="connsiteX1" y="connsiteY1"/>
                </a:cxn>
              </a:cxnLst>
              <a:rect l="l" t="t" r="r" b="b"/>
              <a:pathLst>
                <a:path w="16845" h="101073">
                  <a:moveTo>
                    <a:pt x="0" y="0"/>
                  </a:moveTo>
                  <a:lnTo>
                    <a:pt x="0" y="101074"/>
                  </a:lnTo>
                </a:path>
              </a:pathLst>
            </a:custGeom>
            <a:grpFill/>
            <a:ln w="19050" cap="rnd">
              <a:solidFill>
                <a:srgbClr val="034537"/>
              </a:solidFill>
              <a:prstDash val="solid"/>
              <a:round/>
            </a:ln>
          </p:spPr>
          <p:txBody>
            <a:bodyPr rtlCol="0" anchor="ctr"/>
            <a:lstStyle/>
            <a:p>
              <a:endParaRPr lang="en-US"/>
            </a:p>
          </p:txBody>
        </p:sp>
        <p:sp>
          <p:nvSpPr>
            <p:cNvPr id="152" name="Freeform 151">
              <a:extLst>
                <a:ext uri="{FF2B5EF4-FFF2-40B4-BE49-F238E27FC236}">
                  <a16:creationId xmlns:a16="http://schemas.microsoft.com/office/drawing/2014/main" id="{A78FFD79-289D-3746-F898-B3293AC0D1B6}"/>
                </a:ext>
              </a:extLst>
            </p:cNvPr>
            <p:cNvSpPr/>
            <p:nvPr/>
          </p:nvSpPr>
          <p:spPr>
            <a:xfrm>
              <a:off x="6882589" y="4677038"/>
              <a:ext cx="16845" cy="101073"/>
            </a:xfrm>
            <a:custGeom>
              <a:avLst/>
              <a:gdLst>
                <a:gd name="connsiteX0" fmla="*/ 0 w 16845"/>
                <a:gd name="connsiteY0" fmla="*/ 0 h 101073"/>
                <a:gd name="connsiteX1" fmla="*/ 0 w 16845"/>
                <a:gd name="connsiteY1" fmla="*/ 101074 h 101073"/>
              </a:gdLst>
              <a:ahLst/>
              <a:cxnLst>
                <a:cxn ang="0">
                  <a:pos x="connsiteX0" y="connsiteY0"/>
                </a:cxn>
                <a:cxn ang="0">
                  <a:pos x="connsiteX1" y="connsiteY1"/>
                </a:cxn>
              </a:cxnLst>
              <a:rect l="l" t="t" r="r" b="b"/>
              <a:pathLst>
                <a:path w="16845" h="101073">
                  <a:moveTo>
                    <a:pt x="0" y="0"/>
                  </a:moveTo>
                  <a:lnTo>
                    <a:pt x="0" y="101074"/>
                  </a:lnTo>
                </a:path>
              </a:pathLst>
            </a:custGeom>
            <a:grpFill/>
            <a:ln w="19050" cap="rnd">
              <a:solidFill>
                <a:srgbClr val="034537"/>
              </a:solidFill>
              <a:prstDash val="solid"/>
              <a:round/>
            </a:ln>
          </p:spPr>
          <p:txBody>
            <a:bodyPr rtlCol="0" anchor="ctr"/>
            <a:lstStyle/>
            <a:p>
              <a:endParaRPr lang="en-US"/>
            </a:p>
          </p:txBody>
        </p:sp>
        <p:sp>
          <p:nvSpPr>
            <p:cNvPr id="153" name="Freeform 152">
              <a:extLst>
                <a:ext uri="{FF2B5EF4-FFF2-40B4-BE49-F238E27FC236}">
                  <a16:creationId xmlns:a16="http://schemas.microsoft.com/office/drawing/2014/main" id="{BE41F99A-49B2-6554-F105-FA99E7556341}"/>
                </a:ext>
              </a:extLst>
            </p:cNvPr>
            <p:cNvSpPr/>
            <p:nvPr/>
          </p:nvSpPr>
          <p:spPr>
            <a:xfrm>
              <a:off x="6848898" y="4677038"/>
              <a:ext cx="16845" cy="101073"/>
            </a:xfrm>
            <a:custGeom>
              <a:avLst/>
              <a:gdLst>
                <a:gd name="connsiteX0" fmla="*/ 0 w 16845"/>
                <a:gd name="connsiteY0" fmla="*/ 0 h 101073"/>
                <a:gd name="connsiteX1" fmla="*/ 0 w 16845"/>
                <a:gd name="connsiteY1" fmla="*/ 101074 h 101073"/>
              </a:gdLst>
              <a:ahLst/>
              <a:cxnLst>
                <a:cxn ang="0">
                  <a:pos x="connsiteX0" y="connsiteY0"/>
                </a:cxn>
                <a:cxn ang="0">
                  <a:pos x="connsiteX1" y="connsiteY1"/>
                </a:cxn>
              </a:cxnLst>
              <a:rect l="l" t="t" r="r" b="b"/>
              <a:pathLst>
                <a:path w="16845" h="101073">
                  <a:moveTo>
                    <a:pt x="0" y="0"/>
                  </a:moveTo>
                  <a:lnTo>
                    <a:pt x="0" y="101074"/>
                  </a:lnTo>
                </a:path>
              </a:pathLst>
            </a:custGeom>
            <a:grpFill/>
            <a:ln w="19050" cap="rnd">
              <a:solidFill>
                <a:srgbClr val="034537"/>
              </a:solidFill>
              <a:prstDash val="solid"/>
              <a:round/>
            </a:ln>
          </p:spPr>
          <p:txBody>
            <a:bodyPr rtlCol="0" anchor="ctr"/>
            <a:lstStyle/>
            <a:p>
              <a:endParaRPr lang="en-US"/>
            </a:p>
          </p:txBody>
        </p:sp>
        <p:sp>
          <p:nvSpPr>
            <p:cNvPr id="154" name="Freeform 153">
              <a:extLst>
                <a:ext uri="{FF2B5EF4-FFF2-40B4-BE49-F238E27FC236}">
                  <a16:creationId xmlns:a16="http://schemas.microsoft.com/office/drawing/2014/main" id="{EA52256D-A4E5-24DE-3948-5AB5BCE7E352}"/>
                </a:ext>
              </a:extLst>
            </p:cNvPr>
            <p:cNvSpPr/>
            <p:nvPr/>
          </p:nvSpPr>
          <p:spPr>
            <a:xfrm>
              <a:off x="6680442" y="4744420"/>
              <a:ext cx="67382" cy="16845"/>
            </a:xfrm>
            <a:custGeom>
              <a:avLst/>
              <a:gdLst>
                <a:gd name="connsiteX0" fmla="*/ 67383 w 67382"/>
                <a:gd name="connsiteY0" fmla="*/ 0 h 16845"/>
                <a:gd name="connsiteX1" fmla="*/ 0 w 67382"/>
                <a:gd name="connsiteY1" fmla="*/ 0 h 16845"/>
              </a:gdLst>
              <a:ahLst/>
              <a:cxnLst>
                <a:cxn ang="0">
                  <a:pos x="connsiteX0" y="connsiteY0"/>
                </a:cxn>
                <a:cxn ang="0">
                  <a:pos x="connsiteX1" y="connsiteY1"/>
                </a:cxn>
              </a:cxnLst>
              <a:rect l="l" t="t" r="r" b="b"/>
              <a:pathLst>
                <a:path w="67382" h="16845">
                  <a:moveTo>
                    <a:pt x="67383" y="0"/>
                  </a:moveTo>
                  <a:lnTo>
                    <a:pt x="0" y="0"/>
                  </a:lnTo>
                </a:path>
              </a:pathLst>
            </a:custGeom>
            <a:grpFill/>
            <a:ln w="19050" cap="rnd">
              <a:solidFill>
                <a:srgbClr val="034537"/>
              </a:solidFill>
              <a:prstDash val="solid"/>
              <a:round/>
            </a:ln>
          </p:spPr>
          <p:txBody>
            <a:bodyPr rtlCol="0" anchor="ctr"/>
            <a:lstStyle/>
            <a:p>
              <a:endParaRPr lang="en-US"/>
            </a:p>
          </p:txBody>
        </p:sp>
        <p:sp>
          <p:nvSpPr>
            <p:cNvPr id="155" name="Freeform 154">
              <a:extLst>
                <a:ext uri="{FF2B5EF4-FFF2-40B4-BE49-F238E27FC236}">
                  <a16:creationId xmlns:a16="http://schemas.microsoft.com/office/drawing/2014/main" id="{6E5CED7C-33A9-F27E-55CE-56BD12EEDCF3}"/>
                </a:ext>
              </a:extLst>
            </p:cNvPr>
            <p:cNvSpPr/>
            <p:nvPr/>
          </p:nvSpPr>
          <p:spPr>
            <a:xfrm>
              <a:off x="6680442" y="4710729"/>
              <a:ext cx="67382" cy="16845"/>
            </a:xfrm>
            <a:custGeom>
              <a:avLst/>
              <a:gdLst>
                <a:gd name="connsiteX0" fmla="*/ 67383 w 67382"/>
                <a:gd name="connsiteY0" fmla="*/ 0 h 16845"/>
                <a:gd name="connsiteX1" fmla="*/ 0 w 67382"/>
                <a:gd name="connsiteY1" fmla="*/ 0 h 16845"/>
              </a:gdLst>
              <a:ahLst/>
              <a:cxnLst>
                <a:cxn ang="0">
                  <a:pos x="connsiteX0" y="connsiteY0"/>
                </a:cxn>
                <a:cxn ang="0">
                  <a:pos x="connsiteX1" y="connsiteY1"/>
                </a:cxn>
              </a:cxnLst>
              <a:rect l="l" t="t" r="r" b="b"/>
              <a:pathLst>
                <a:path w="67382" h="16845">
                  <a:moveTo>
                    <a:pt x="67383" y="0"/>
                  </a:moveTo>
                  <a:lnTo>
                    <a:pt x="0" y="0"/>
                  </a:lnTo>
                </a:path>
              </a:pathLst>
            </a:custGeom>
            <a:grpFill/>
            <a:ln w="19050" cap="rnd">
              <a:solidFill>
                <a:srgbClr val="034537"/>
              </a:solidFill>
              <a:prstDash val="solid"/>
              <a:round/>
            </a:ln>
          </p:spPr>
          <p:txBody>
            <a:bodyPr rtlCol="0" anchor="ctr"/>
            <a:lstStyle/>
            <a:p>
              <a:endParaRPr lang="en-US"/>
            </a:p>
          </p:txBody>
        </p:sp>
      </p:grpSp>
    </p:spTree>
    <p:extLst>
      <p:ext uri="{BB962C8B-B14F-4D97-AF65-F5344CB8AC3E}">
        <p14:creationId xmlns:p14="http://schemas.microsoft.com/office/powerpoint/2010/main" val="3666404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8DCC29-A196-D665-D447-DD5B8D68A75C}"/>
              </a:ext>
            </a:extLst>
          </p:cNvPr>
          <p:cNvSpPr/>
          <p:nvPr/>
        </p:nvSpPr>
        <p:spPr>
          <a:xfrm>
            <a:off x="10775576" y="0"/>
            <a:ext cx="1416424" cy="1398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8BA2F64-9BDE-3038-5FE3-F6AFEFEAAAE2}"/>
              </a:ext>
            </a:extLst>
          </p:cNvPr>
          <p:cNvSpPr/>
          <p:nvPr/>
        </p:nvSpPr>
        <p:spPr>
          <a:xfrm>
            <a:off x="0" y="-14993"/>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39AB2982-8992-39A7-7779-EB6EB33D1B2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190" t="2394" r="30584" b="36278"/>
          <a:stretch/>
        </p:blipFill>
        <p:spPr>
          <a:xfrm>
            <a:off x="6096000" y="9080"/>
            <a:ext cx="6096000" cy="6833928"/>
          </a:xfrm>
          <a:prstGeom prst="rect">
            <a:avLst/>
          </a:prstGeom>
        </p:spPr>
      </p:pic>
      <p:pic>
        <p:nvPicPr>
          <p:cNvPr id="7" name="Picture 6">
            <a:extLst>
              <a:ext uri="{FF2B5EF4-FFF2-40B4-BE49-F238E27FC236}">
                <a16:creationId xmlns:a16="http://schemas.microsoft.com/office/drawing/2014/main" id="{ED8AB7A0-02AD-B0D4-2EC1-E54F752184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3926" y="6183328"/>
            <a:ext cx="2140240" cy="263192"/>
          </a:xfrm>
          <a:prstGeom prst="rect">
            <a:avLst/>
          </a:prstGeom>
        </p:spPr>
      </p:pic>
      <p:sp>
        <p:nvSpPr>
          <p:cNvPr id="2" name="Title 19">
            <a:extLst>
              <a:ext uri="{FF2B5EF4-FFF2-40B4-BE49-F238E27FC236}">
                <a16:creationId xmlns:a16="http://schemas.microsoft.com/office/drawing/2014/main" id="{74919869-400F-8CBC-244E-2C901AB77934}"/>
              </a:ext>
            </a:extLst>
          </p:cNvPr>
          <p:cNvSpPr txBox="1">
            <a:spLocks/>
          </p:cNvSpPr>
          <p:nvPr/>
        </p:nvSpPr>
        <p:spPr>
          <a:xfrm>
            <a:off x="792270" y="2169460"/>
            <a:ext cx="3815589" cy="1880932"/>
          </a:xfrm>
          <a:prstGeom prst="rect">
            <a:avLst/>
          </a:prstGeom>
          <a:ln w="12700">
            <a:miter lim="400000"/>
          </a:ln>
        </p:spPr>
        <p:txBody>
          <a:bodyPr lIns="45719" tIns="45720" rIns="45719" bIns="45720" anchor="b">
            <a:norm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r>
              <a:rPr lang="en-GB" sz="5400">
                <a:solidFill>
                  <a:schemeClr val="bg1"/>
                </a:solidFill>
                <a:latin typeface="Century Gothic"/>
              </a:rPr>
              <a:t>Our </a:t>
            </a:r>
            <a:r>
              <a:rPr lang="en-GB" sz="5400" b="1">
                <a:solidFill>
                  <a:schemeClr val="bg1"/>
                </a:solidFill>
                <a:latin typeface="Century Gothic"/>
              </a:rPr>
              <a:t>Solution</a:t>
            </a:r>
          </a:p>
        </p:txBody>
      </p:sp>
      <p:pic>
        <p:nvPicPr>
          <p:cNvPr id="5" name="Picture 4">
            <a:extLst>
              <a:ext uri="{FF2B5EF4-FFF2-40B4-BE49-F238E27FC236}">
                <a16:creationId xmlns:a16="http://schemas.microsoft.com/office/drawing/2014/main" id="{D52E9E9C-030C-1B38-1911-007640DCDC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V="1">
            <a:off x="876390" y="4161809"/>
            <a:ext cx="1239281" cy="91300"/>
          </a:xfrm>
          <a:prstGeom prst="rect">
            <a:avLst/>
          </a:prstGeom>
        </p:spPr>
      </p:pic>
      <p:pic>
        <p:nvPicPr>
          <p:cNvPr id="6" name="Graphic 5">
            <a:extLst>
              <a:ext uri="{FF2B5EF4-FFF2-40B4-BE49-F238E27FC236}">
                <a16:creationId xmlns:a16="http://schemas.microsoft.com/office/drawing/2014/main" id="{D0B9D244-CEFA-2DE5-E249-5D68019B85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89348" y="2881469"/>
            <a:ext cx="1239281" cy="1239281"/>
          </a:xfrm>
          <a:prstGeom prst="rect">
            <a:avLst/>
          </a:prstGeom>
        </p:spPr>
      </p:pic>
    </p:spTree>
    <p:extLst>
      <p:ext uri="{BB962C8B-B14F-4D97-AF65-F5344CB8AC3E}">
        <p14:creationId xmlns:p14="http://schemas.microsoft.com/office/powerpoint/2010/main" val="3617614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DE8F8F-9198-8816-92C5-C2EDB44ECCE2}"/>
              </a:ext>
            </a:extLst>
          </p:cNvPr>
          <p:cNvSpPr/>
          <p:nvPr/>
        </p:nvSpPr>
        <p:spPr>
          <a:xfrm>
            <a:off x="10549467" y="0"/>
            <a:ext cx="1642533" cy="16209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 name="Diagram 24">
            <a:extLst>
              <a:ext uri="{FF2B5EF4-FFF2-40B4-BE49-F238E27FC236}">
                <a16:creationId xmlns:a16="http://schemas.microsoft.com/office/drawing/2014/main" id="{A8583017-D0C4-219F-89CD-8F52EE15C09D}"/>
              </a:ext>
            </a:extLst>
          </p:cNvPr>
          <p:cNvGraphicFramePr/>
          <p:nvPr>
            <p:extLst>
              <p:ext uri="{D42A27DB-BD31-4B8C-83A1-F6EECF244321}">
                <p14:modId xmlns:p14="http://schemas.microsoft.com/office/powerpoint/2010/main" val="4087065773"/>
              </p:ext>
            </p:extLst>
          </p:nvPr>
        </p:nvGraphicFramePr>
        <p:xfrm>
          <a:off x="3564276" y="218964"/>
          <a:ext cx="8280000" cy="64708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6" name="Freeform 37">
            <a:extLst>
              <a:ext uri="{FF2B5EF4-FFF2-40B4-BE49-F238E27FC236}">
                <a16:creationId xmlns:a16="http://schemas.microsoft.com/office/drawing/2014/main" id="{0DAD2326-79FC-EDB2-4746-05197D22FE87}"/>
              </a:ext>
            </a:extLst>
          </p:cNvPr>
          <p:cNvSpPr>
            <a:spLocks noEditPoints="1"/>
          </p:cNvSpPr>
          <p:nvPr/>
        </p:nvSpPr>
        <p:spPr bwMode="auto">
          <a:xfrm rot="1136796">
            <a:off x="5272873" y="2920104"/>
            <a:ext cx="2431832" cy="2419747"/>
          </a:xfrm>
          <a:custGeom>
            <a:avLst/>
            <a:gdLst>
              <a:gd name="T0" fmla="*/ 221 w 341"/>
              <a:gd name="T1" fmla="*/ 27 h 339"/>
              <a:gd name="T2" fmla="*/ 261 w 341"/>
              <a:gd name="T3" fmla="*/ 24 h 339"/>
              <a:gd name="T4" fmla="*/ 275 w 341"/>
              <a:gd name="T5" fmla="*/ 60 h 339"/>
              <a:gd name="T6" fmla="*/ 312 w 341"/>
              <a:gd name="T7" fmla="*/ 73 h 339"/>
              <a:gd name="T8" fmla="*/ 310 w 341"/>
              <a:gd name="T9" fmla="*/ 112 h 339"/>
              <a:gd name="T10" fmla="*/ 338 w 341"/>
              <a:gd name="T11" fmla="*/ 139 h 339"/>
              <a:gd name="T12" fmla="*/ 320 w 341"/>
              <a:gd name="T13" fmla="*/ 174 h 339"/>
              <a:gd name="T14" fmla="*/ 336 w 341"/>
              <a:gd name="T15" fmla="*/ 210 h 339"/>
              <a:gd name="T16" fmla="*/ 305 w 341"/>
              <a:gd name="T17" fmla="*/ 235 h 339"/>
              <a:gd name="T18" fmla="*/ 304 w 341"/>
              <a:gd name="T19" fmla="*/ 274 h 339"/>
              <a:gd name="T20" fmla="*/ 266 w 341"/>
              <a:gd name="T21" fmla="*/ 284 h 339"/>
              <a:gd name="T22" fmla="*/ 250 w 341"/>
              <a:gd name="T23" fmla="*/ 319 h 339"/>
              <a:gd name="T24" fmla="*/ 211 w 341"/>
              <a:gd name="T25" fmla="*/ 313 h 339"/>
              <a:gd name="T26" fmla="*/ 182 w 341"/>
              <a:gd name="T27" fmla="*/ 339 h 339"/>
              <a:gd name="T28" fmla="*/ 149 w 341"/>
              <a:gd name="T29" fmla="*/ 317 h 339"/>
              <a:gd name="T30" fmla="*/ 129 w 341"/>
              <a:gd name="T31" fmla="*/ 312 h 339"/>
              <a:gd name="T32" fmla="*/ 90 w 341"/>
              <a:gd name="T33" fmla="*/ 319 h 339"/>
              <a:gd name="T34" fmla="*/ 74 w 341"/>
              <a:gd name="T35" fmla="*/ 283 h 339"/>
              <a:gd name="T36" fmla="*/ 36 w 341"/>
              <a:gd name="T37" fmla="*/ 274 h 339"/>
              <a:gd name="T38" fmla="*/ 36 w 341"/>
              <a:gd name="T39" fmla="*/ 234 h 339"/>
              <a:gd name="T40" fmla="*/ 5 w 341"/>
              <a:gd name="T41" fmla="*/ 210 h 339"/>
              <a:gd name="T42" fmla="*/ 20 w 341"/>
              <a:gd name="T43" fmla="*/ 174 h 339"/>
              <a:gd name="T44" fmla="*/ 2 w 341"/>
              <a:gd name="T45" fmla="*/ 139 h 339"/>
              <a:gd name="T46" fmla="*/ 31 w 341"/>
              <a:gd name="T47" fmla="*/ 112 h 339"/>
              <a:gd name="T48" fmla="*/ 29 w 341"/>
              <a:gd name="T49" fmla="*/ 73 h 339"/>
              <a:gd name="T50" fmla="*/ 66 w 341"/>
              <a:gd name="T51" fmla="*/ 60 h 339"/>
              <a:gd name="T52" fmla="*/ 80 w 341"/>
              <a:gd name="T53" fmla="*/ 24 h 339"/>
              <a:gd name="T54" fmla="*/ 119 w 341"/>
              <a:gd name="T55" fmla="*/ 27 h 339"/>
              <a:gd name="T56" fmla="*/ 146 w 341"/>
              <a:gd name="T57" fmla="*/ 0 h 339"/>
              <a:gd name="T58" fmla="*/ 181 w 341"/>
              <a:gd name="T59" fmla="*/ 18 h 339"/>
              <a:gd name="T60" fmla="*/ 217 w 341"/>
              <a:gd name="T61" fmla="*/ 5 h 339"/>
              <a:gd name="T62" fmla="*/ 286 w 341"/>
              <a:gd name="T63" fmla="*/ 193 h 339"/>
              <a:gd name="T64" fmla="*/ 54 w 341"/>
              <a:gd name="T65" fmla="*/ 14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1" h="339">
                <a:moveTo>
                  <a:pt x="217" y="5"/>
                </a:moveTo>
                <a:cubicBezTo>
                  <a:pt x="221" y="27"/>
                  <a:pt x="221" y="27"/>
                  <a:pt x="221" y="27"/>
                </a:cubicBezTo>
                <a:cubicBezTo>
                  <a:pt x="228" y="29"/>
                  <a:pt x="235" y="32"/>
                  <a:pt x="241" y="35"/>
                </a:cubicBezTo>
                <a:cubicBezTo>
                  <a:pt x="261" y="24"/>
                  <a:pt x="261" y="24"/>
                  <a:pt x="261" y="24"/>
                </a:cubicBezTo>
                <a:cubicBezTo>
                  <a:pt x="280" y="38"/>
                  <a:pt x="280" y="38"/>
                  <a:pt x="280" y="38"/>
                </a:cubicBezTo>
                <a:cubicBezTo>
                  <a:pt x="275" y="60"/>
                  <a:pt x="275" y="60"/>
                  <a:pt x="275" y="60"/>
                </a:cubicBezTo>
                <a:cubicBezTo>
                  <a:pt x="280" y="65"/>
                  <a:pt x="285" y="70"/>
                  <a:pt x="289" y="76"/>
                </a:cubicBezTo>
                <a:cubicBezTo>
                  <a:pt x="312" y="73"/>
                  <a:pt x="312" y="73"/>
                  <a:pt x="312" y="73"/>
                </a:cubicBezTo>
                <a:cubicBezTo>
                  <a:pt x="323" y="94"/>
                  <a:pt x="323" y="94"/>
                  <a:pt x="323" y="94"/>
                </a:cubicBezTo>
                <a:cubicBezTo>
                  <a:pt x="310" y="112"/>
                  <a:pt x="310" y="112"/>
                  <a:pt x="310" y="112"/>
                </a:cubicBezTo>
                <a:cubicBezTo>
                  <a:pt x="312" y="119"/>
                  <a:pt x="315" y="125"/>
                  <a:pt x="316" y="132"/>
                </a:cubicBezTo>
                <a:cubicBezTo>
                  <a:pt x="338" y="139"/>
                  <a:pt x="338" y="139"/>
                  <a:pt x="338" y="139"/>
                </a:cubicBezTo>
                <a:cubicBezTo>
                  <a:pt x="341" y="163"/>
                  <a:pt x="341" y="163"/>
                  <a:pt x="341" y="163"/>
                </a:cubicBezTo>
                <a:cubicBezTo>
                  <a:pt x="320" y="174"/>
                  <a:pt x="320" y="174"/>
                  <a:pt x="320" y="174"/>
                </a:cubicBezTo>
                <a:cubicBezTo>
                  <a:pt x="320" y="181"/>
                  <a:pt x="319" y="188"/>
                  <a:pt x="318" y="195"/>
                </a:cubicBezTo>
                <a:cubicBezTo>
                  <a:pt x="336" y="210"/>
                  <a:pt x="336" y="210"/>
                  <a:pt x="336" y="210"/>
                </a:cubicBezTo>
                <a:cubicBezTo>
                  <a:pt x="328" y="232"/>
                  <a:pt x="328" y="232"/>
                  <a:pt x="328" y="232"/>
                </a:cubicBezTo>
                <a:cubicBezTo>
                  <a:pt x="305" y="235"/>
                  <a:pt x="305" y="235"/>
                  <a:pt x="305" y="235"/>
                </a:cubicBezTo>
                <a:cubicBezTo>
                  <a:pt x="302" y="241"/>
                  <a:pt x="298" y="247"/>
                  <a:pt x="295" y="252"/>
                </a:cubicBezTo>
                <a:cubicBezTo>
                  <a:pt x="304" y="274"/>
                  <a:pt x="304" y="274"/>
                  <a:pt x="304" y="274"/>
                </a:cubicBezTo>
                <a:cubicBezTo>
                  <a:pt x="289" y="291"/>
                  <a:pt x="289" y="291"/>
                  <a:pt x="289" y="291"/>
                </a:cubicBezTo>
                <a:cubicBezTo>
                  <a:pt x="266" y="284"/>
                  <a:pt x="266" y="284"/>
                  <a:pt x="266" y="284"/>
                </a:cubicBezTo>
                <a:cubicBezTo>
                  <a:pt x="261" y="288"/>
                  <a:pt x="255" y="292"/>
                  <a:pt x="250" y="295"/>
                </a:cubicBezTo>
                <a:cubicBezTo>
                  <a:pt x="250" y="319"/>
                  <a:pt x="250" y="319"/>
                  <a:pt x="250" y="319"/>
                </a:cubicBezTo>
                <a:cubicBezTo>
                  <a:pt x="228" y="329"/>
                  <a:pt x="228" y="329"/>
                  <a:pt x="228" y="329"/>
                </a:cubicBezTo>
                <a:cubicBezTo>
                  <a:pt x="211" y="313"/>
                  <a:pt x="211" y="313"/>
                  <a:pt x="211" y="313"/>
                </a:cubicBezTo>
                <a:cubicBezTo>
                  <a:pt x="204" y="314"/>
                  <a:pt x="198" y="316"/>
                  <a:pt x="191" y="317"/>
                </a:cubicBezTo>
                <a:cubicBezTo>
                  <a:pt x="182" y="339"/>
                  <a:pt x="182" y="339"/>
                  <a:pt x="182" y="339"/>
                </a:cubicBezTo>
                <a:cubicBezTo>
                  <a:pt x="158" y="339"/>
                  <a:pt x="158" y="339"/>
                  <a:pt x="158" y="339"/>
                </a:cubicBezTo>
                <a:cubicBezTo>
                  <a:pt x="149" y="317"/>
                  <a:pt x="149" y="317"/>
                  <a:pt x="149" y="317"/>
                </a:cubicBezTo>
                <a:cubicBezTo>
                  <a:pt x="145" y="316"/>
                  <a:pt x="142" y="316"/>
                  <a:pt x="139" y="315"/>
                </a:cubicBezTo>
                <a:cubicBezTo>
                  <a:pt x="136" y="314"/>
                  <a:pt x="132" y="313"/>
                  <a:pt x="129" y="312"/>
                </a:cubicBezTo>
                <a:cubicBezTo>
                  <a:pt x="112" y="329"/>
                  <a:pt x="112" y="329"/>
                  <a:pt x="112" y="329"/>
                </a:cubicBezTo>
                <a:cubicBezTo>
                  <a:pt x="90" y="319"/>
                  <a:pt x="90" y="319"/>
                  <a:pt x="90" y="319"/>
                </a:cubicBezTo>
                <a:cubicBezTo>
                  <a:pt x="90" y="295"/>
                  <a:pt x="90" y="295"/>
                  <a:pt x="90" y="295"/>
                </a:cubicBezTo>
                <a:cubicBezTo>
                  <a:pt x="85" y="292"/>
                  <a:pt x="79" y="288"/>
                  <a:pt x="74" y="283"/>
                </a:cubicBezTo>
                <a:cubicBezTo>
                  <a:pt x="51" y="291"/>
                  <a:pt x="51" y="291"/>
                  <a:pt x="51" y="291"/>
                </a:cubicBezTo>
                <a:cubicBezTo>
                  <a:pt x="36" y="274"/>
                  <a:pt x="36" y="274"/>
                  <a:pt x="36" y="274"/>
                </a:cubicBezTo>
                <a:cubicBezTo>
                  <a:pt x="46" y="252"/>
                  <a:pt x="46" y="252"/>
                  <a:pt x="46" y="252"/>
                </a:cubicBezTo>
                <a:cubicBezTo>
                  <a:pt x="42" y="246"/>
                  <a:pt x="39" y="240"/>
                  <a:pt x="36" y="234"/>
                </a:cubicBezTo>
                <a:cubicBezTo>
                  <a:pt x="12" y="232"/>
                  <a:pt x="12" y="232"/>
                  <a:pt x="12" y="232"/>
                </a:cubicBezTo>
                <a:cubicBezTo>
                  <a:pt x="5" y="210"/>
                  <a:pt x="5" y="210"/>
                  <a:pt x="5" y="210"/>
                </a:cubicBezTo>
                <a:cubicBezTo>
                  <a:pt x="22" y="194"/>
                  <a:pt x="22" y="194"/>
                  <a:pt x="22" y="194"/>
                </a:cubicBezTo>
                <a:cubicBezTo>
                  <a:pt x="21" y="188"/>
                  <a:pt x="20" y="181"/>
                  <a:pt x="20" y="174"/>
                </a:cubicBezTo>
                <a:cubicBezTo>
                  <a:pt x="0" y="162"/>
                  <a:pt x="0" y="162"/>
                  <a:pt x="0" y="162"/>
                </a:cubicBezTo>
                <a:cubicBezTo>
                  <a:pt x="2" y="139"/>
                  <a:pt x="2" y="139"/>
                  <a:pt x="2" y="139"/>
                </a:cubicBezTo>
                <a:cubicBezTo>
                  <a:pt x="24" y="132"/>
                  <a:pt x="24" y="132"/>
                  <a:pt x="24" y="132"/>
                </a:cubicBezTo>
                <a:cubicBezTo>
                  <a:pt x="26" y="125"/>
                  <a:pt x="28" y="118"/>
                  <a:pt x="31" y="112"/>
                </a:cubicBezTo>
                <a:cubicBezTo>
                  <a:pt x="17" y="94"/>
                  <a:pt x="17" y="94"/>
                  <a:pt x="17" y="94"/>
                </a:cubicBezTo>
                <a:cubicBezTo>
                  <a:pt x="29" y="73"/>
                  <a:pt x="29" y="73"/>
                  <a:pt x="29" y="73"/>
                </a:cubicBezTo>
                <a:cubicBezTo>
                  <a:pt x="51" y="76"/>
                  <a:pt x="51" y="76"/>
                  <a:pt x="51" y="76"/>
                </a:cubicBezTo>
                <a:cubicBezTo>
                  <a:pt x="56" y="70"/>
                  <a:pt x="61" y="65"/>
                  <a:pt x="66" y="60"/>
                </a:cubicBezTo>
                <a:cubicBezTo>
                  <a:pt x="61" y="38"/>
                  <a:pt x="61" y="38"/>
                  <a:pt x="61" y="38"/>
                </a:cubicBezTo>
                <a:cubicBezTo>
                  <a:pt x="80" y="24"/>
                  <a:pt x="80" y="24"/>
                  <a:pt x="80" y="24"/>
                </a:cubicBezTo>
                <a:cubicBezTo>
                  <a:pt x="99" y="36"/>
                  <a:pt x="99" y="36"/>
                  <a:pt x="99" y="36"/>
                </a:cubicBezTo>
                <a:cubicBezTo>
                  <a:pt x="106" y="32"/>
                  <a:pt x="112" y="29"/>
                  <a:pt x="119" y="27"/>
                </a:cubicBezTo>
                <a:cubicBezTo>
                  <a:pt x="123" y="4"/>
                  <a:pt x="123" y="4"/>
                  <a:pt x="123" y="4"/>
                </a:cubicBezTo>
                <a:cubicBezTo>
                  <a:pt x="146" y="0"/>
                  <a:pt x="146" y="0"/>
                  <a:pt x="146" y="0"/>
                </a:cubicBezTo>
                <a:cubicBezTo>
                  <a:pt x="159" y="18"/>
                  <a:pt x="159" y="18"/>
                  <a:pt x="159" y="18"/>
                </a:cubicBezTo>
                <a:cubicBezTo>
                  <a:pt x="166" y="17"/>
                  <a:pt x="174" y="17"/>
                  <a:pt x="181" y="18"/>
                </a:cubicBezTo>
                <a:cubicBezTo>
                  <a:pt x="194" y="0"/>
                  <a:pt x="194" y="0"/>
                  <a:pt x="194" y="0"/>
                </a:cubicBezTo>
                <a:cubicBezTo>
                  <a:pt x="217" y="5"/>
                  <a:pt x="217" y="5"/>
                  <a:pt x="217" y="5"/>
                </a:cubicBezTo>
                <a:close/>
                <a:moveTo>
                  <a:pt x="146" y="284"/>
                </a:moveTo>
                <a:cubicBezTo>
                  <a:pt x="210" y="298"/>
                  <a:pt x="273" y="257"/>
                  <a:pt x="286" y="193"/>
                </a:cubicBezTo>
                <a:cubicBezTo>
                  <a:pt x="300" y="129"/>
                  <a:pt x="259" y="66"/>
                  <a:pt x="195" y="52"/>
                </a:cubicBezTo>
                <a:cubicBezTo>
                  <a:pt x="131" y="38"/>
                  <a:pt x="68" y="79"/>
                  <a:pt x="54" y="143"/>
                </a:cubicBezTo>
                <a:cubicBezTo>
                  <a:pt x="41" y="207"/>
                  <a:pt x="81" y="270"/>
                  <a:pt x="146" y="284"/>
                </a:cubicBezTo>
                <a:close/>
              </a:path>
            </a:pathLst>
          </a:custGeom>
          <a:solidFill>
            <a:srgbClr val="F27324"/>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ysClr val="windowText" lastClr="000000"/>
              </a:solidFill>
              <a:effectLst/>
              <a:uLnTx/>
              <a:uFillTx/>
              <a:latin typeface="Calibri" panose="020F0502020204030204"/>
              <a:ea typeface="+mn-ea"/>
              <a:cs typeface="Arial"/>
              <a:sym typeface="Arial"/>
            </a:endParaRPr>
          </a:p>
        </p:txBody>
      </p:sp>
      <p:sp>
        <p:nvSpPr>
          <p:cNvPr id="27" name="Freeform 37">
            <a:extLst>
              <a:ext uri="{FF2B5EF4-FFF2-40B4-BE49-F238E27FC236}">
                <a16:creationId xmlns:a16="http://schemas.microsoft.com/office/drawing/2014/main" id="{D6992C7E-1945-7716-D2DC-8604670BCCBE}"/>
              </a:ext>
            </a:extLst>
          </p:cNvPr>
          <p:cNvSpPr>
            <a:spLocks noEditPoints="1"/>
          </p:cNvSpPr>
          <p:nvPr/>
        </p:nvSpPr>
        <p:spPr bwMode="auto">
          <a:xfrm rot="1114153">
            <a:off x="7640928" y="2947464"/>
            <a:ext cx="2431832" cy="2419747"/>
          </a:xfrm>
          <a:custGeom>
            <a:avLst/>
            <a:gdLst>
              <a:gd name="T0" fmla="*/ 221 w 341"/>
              <a:gd name="T1" fmla="*/ 27 h 339"/>
              <a:gd name="T2" fmla="*/ 261 w 341"/>
              <a:gd name="T3" fmla="*/ 24 h 339"/>
              <a:gd name="T4" fmla="*/ 275 w 341"/>
              <a:gd name="T5" fmla="*/ 60 h 339"/>
              <a:gd name="T6" fmla="*/ 312 w 341"/>
              <a:gd name="T7" fmla="*/ 73 h 339"/>
              <a:gd name="T8" fmla="*/ 310 w 341"/>
              <a:gd name="T9" fmla="*/ 112 h 339"/>
              <a:gd name="T10" fmla="*/ 338 w 341"/>
              <a:gd name="T11" fmla="*/ 139 h 339"/>
              <a:gd name="T12" fmla="*/ 320 w 341"/>
              <a:gd name="T13" fmla="*/ 174 h 339"/>
              <a:gd name="T14" fmla="*/ 336 w 341"/>
              <a:gd name="T15" fmla="*/ 210 h 339"/>
              <a:gd name="T16" fmla="*/ 305 w 341"/>
              <a:gd name="T17" fmla="*/ 235 h 339"/>
              <a:gd name="T18" fmla="*/ 304 w 341"/>
              <a:gd name="T19" fmla="*/ 274 h 339"/>
              <a:gd name="T20" fmla="*/ 266 w 341"/>
              <a:gd name="T21" fmla="*/ 284 h 339"/>
              <a:gd name="T22" fmla="*/ 250 w 341"/>
              <a:gd name="T23" fmla="*/ 319 h 339"/>
              <a:gd name="T24" fmla="*/ 211 w 341"/>
              <a:gd name="T25" fmla="*/ 313 h 339"/>
              <a:gd name="T26" fmla="*/ 182 w 341"/>
              <a:gd name="T27" fmla="*/ 339 h 339"/>
              <a:gd name="T28" fmla="*/ 149 w 341"/>
              <a:gd name="T29" fmla="*/ 317 h 339"/>
              <a:gd name="T30" fmla="*/ 129 w 341"/>
              <a:gd name="T31" fmla="*/ 312 h 339"/>
              <a:gd name="T32" fmla="*/ 90 w 341"/>
              <a:gd name="T33" fmla="*/ 319 h 339"/>
              <a:gd name="T34" fmla="*/ 74 w 341"/>
              <a:gd name="T35" fmla="*/ 283 h 339"/>
              <a:gd name="T36" fmla="*/ 36 w 341"/>
              <a:gd name="T37" fmla="*/ 274 h 339"/>
              <a:gd name="T38" fmla="*/ 36 w 341"/>
              <a:gd name="T39" fmla="*/ 234 h 339"/>
              <a:gd name="T40" fmla="*/ 5 w 341"/>
              <a:gd name="T41" fmla="*/ 210 h 339"/>
              <a:gd name="T42" fmla="*/ 20 w 341"/>
              <a:gd name="T43" fmla="*/ 174 h 339"/>
              <a:gd name="T44" fmla="*/ 2 w 341"/>
              <a:gd name="T45" fmla="*/ 139 h 339"/>
              <a:gd name="T46" fmla="*/ 31 w 341"/>
              <a:gd name="T47" fmla="*/ 112 h 339"/>
              <a:gd name="T48" fmla="*/ 29 w 341"/>
              <a:gd name="T49" fmla="*/ 73 h 339"/>
              <a:gd name="T50" fmla="*/ 66 w 341"/>
              <a:gd name="T51" fmla="*/ 60 h 339"/>
              <a:gd name="T52" fmla="*/ 80 w 341"/>
              <a:gd name="T53" fmla="*/ 24 h 339"/>
              <a:gd name="T54" fmla="*/ 119 w 341"/>
              <a:gd name="T55" fmla="*/ 27 h 339"/>
              <a:gd name="T56" fmla="*/ 146 w 341"/>
              <a:gd name="T57" fmla="*/ 0 h 339"/>
              <a:gd name="T58" fmla="*/ 181 w 341"/>
              <a:gd name="T59" fmla="*/ 18 h 339"/>
              <a:gd name="T60" fmla="*/ 217 w 341"/>
              <a:gd name="T61" fmla="*/ 5 h 339"/>
              <a:gd name="T62" fmla="*/ 286 w 341"/>
              <a:gd name="T63" fmla="*/ 193 h 339"/>
              <a:gd name="T64" fmla="*/ 54 w 341"/>
              <a:gd name="T65" fmla="*/ 14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1" h="339">
                <a:moveTo>
                  <a:pt x="217" y="5"/>
                </a:moveTo>
                <a:cubicBezTo>
                  <a:pt x="221" y="27"/>
                  <a:pt x="221" y="27"/>
                  <a:pt x="221" y="27"/>
                </a:cubicBezTo>
                <a:cubicBezTo>
                  <a:pt x="228" y="29"/>
                  <a:pt x="235" y="32"/>
                  <a:pt x="241" y="35"/>
                </a:cubicBezTo>
                <a:cubicBezTo>
                  <a:pt x="261" y="24"/>
                  <a:pt x="261" y="24"/>
                  <a:pt x="261" y="24"/>
                </a:cubicBezTo>
                <a:cubicBezTo>
                  <a:pt x="280" y="38"/>
                  <a:pt x="280" y="38"/>
                  <a:pt x="280" y="38"/>
                </a:cubicBezTo>
                <a:cubicBezTo>
                  <a:pt x="275" y="60"/>
                  <a:pt x="275" y="60"/>
                  <a:pt x="275" y="60"/>
                </a:cubicBezTo>
                <a:cubicBezTo>
                  <a:pt x="280" y="65"/>
                  <a:pt x="285" y="70"/>
                  <a:pt x="289" y="76"/>
                </a:cubicBezTo>
                <a:cubicBezTo>
                  <a:pt x="312" y="73"/>
                  <a:pt x="312" y="73"/>
                  <a:pt x="312" y="73"/>
                </a:cubicBezTo>
                <a:cubicBezTo>
                  <a:pt x="323" y="94"/>
                  <a:pt x="323" y="94"/>
                  <a:pt x="323" y="94"/>
                </a:cubicBezTo>
                <a:cubicBezTo>
                  <a:pt x="310" y="112"/>
                  <a:pt x="310" y="112"/>
                  <a:pt x="310" y="112"/>
                </a:cubicBezTo>
                <a:cubicBezTo>
                  <a:pt x="312" y="119"/>
                  <a:pt x="315" y="125"/>
                  <a:pt x="316" y="132"/>
                </a:cubicBezTo>
                <a:cubicBezTo>
                  <a:pt x="338" y="139"/>
                  <a:pt x="338" y="139"/>
                  <a:pt x="338" y="139"/>
                </a:cubicBezTo>
                <a:cubicBezTo>
                  <a:pt x="341" y="163"/>
                  <a:pt x="341" y="163"/>
                  <a:pt x="341" y="163"/>
                </a:cubicBezTo>
                <a:cubicBezTo>
                  <a:pt x="320" y="174"/>
                  <a:pt x="320" y="174"/>
                  <a:pt x="320" y="174"/>
                </a:cubicBezTo>
                <a:cubicBezTo>
                  <a:pt x="320" y="181"/>
                  <a:pt x="319" y="188"/>
                  <a:pt x="318" y="195"/>
                </a:cubicBezTo>
                <a:cubicBezTo>
                  <a:pt x="336" y="210"/>
                  <a:pt x="336" y="210"/>
                  <a:pt x="336" y="210"/>
                </a:cubicBezTo>
                <a:cubicBezTo>
                  <a:pt x="328" y="232"/>
                  <a:pt x="328" y="232"/>
                  <a:pt x="328" y="232"/>
                </a:cubicBezTo>
                <a:cubicBezTo>
                  <a:pt x="305" y="235"/>
                  <a:pt x="305" y="235"/>
                  <a:pt x="305" y="235"/>
                </a:cubicBezTo>
                <a:cubicBezTo>
                  <a:pt x="302" y="241"/>
                  <a:pt x="298" y="247"/>
                  <a:pt x="295" y="252"/>
                </a:cubicBezTo>
                <a:cubicBezTo>
                  <a:pt x="304" y="274"/>
                  <a:pt x="304" y="274"/>
                  <a:pt x="304" y="274"/>
                </a:cubicBezTo>
                <a:cubicBezTo>
                  <a:pt x="289" y="291"/>
                  <a:pt x="289" y="291"/>
                  <a:pt x="289" y="291"/>
                </a:cubicBezTo>
                <a:cubicBezTo>
                  <a:pt x="266" y="284"/>
                  <a:pt x="266" y="284"/>
                  <a:pt x="266" y="284"/>
                </a:cubicBezTo>
                <a:cubicBezTo>
                  <a:pt x="261" y="288"/>
                  <a:pt x="255" y="292"/>
                  <a:pt x="250" y="295"/>
                </a:cubicBezTo>
                <a:cubicBezTo>
                  <a:pt x="250" y="319"/>
                  <a:pt x="250" y="319"/>
                  <a:pt x="250" y="319"/>
                </a:cubicBezTo>
                <a:cubicBezTo>
                  <a:pt x="228" y="329"/>
                  <a:pt x="228" y="329"/>
                  <a:pt x="228" y="329"/>
                </a:cubicBezTo>
                <a:cubicBezTo>
                  <a:pt x="211" y="313"/>
                  <a:pt x="211" y="313"/>
                  <a:pt x="211" y="313"/>
                </a:cubicBezTo>
                <a:cubicBezTo>
                  <a:pt x="204" y="314"/>
                  <a:pt x="198" y="316"/>
                  <a:pt x="191" y="317"/>
                </a:cubicBezTo>
                <a:cubicBezTo>
                  <a:pt x="182" y="339"/>
                  <a:pt x="182" y="339"/>
                  <a:pt x="182" y="339"/>
                </a:cubicBezTo>
                <a:cubicBezTo>
                  <a:pt x="158" y="339"/>
                  <a:pt x="158" y="339"/>
                  <a:pt x="158" y="339"/>
                </a:cubicBezTo>
                <a:cubicBezTo>
                  <a:pt x="149" y="317"/>
                  <a:pt x="149" y="317"/>
                  <a:pt x="149" y="317"/>
                </a:cubicBezTo>
                <a:cubicBezTo>
                  <a:pt x="145" y="316"/>
                  <a:pt x="142" y="316"/>
                  <a:pt x="139" y="315"/>
                </a:cubicBezTo>
                <a:cubicBezTo>
                  <a:pt x="136" y="314"/>
                  <a:pt x="132" y="313"/>
                  <a:pt x="129" y="312"/>
                </a:cubicBezTo>
                <a:cubicBezTo>
                  <a:pt x="112" y="329"/>
                  <a:pt x="112" y="329"/>
                  <a:pt x="112" y="329"/>
                </a:cubicBezTo>
                <a:cubicBezTo>
                  <a:pt x="90" y="319"/>
                  <a:pt x="90" y="319"/>
                  <a:pt x="90" y="319"/>
                </a:cubicBezTo>
                <a:cubicBezTo>
                  <a:pt x="90" y="295"/>
                  <a:pt x="90" y="295"/>
                  <a:pt x="90" y="295"/>
                </a:cubicBezTo>
                <a:cubicBezTo>
                  <a:pt x="85" y="292"/>
                  <a:pt x="79" y="288"/>
                  <a:pt x="74" y="283"/>
                </a:cubicBezTo>
                <a:cubicBezTo>
                  <a:pt x="51" y="291"/>
                  <a:pt x="51" y="291"/>
                  <a:pt x="51" y="291"/>
                </a:cubicBezTo>
                <a:cubicBezTo>
                  <a:pt x="36" y="274"/>
                  <a:pt x="36" y="274"/>
                  <a:pt x="36" y="274"/>
                </a:cubicBezTo>
                <a:cubicBezTo>
                  <a:pt x="46" y="252"/>
                  <a:pt x="46" y="252"/>
                  <a:pt x="46" y="252"/>
                </a:cubicBezTo>
                <a:cubicBezTo>
                  <a:pt x="42" y="246"/>
                  <a:pt x="39" y="240"/>
                  <a:pt x="36" y="234"/>
                </a:cubicBezTo>
                <a:cubicBezTo>
                  <a:pt x="12" y="232"/>
                  <a:pt x="12" y="232"/>
                  <a:pt x="12" y="232"/>
                </a:cubicBezTo>
                <a:cubicBezTo>
                  <a:pt x="5" y="210"/>
                  <a:pt x="5" y="210"/>
                  <a:pt x="5" y="210"/>
                </a:cubicBezTo>
                <a:cubicBezTo>
                  <a:pt x="22" y="194"/>
                  <a:pt x="22" y="194"/>
                  <a:pt x="22" y="194"/>
                </a:cubicBezTo>
                <a:cubicBezTo>
                  <a:pt x="21" y="188"/>
                  <a:pt x="20" y="181"/>
                  <a:pt x="20" y="174"/>
                </a:cubicBezTo>
                <a:cubicBezTo>
                  <a:pt x="0" y="162"/>
                  <a:pt x="0" y="162"/>
                  <a:pt x="0" y="162"/>
                </a:cubicBezTo>
                <a:cubicBezTo>
                  <a:pt x="2" y="139"/>
                  <a:pt x="2" y="139"/>
                  <a:pt x="2" y="139"/>
                </a:cubicBezTo>
                <a:cubicBezTo>
                  <a:pt x="24" y="132"/>
                  <a:pt x="24" y="132"/>
                  <a:pt x="24" y="132"/>
                </a:cubicBezTo>
                <a:cubicBezTo>
                  <a:pt x="26" y="125"/>
                  <a:pt x="28" y="118"/>
                  <a:pt x="31" y="112"/>
                </a:cubicBezTo>
                <a:cubicBezTo>
                  <a:pt x="17" y="94"/>
                  <a:pt x="17" y="94"/>
                  <a:pt x="17" y="94"/>
                </a:cubicBezTo>
                <a:cubicBezTo>
                  <a:pt x="29" y="73"/>
                  <a:pt x="29" y="73"/>
                  <a:pt x="29" y="73"/>
                </a:cubicBezTo>
                <a:cubicBezTo>
                  <a:pt x="51" y="76"/>
                  <a:pt x="51" y="76"/>
                  <a:pt x="51" y="76"/>
                </a:cubicBezTo>
                <a:cubicBezTo>
                  <a:pt x="56" y="70"/>
                  <a:pt x="61" y="65"/>
                  <a:pt x="66" y="60"/>
                </a:cubicBezTo>
                <a:cubicBezTo>
                  <a:pt x="61" y="38"/>
                  <a:pt x="61" y="38"/>
                  <a:pt x="61" y="38"/>
                </a:cubicBezTo>
                <a:cubicBezTo>
                  <a:pt x="80" y="24"/>
                  <a:pt x="80" y="24"/>
                  <a:pt x="80" y="24"/>
                </a:cubicBezTo>
                <a:cubicBezTo>
                  <a:pt x="99" y="36"/>
                  <a:pt x="99" y="36"/>
                  <a:pt x="99" y="36"/>
                </a:cubicBezTo>
                <a:cubicBezTo>
                  <a:pt x="106" y="32"/>
                  <a:pt x="112" y="29"/>
                  <a:pt x="119" y="27"/>
                </a:cubicBezTo>
                <a:cubicBezTo>
                  <a:pt x="123" y="4"/>
                  <a:pt x="123" y="4"/>
                  <a:pt x="123" y="4"/>
                </a:cubicBezTo>
                <a:cubicBezTo>
                  <a:pt x="146" y="0"/>
                  <a:pt x="146" y="0"/>
                  <a:pt x="146" y="0"/>
                </a:cubicBezTo>
                <a:cubicBezTo>
                  <a:pt x="159" y="18"/>
                  <a:pt x="159" y="18"/>
                  <a:pt x="159" y="18"/>
                </a:cubicBezTo>
                <a:cubicBezTo>
                  <a:pt x="166" y="17"/>
                  <a:pt x="174" y="17"/>
                  <a:pt x="181" y="18"/>
                </a:cubicBezTo>
                <a:cubicBezTo>
                  <a:pt x="194" y="0"/>
                  <a:pt x="194" y="0"/>
                  <a:pt x="194" y="0"/>
                </a:cubicBezTo>
                <a:cubicBezTo>
                  <a:pt x="217" y="5"/>
                  <a:pt x="217" y="5"/>
                  <a:pt x="217" y="5"/>
                </a:cubicBezTo>
                <a:close/>
                <a:moveTo>
                  <a:pt x="146" y="284"/>
                </a:moveTo>
                <a:cubicBezTo>
                  <a:pt x="210" y="298"/>
                  <a:pt x="273" y="257"/>
                  <a:pt x="286" y="193"/>
                </a:cubicBezTo>
                <a:cubicBezTo>
                  <a:pt x="300" y="129"/>
                  <a:pt x="259" y="66"/>
                  <a:pt x="195" y="52"/>
                </a:cubicBezTo>
                <a:cubicBezTo>
                  <a:pt x="131" y="38"/>
                  <a:pt x="68" y="79"/>
                  <a:pt x="54" y="143"/>
                </a:cubicBezTo>
                <a:cubicBezTo>
                  <a:pt x="41" y="207"/>
                  <a:pt x="81" y="270"/>
                  <a:pt x="146" y="284"/>
                </a:cubicBezTo>
                <a:close/>
              </a:path>
            </a:pathLst>
          </a:custGeom>
          <a:solidFill>
            <a:schemeClr val="accent2"/>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ysClr val="windowText" lastClr="000000"/>
              </a:solidFill>
              <a:effectLst/>
              <a:uLnTx/>
              <a:uFillTx/>
              <a:latin typeface="Century Gothic"/>
              <a:ea typeface="+mn-ea"/>
              <a:cs typeface="Arial"/>
              <a:sym typeface="Arial"/>
            </a:endParaRPr>
          </a:p>
        </p:txBody>
      </p:sp>
      <p:sp>
        <p:nvSpPr>
          <p:cNvPr id="36" name="Freeform 37">
            <a:extLst>
              <a:ext uri="{FF2B5EF4-FFF2-40B4-BE49-F238E27FC236}">
                <a16:creationId xmlns:a16="http://schemas.microsoft.com/office/drawing/2014/main" id="{9FD283EE-75CE-E071-1800-8AEDDB9E055D}"/>
              </a:ext>
            </a:extLst>
          </p:cNvPr>
          <p:cNvSpPr>
            <a:spLocks noEditPoints="1"/>
          </p:cNvSpPr>
          <p:nvPr>
            <p:custDataLst>
              <p:tags r:id="rId1"/>
            </p:custDataLst>
          </p:nvPr>
        </p:nvSpPr>
        <p:spPr bwMode="auto">
          <a:xfrm rot="21238029">
            <a:off x="6494185" y="860797"/>
            <a:ext cx="2431832" cy="2419747"/>
          </a:xfrm>
          <a:custGeom>
            <a:avLst/>
            <a:gdLst>
              <a:gd name="T0" fmla="*/ 221 w 341"/>
              <a:gd name="T1" fmla="*/ 27 h 339"/>
              <a:gd name="T2" fmla="*/ 261 w 341"/>
              <a:gd name="T3" fmla="*/ 24 h 339"/>
              <a:gd name="T4" fmla="*/ 275 w 341"/>
              <a:gd name="T5" fmla="*/ 60 h 339"/>
              <a:gd name="T6" fmla="*/ 312 w 341"/>
              <a:gd name="T7" fmla="*/ 73 h 339"/>
              <a:gd name="T8" fmla="*/ 310 w 341"/>
              <a:gd name="T9" fmla="*/ 112 h 339"/>
              <a:gd name="T10" fmla="*/ 338 w 341"/>
              <a:gd name="T11" fmla="*/ 139 h 339"/>
              <a:gd name="T12" fmla="*/ 320 w 341"/>
              <a:gd name="T13" fmla="*/ 174 h 339"/>
              <a:gd name="T14" fmla="*/ 336 w 341"/>
              <a:gd name="T15" fmla="*/ 210 h 339"/>
              <a:gd name="T16" fmla="*/ 305 w 341"/>
              <a:gd name="T17" fmla="*/ 235 h 339"/>
              <a:gd name="T18" fmla="*/ 304 w 341"/>
              <a:gd name="T19" fmla="*/ 274 h 339"/>
              <a:gd name="T20" fmla="*/ 266 w 341"/>
              <a:gd name="T21" fmla="*/ 284 h 339"/>
              <a:gd name="T22" fmla="*/ 250 w 341"/>
              <a:gd name="T23" fmla="*/ 319 h 339"/>
              <a:gd name="T24" fmla="*/ 211 w 341"/>
              <a:gd name="T25" fmla="*/ 313 h 339"/>
              <a:gd name="T26" fmla="*/ 182 w 341"/>
              <a:gd name="T27" fmla="*/ 339 h 339"/>
              <a:gd name="T28" fmla="*/ 149 w 341"/>
              <a:gd name="T29" fmla="*/ 317 h 339"/>
              <a:gd name="T30" fmla="*/ 129 w 341"/>
              <a:gd name="T31" fmla="*/ 312 h 339"/>
              <a:gd name="T32" fmla="*/ 90 w 341"/>
              <a:gd name="T33" fmla="*/ 319 h 339"/>
              <a:gd name="T34" fmla="*/ 74 w 341"/>
              <a:gd name="T35" fmla="*/ 283 h 339"/>
              <a:gd name="T36" fmla="*/ 36 w 341"/>
              <a:gd name="T37" fmla="*/ 274 h 339"/>
              <a:gd name="T38" fmla="*/ 36 w 341"/>
              <a:gd name="T39" fmla="*/ 234 h 339"/>
              <a:gd name="T40" fmla="*/ 5 w 341"/>
              <a:gd name="T41" fmla="*/ 210 h 339"/>
              <a:gd name="T42" fmla="*/ 20 w 341"/>
              <a:gd name="T43" fmla="*/ 174 h 339"/>
              <a:gd name="T44" fmla="*/ 2 w 341"/>
              <a:gd name="T45" fmla="*/ 139 h 339"/>
              <a:gd name="T46" fmla="*/ 31 w 341"/>
              <a:gd name="T47" fmla="*/ 112 h 339"/>
              <a:gd name="T48" fmla="*/ 29 w 341"/>
              <a:gd name="T49" fmla="*/ 73 h 339"/>
              <a:gd name="T50" fmla="*/ 66 w 341"/>
              <a:gd name="T51" fmla="*/ 60 h 339"/>
              <a:gd name="T52" fmla="*/ 80 w 341"/>
              <a:gd name="T53" fmla="*/ 24 h 339"/>
              <a:gd name="T54" fmla="*/ 119 w 341"/>
              <a:gd name="T55" fmla="*/ 27 h 339"/>
              <a:gd name="T56" fmla="*/ 146 w 341"/>
              <a:gd name="T57" fmla="*/ 0 h 339"/>
              <a:gd name="T58" fmla="*/ 181 w 341"/>
              <a:gd name="T59" fmla="*/ 18 h 339"/>
              <a:gd name="T60" fmla="*/ 217 w 341"/>
              <a:gd name="T61" fmla="*/ 5 h 339"/>
              <a:gd name="T62" fmla="*/ 286 w 341"/>
              <a:gd name="T63" fmla="*/ 193 h 339"/>
              <a:gd name="T64" fmla="*/ 54 w 341"/>
              <a:gd name="T65" fmla="*/ 14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1" h="339">
                <a:moveTo>
                  <a:pt x="217" y="5"/>
                </a:moveTo>
                <a:cubicBezTo>
                  <a:pt x="221" y="27"/>
                  <a:pt x="221" y="27"/>
                  <a:pt x="221" y="27"/>
                </a:cubicBezTo>
                <a:cubicBezTo>
                  <a:pt x="228" y="29"/>
                  <a:pt x="235" y="32"/>
                  <a:pt x="241" y="35"/>
                </a:cubicBezTo>
                <a:cubicBezTo>
                  <a:pt x="261" y="24"/>
                  <a:pt x="261" y="24"/>
                  <a:pt x="261" y="24"/>
                </a:cubicBezTo>
                <a:cubicBezTo>
                  <a:pt x="280" y="38"/>
                  <a:pt x="280" y="38"/>
                  <a:pt x="280" y="38"/>
                </a:cubicBezTo>
                <a:cubicBezTo>
                  <a:pt x="275" y="60"/>
                  <a:pt x="275" y="60"/>
                  <a:pt x="275" y="60"/>
                </a:cubicBezTo>
                <a:cubicBezTo>
                  <a:pt x="280" y="65"/>
                  <a:pt x="285" y="70"/>
                  <a:pt x="289" y="76"/>
                </a:cubicBezTo>
                <a:cubicBezTo>
                  <a:pt x="312" y="73"/>
                  <a:pt x="312" y="73"/>
                  <a:pt x="312" y="73"/>
                </a:cubicBezTo>
                <a:cubicBezTo>
                  <a:pt x="323" y="94"/>
                  <a:pt x="323" y="94"/>
                  <a:pt x="323" y="94"/>
                </a:cubicBezTo>
                <a:cubicBezTo>
                  <a:pt x="310" y="112"/>
                  <a:pt x="310" y="112"/>
                  <a:pt x="310" y="112"/>
                </a:cubicBezTo>
                <a:cubicBezTo>
                  <a:pt x="312" y="119"/>
                  <a:pt x="315" y="125"/>
                  <a:pt x="316" y="132"/>
                </a:cubicBezTo>
                <a:cubicBezTo>
                  <a:pt x="338" y="139"/>
                  <a:pt x="338" y="139"/>
                  <a:pt x="338" y="139"/>
                </a:cubicBezTo>
                <a:cubicBezTo>
                  <a:pt x="341" y="163"/>
                  <a:pt x="341" y="163"/>
                  <a:pt x="341" y="163"/>
                </a:cubicBezTo>
                <a:cubicBezTo>
                  <a:pt x="320" y="174"/>
                  <a:pt x="320" y="174"/>
                  <a:pt x="320" y="174"/>
                </a:cubicBezTo>
                <a:cubicBezTo>
                  <a:pt x="320" y="181"/>
                  <a:pt x="319" y="188"/>
                  <a:pt x="318" y="195"/>
                </a:cubicBezTo>
                <a:cubicBezTo>
                  <a:pt x="336" y="210"/>
                  <a:pt x="336" y="210"/>
                  <a:pt x="336" y="210"/>
                </a:cubicBezTo>
                <a:cubicBezTo>
                  <a:pt x="328" y="232"/>
                  <a:pt x="328" y="232"/>
                  <a:pt x="328" y="232"/>
                </a:cubicBezTo>
                <a:cubicBezTo>
                  <a:pt x="305" y="235"/>
                  <a:pt x="305" y="235"/>
                  <a:pt x="305" y="235"/>
                </a:cubicBezTo>
                <a:cubicBezTo>
                  <a:pt x="302" y="241"/>
                  <a:pt x="298" y="247"/>
                  <a:pt x="295" y="252"/>
                </a:cubicBezTo>
                <a:cubicBezTo>
                  <a:pt x="304" y="274"/>
                  <a:pt x="304" y="274"/>
                  <a:pt x="304" y="274"/>
                </a:cubicBezTo>
                <a:cubicBezTo>
                  <a:pt x="289" y="291"/>
                  <a:pt x="289" y="291"/>
                  <a:pt x="289" y="291"/>
                </a:cubicBezTo>
                <a:cubicBezTo>
                  <a:pt x="266" y="284"/>
                  <a:pt x="266" y="284"/>
                  <a:pt x="266" y="284"/>
                </a:cubicBezTo>
                <a:cubicBezTo>
                  <a:pt x="261" y="288"/>
                  <a:pt x="255" y="292"/>
                  <a:pt x="250" y="295"/>
                </a:cubicBezTo>
                <a:cubicBezTo>
                  <a:pt x="250" y="319"/>
                  <a:pt x="250" y="319"/>
                  <a:pt x="250" y="319"/>
                </a:cubicBezTo>
                <a:cubicBezTo>
                  <a:pt x="228" y="329"/>
                  <a:pt x="228" y="329"/>
                  <a:pt x="228" y="329"/>
                </a:cubicBezTo>
                <a:cubicBezTo>
                  <a:pt x="211" y="313"/>
                  <a:pt x="211" y="313"/>
                  <a:pt x="211" y="313"/>
                </a:cubicBezTo>
                <a:cubicBezTo>
                  <a:pt x="204" y="314"/>
                  <a:pt x="198" y="316"/>
                  <a:pt x="191" y="317"/>
                </a:cubicBezTo>
                <a:cubicBezTo>
                  <a:pt x="182" y="339"/>
                  <a:pt x="182" y="339"/>
                  <a:pt x="182" y="339"/>
                </a:cubicBezTo>
                <a:cubicBezTo>
                  <a:pt x="158" y="339"/>
                  <a:pt x="158" y="339"/>
                  <a:pt x="158" y="339"/>
                </a:cubicBezTo>
                <a:cubicBezTo>
                  <a:pt x="149" y="317"/>
                  <a:pt x="149" y="317"/>
                  <a:pt x="149" y="317"/>
                </a:cubicBezTo>
                <a:cubicBezTo>
                  <a:pt x="145" y="316"/>
                  <a:pt x="142" y="316"/>
                  <a:pt x="139" y="315"/>
                </a:cubicBezTo>
                <a:cubicBezTo>
                  <a:pt x="136" y="314"/>
                  <a:pt x="132" y="313"/>
                  <a:pt x="129" y="312"/>
                </a:cubicBezTo>
                <a:cubicBezTo>
                  <a:pt x="112" y="329"/>
                  <a:pt x="112" y="329"/>
                  <a:pt x="112" y="329"/>
                </a:cubicBezTo>
                <a:cubicBezTo>
                  <a:pt x="90" y="319"/>
                  <a:pt x="90" y="319"/>
                  <a:pt x="90" y="319"/>
                </a:cubicBezTo>
                <a:cubicBezTo>
                  <a:pt x="90" y="295"/>
                  <a:pt x="90" y="295"/>
                  <a:pt x="90" y="295"/>
                </a:cubicBezTo>
                <a:cubicBezTo>
                  <a:pt x="85" y="292"/>
                  <a:pt x="79" y="288"/>
                  <a:pt x="74" y="283"/>
                </a:cubicBezTo>
                <a:cubicBezTo>
                  <a:pt x="51" y="291"/>
                  <a:pt x="51" y="291"/>
                  <a:pt x="51" y="291"/>
                </a:cubicBezTo>
                <a:cubicBezTo>
                  <a:pt x="36" y="274"/>
                  <a:pt x="36" y="274"/>
                  <a:pt x="36" y="274"/>
                </a:cubicBezTo>
                <a:cubicBezTo>
                  <a:pt x="46" y="252"/>
                  <a:pt x="46" y="252"/>
                  <a:pt x="46" y="252"/>
                </a:cubicBezTo>
                <a:cubicBezTo>
                  <a:pt x="42" y="246"/>
                  <a:pt x="39" y="240"/>
                  <a:pt x="36" y="234"/>
                </a:cubicBezTo>
                <a:cubicBezTo>
                  <a:pt x="12" y="232"/>
                  <a:pt x="12" y="232"/>
                  <a:pt x="12" y="232"/>
                </a:cubicBezTo>
                <a:cubicBezTo>
                  <a:pt x="5" y="210"/>
                  <a:pt x="5" y="210"/>
                  <a:pt x="5" y="210"/>
                </a:cubicBezTo>
                <a:cubicBezTo>
                  <a:pt x="22" y="194"/>
                  <a:pt x="22" y="194"/>
                  <a:pt x="22" y="194"/>
                </a:cubicBezTo>
                <a:cubicBezTo>
                  <a:pt x="21" y="188"/>
                  <a:pt x="20" y="181"/>
                  <a:pt x="20" y="174"/>
                </a:cubicBezTo>
                <a:cubicBezTo>
                  <a:pt x="0" y="162"/>
                  <a:pt x="0" y="162"/>
                  <a:pt x="0" y="162"/>
                </a:cubicBezTo>
                <a:cubicBezTo>
                  <a:pt x="2" y="139"/>
                  <a:pt x="2" y="139"/>
                  <a:pt x="2" y="139"/>
                </a:cubicBezTo>
                <a:cubicBezTo>
                  <a:pt x="24" y="132"/>
                  <a:pt x="24" y="132"/>
                  <a:pt x="24" y="132"/>
                </a:cubicBezTo>
                <a:cubicBezTo>
                  <a:pt x="26" y="125"/>
                  <a:pt x="28" y="118"/>
                  <a:pt x="31" y="112"/>
                </a:cubicBezTo>
                <a:cubicBezTo>
                  <a:pt x="17" y="94"/>
                  <a:pt x="17" y="94"/>
                  <a:pt x="17" y="94"/>
                </a:cubicBezTo>
                <a:cubicBezTo>
                  <a:pt x="29" y="73"/>
                  <a:pt x="29" y="73"/>
                  <a:pt x="29" y="73"/>
                </a:cubicBezTo>
                <a:cubicBezTo>
                  <a:pt x="51" y="76"/>
                  <a:pt x="51" y="76"/>
                  <a:pt x="51" y="76"/>
                </a:cubicBezTo>
                <a:cubicBezTo>
                  <a:pt x="56" y="70"/>
                  <a:pt x="61" y="65"/>
                  <a:pt x="66" y="60"/>
                </a:cubicBezTo>
                <a:cubicBezTo>
                  <a:pt x="61" y="38"/>
                  <a:pt x="61" y="38"/>
                  <a:pt x="61" y="38"/>
                </a:cubicBezTo>
                <a:cubicBezTo>
                  <a:pt x="80" y="24"/>
                  <a:pt x="80" y="24"/>
                  <a:pt x="80" y="24"/>
                </a:cubicBezTo>
                <a:cubicBezTo>
                  <a:pt x="99" y="36"/>
                  <a:pt x="99" y="36"/>
                  <a:pt x="99" y="36"/>
                </a:cubicBezTo>
                <a:cubicBezTo>
                  <a:pt x="106" y="32"/>
                  <a:pt x="112" y="29"/>
                  <a:pt x="119" y="27"/>
                </a:cubicBezTo>
                <a:cubicBezTo>
                  <a:pt x="123" y="4"/>
                  <a:pt x="123" y="4"/>
                  <a:pt x="123" y="4"/>
                </a:cubicBezTo>
                <a:cubicBezTo>
                  <a:pt x="146" y="0"/>
                  <a:pt x="146" y="0"/>
                  <a:pt x="146" y="0"/>
                </a:cubicBezTo>
                <a:cubicBezTo>
                  <a:pt x="159" y="18"/>
                  <a:pt x="159" y="18"/>
                  <a:pt x="159" y="18"/>
                </a:cubicBezTo>
                <a:cubicBezTo>
                  <a:pt x="166" y="17"/>
                  <a:pt x="174" y="17"/>
                  <a:pt x="181" y="18"/>
                </a:cubicBezTo>
                <a:cubicBezTo>
                  <a:pt x="194" y="0"/>
                  <a:pt x="194" y="0"/>
                  <a:pt x="194" y="0"/>
                </a:cubicBezTo>
                <a:cubicBezTo>
                  <a:pt x="217" y="5"/>
                  <a:pt x="217" y="5"/>
                  <a:pt x="217" y="5"/>
                </a:cubicBezTo>
                <a:close/>
                <a:moveTo>
                  <a:pt x="146" y="284"/>
                </a:moveTo>
                <a:cubicBezTo>
                  <a:pt x="210" y="298"/>
                  <a:pt x="273" y="257"/>
                  <a:pt x="286" y="193"/>
                </a:cubicBezTo>
                <a:cubicBezTo>
                  <a:pt x="300" y="129"/>
                  <a:pt x="259" y="66"/>
                  <a:pt x="195" y="52"/>
                </a:cubicBezTo>
                <a:cubicBezTo>
                  <a:pt x="131" y="38"/>
                  <a:pt x="68" y="79"/>
                  <a:pt x="54" y="143"/>
                </a:cubicBezTo>
                <a:cubicBezTo>
                  <a:pt x="41" y="207"/>
                  <a:pt x="81" y="270"/>
                  <a:pt x="146" y="284"/>
                </a:cubicBezTo>
                <a:close/>
              </a:path>
            </a:pathLst>
          </a:custGeom>
          <a:solidFill>
            <a:srgbClr val="EEB31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ysClr val="windowText" lastClr="000000"/>
              </a:solidFill>
              <a:effectLst/>
              <a:uLnTx/>
              <a:uFillTx/>
              <a:latin typeface="Calibri" panose="020F0502020204030204"/>
              <a:ea typeface="+mn-ea"/>
              <a:cs typeface="Arial"/>
              <a:sym typeface="Arial"/>
            </a:endParaRPr>
          </a:p>
        </p:txBody>
      </p:sp>
      <p:graphicFrame>
        <p:nvGraphicFramePr>
          <p:cNvPr id="37" name="Chart 36">
            <a:extLst>
              <a:ext uri="{FF2B5EF4-FFF2-40B4-BE49-F238E27FC236}">
                <a16:creationId xmlns:a16="http://schemas.microsoft.com/office/drawing/2014/main" id="{31F35864-D63D-5ECE-FA5D-0D08FA17EB70}"/>
              </a:ext>
            </a:extLst>
          </p:cNvPr>
          <p:cNvGraphicFramePr/>
          <p:nvPr>
            <p:extLst>
              <p:ext uri="{D42A27DB-BD31-4B8C-83A1-F6EECF244321}">
                <p14:modId xmlns:p14="http://schemas.microsoft.com/office/powerpoint/2010/main" val="1210859234"/>
              </p:ext>
            </p:extLst>
          </p:nvPr>
        </p:nvGraphicFramePr>
        <p:xfrm>
          <a:off x="6572674" y="914559"/>
          <a:ext cx="2294398" cy="2294396"/>
        </p:xfrm>
        <a:graphic>
          <a:graphicData uri="http://schemas.openxmlformats.org/drawingml/2006/chart">
            <c:chart xmlns:c="http://schemas.openxmlformats.org/drawingml/2006/chart" xmlns:r="http://schemas.openxmlformats.org/officeDocument/2006/relationships" r:id="rId11"/>
          </a:graphicData>
        </a:graphic>
      </p:graphicFrame>
      <p:sp>
        <p:nvSpPr>
          <p:cNvPr id="38" name="TextBox 37">
            <a:extLst>
              <a:ext uri="{FF2B5EF4-FFF2-40B4-BE49-F238E27FC236}">
                <a16:creationId xmlns:a16="http://schemas.microsoft.com/office/drawing/2014/main" id="{74CA3E05-1171-72B5-E294-4D8E22A3281E}"/>
              </a:ext>
            </a:extLst>
          </p:cNvPr>
          <p:cNvSpPr txBox="1"/>
          <p:nvPr/>
        </p:nvSpPr>
        <p:spPr>
          <a:xfrm>
            <a:off x="7272874" y="2071576"/>
            <a:ext cx="893997" cy="3411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a:ln>
                  <a:noFill/>
                </a:ln>
                <a:solidFill>
                  <a:srgbClr val="EEB311"/>
                </a:solidFill>
                <a:effectLst/>
                <a:uLnTx/>
                <a:uFillTx/>
                <a:latin typeface="Century Gothic"/>
                <a:ea typeface="+mn-ea"/>
                <a:cs typeface="Arial"/>
                <a:sym typeface="Arial"/>
              </a:rPr>
              <a:t>Mobile Assets </a:t>
            </a:r>
            <a:r>
              <a:rPr kumimoji="0" lang="en-GB" sz="800" b="0" i="0" u="none" strike="noStrike" kern="0" cap="none" spc="0" normalizeH="0" baseline="0" noProof="0">
                <a:ln>
                  <a:noFill/>
                </a:ln>
                <a:solidFill>
                  <a:sysClr val="windowText" lastClr="000000"/>
                </a:solidFill>
                <a:effectLst/>
                <a:uLnTx/>
                <a:uFillTx/>
                <a:latin typeface="Century Gothic"/>
                <a:ea typeface="+mn-ea"/>
                <a:cs typeface="Arial"/>
                <a:sym typeface="Arial"/>
              </a:rPr>
              <a:t>(Vehicle)</a:t>
            </a:r>
            <a:endParaRPr kumimoji="0" lang="en-DE" sz="800" b="0" i="0" u="none" strike="noStrike" kern="0" cap="none" spc="0" normalizeH="0" baseline="0" noProof="0">
              <a:ln>
                <a:noFill/>
              </a:ln>
              <a:solidFill>
                <a:sysClr val="windowText" lastClr="000000"/>
              </a:solidFill>
              <a:effectLst/>
              <a:uLnTx/>
              <a:uFillTx/>
              <a:latin typeface="Century Gothic"/>
              <a:ea typeface="+mn-ea"/>
              <a:cs typeface="Arial"/>
              <a:sym typeface="Arial"/>
            </a:endParaRPr>
          </a:p>
        </p:txBody>
      </p:sp>
      <p:graphicFrame>
        <p:nvGraphicFramePr>
          <p:cNvPr id="29" name="Chart 28">
            <a:extLst>
              <a:ext uri="{FF2B5EF4-FFF2-40B4-BE49-F238E27FC236}">
                <a16:creationId xmlns:a16="http://schemas.microsoft.com/office/drawing/2014/main" id="{85210598-0582-01F7-8130-1E56777496CF}"/>
              </a:ext>
            </a:extLst>
          </p:cNvPr>
          <p:cNvGraphicFramePr>
            <a:graphicFrameLocks/>
          </p:cNvGraphicFramePr>
          <p:nvPr>
            <p:custDataLst>
              <p:tags r:id="rId2"/>
            </p:custDataLst>
            <p:extLst>
              <p:ext uri="{D42A27DB-BD31-4B8C-83A1-F6EECF244321}">
                <p14:modId xmlns:p14="http://schemas.microsoft.com/office/powerpoint/2010/main" val="309650952"/>
              </p:ext>
            </p:extLst>
          </p:nvPr>
        </p:nvGraphicFramePr>
        <p:xfrm>
          <a:off x="5351362" y="2973867"/>
          <a:ext cx="2294397" cy="2294397"/>
        </p:xfrm>
        <a:graphic>
          <a:graphicData uri="http://schemas.openxmlformats.org/drawingml/2006/chart">
            <c:chart xmlns:c="http://schemas.openxmlformats.org/drawingml/2006/chart" xmlns:r="http://schemas.openxmlformats.org/officeDocument/2006/relationships" r:id="rId12"/>
          </a:graphicData>
        </a:graphic>
      </p:graphicFrame>
      <p:sp>
        <p:nvSpPr>
          <p:cNvPr id="31" name="TextBox 30">
            <a:extLst>
              <a:ext uri="{FF2B5EF4-FFF2-40B4-BE49-F238E27FC236}">
                <a16:creationId xmlns:a16="http://schemas.microsoft.com/office/drawing/2014/main" id="{373696FE-D45C-3D44-5B64-875416A42906}"/>
              </a:ext>
            </a:extLst>
          </p:cNvPr>
          <p:cNvSpPr txBox="1"/>
          <p:nvPr/>
        </p:nvSpPr>
        <p:spPr>
          <a:xfrm>
            <a:off x="5927869" y="4138139"/>
            <a:ext cx="114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a:ln>
                  <a:noFill/>
                </a:ln>
                <a:solidFill>
                  <a:srgbClr val="F27324"/>
                </a:solidFill>
                <a:effectLst/>
                <a:uLnTx/>
                <a:uFillTx/>
                <a:latin typeface="Century Gothic"/>
                <a:ea typeface="+mn-ea"/>
                <a:cs typeface="Arial"/>
                <a:sym typeface="Arial"/>
              </a:rPr>
              <a:t>Business Process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a:ln>
                  <a:noFill/>
                </a:ln>
                <a:solidFill>
                  <a:sysClr val="windowText" lastClr="000000"/>
                </a:solidFill>
                <a:effectLst/>
                <a:uLnTx/>
                <a:uFillTx/>
                <a:latin typeface="Century Gothic"/>
                <a:ea typeface="+mn-ea"/>
                <a:cs typeface="Arial"/>
                <a:sym typeface="Arial"/>
              </a:rPr>
              <a:t>(Company)</a:t>
            </a:r>
            <a:endParaRPr kumimoji="0" lang="en-DE" sz="800" b="0" i="0" u="none" strike="noStrike" kern="0" cap="none" spc="0" normalizeH="0" baseline="0" noProof="0">
              <a:ln>
                <a:noFill/>
              </a:ln>
              <a:solidFill>
                <a:sysClr val="windowText" lastClr="000000"/>
              </a:solidFill>
              <a:effectLst/>
              <a:uLnTx/>
              <a:uFillTx/>
              <a:latin typeface="Century Gothic"/>
              <a:ea typeface="+mn-ea"/>
              <a:cs typeface="Arial"/>
              <a:sym typeface="Arial"/>
            </a:endParaRPr>
          </a:p>
        </p:txBody>
      </p:sp>
      <p:graphicFrame>
        <p:nvGraphicFramePr>
          <p:cNvPr id="33" name="Chart 32">
            <a:extLst>
              <a:ext uri="{FF2B5EF4-FFF2-40B4-BE49-F238E27FC236}">
                <a16:creationId xmlns:a16="http://schemas.microsoft.com/office/drawing/2014/main" id="{691D2DC1-E066-F238-069E-2FB1DA067497}"/>
              </a:ext>
            </a:extLst>
          </p:cNvPr>
          <p:cNvGraphicFramePr>
            <a:graphicFrameLocks/>
          </p:cNvGraphicFramePr>
          <p:nvPr>
            <p:custDataLst>
              <p:tags r:id="rId3"/>
            </p:custDataLst>
            <p:extLst>
              <p:ext uri="{D42A27DB-BD31-4B8C-83A1-F6EECF244321}">
                <p14:modId xmlns:p14="http://schemas.microsoft.com/office/powerpoint/2010/main" val="1692651895"/>
              </p:ext>
            </p:extLst>
          </p:nvPr>
        </p:nvGraphicFramePr>
        <p:xfrm>
          <a:off x="7682525" y="2982780"/>
          <a:ext cx="2294397" cy="2294397"/>
        </p:xfrm>
        <a:graphic>
          <a:graphicData uri="http://schemas.openxmlformats.org/drawingml/2006/chart">
            <c:chart xmlns:c="http://schemas.openxmlformats.org/drawingml/2006/chart" xmlns:r="http://schemas.openxmlformats.org/officeDocument/2006/relationships" r:id="rId13"/>
          </a:graphicData>
        </a:graphic>
      </p:graphicFrame>
      <p:sp>
        <p:nvSpPr>
          <p:cNvPr id="34" name="TextBox 33">
            <a:extLst>
              <a:ext uri="{FF2B5EF4-FFF2-40B4-BE49-F238E27FC236}">
                <a16:creationId xmlns:a16="http://schemas.microsoft.com/office/drawing/2014/main" id="{40008B94-E29C-9D38-4A4A-7DB7A977C71E}"/>
              </a:ext>
            </a:extLst>
          </p:cNvPr>
          <p:cNvSpPr txBox="1"/>
          <p:nvPr/>
        </p:nvSpPr>
        <p:spPr>
          <a:xfrm>
            <a:off x="8451491" y="4150354"/>
            <a:ext cx="770751" cy="3411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a:ln>
                  <a:noFill/>
                </a:ln>
                <a:solidFill>
                  <a:schemeClr val="accent2"/>
                </a:solidFill>
                <a:effectLst/>
                <a:uLnTx/>
                <a:uFillTx/>
                <a:latin typeface="Century Gothic"/>
                <a:ea typeface="+mn-ea"/>
                <a:cs typeface="Arial"/>
                <a:sym typeface="Arial"/>
              </a:rPr>
              <a:t>Individual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a:ln>
                  <a:noFill/>
                </a:ln>
                <a:solidFill>
                  <a:sysClr val="windowText" lastClr="000000"/>
                </a:solidFill>
                <a:effectLst/>
                <a:uLnTx/>
                <a:uFillTx/>
                <a:latin typeface="Century Gothic"/>
                <a:ea typeface="+mn-ea"/>
                <a:cs typeface="Arial"/>
                <a:sym typeface="Arial"/>
              </a:rPr>
              <a:t>(Employee)</a:t>
            </a:r>
            <a:endParaRPr kumimoji="0" lang="en-DE" sz="800" b="0" i="0" u="none" strike="noStrike" kern="0" cap="none" spc="0" normalizeH="0" baseline="0" noProof="0">
              <a:ln>
                <a:noFill/>
              </a:ln>
              <a:solidFill>
                <a:sysClr val="windowText" lastClr="000000"/>
              </a:solidFill>
              <a:effectLst/>
              <a:uLnTx/>
              <a:uFillTx/>
              <a:latin typeface="Century Gothic"/>
              <a:ea typeface="+mn-ea"/>
              <a:cs typeface="Arial"/>
              <a:sym typeface="Arial"/>
            </a:endParaRPr>
          </a:p>
        </p:txBody>
      </p:sp>
      <p:sp>
        <p:nvSpPr>
          <p:cNvPr id="23" name="Rectangle 22">
            <a:extLst>
              <a:ext uri="{FF2B5EF4-FFF2-40B4-BE49-F238E27FC236}">
                <a16:creationId xmlns:a16="http://schemas.microsoft.com/office/drawing/2014/main" id="{8FB68494-1A2D-DAB9-B601-E55C03097153}"/>
              </a:ext>
            </a:extLst>
          </p:cNvPr>
          <p:cNvSpPr/>
          <p:nvPr/>
        </p:nvSpPr>
        <p:spPr>
          <a:xfrm>
            <a:off x="10568920" y="6245591"/>
            <a:ext cx="914400" cy="4206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805458" y="1844639"/>
            <a:ext cx="2550987" cy="140803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b="1"/>
              <a:t>Unified</a:t>
            </a:r>
          </a:p>
          <a:p>
            <a:pPr>
              <a:spcBef>
                <a:spcPts val="0"/>
              </a:spcBef>
            </a:pPr>
            <a:r>
              <a:rPr lang="en-US"/>
              <a:t>Operations</a:t>
            </a:r>
          </a:p>
          <a:p>
            <a:pPr>
              <a:spcBef>
                <a:spcPts val="0"/>
              </a:spcBef>
            </a:pPr>
            <a:r>
              <a:rPr lang="en-US"/>
              <a:t>&amp; Services</a:t>
            </a:r>
            <a:endParaRPr lang="en-US" b="1"/>
          </a:p>
        </p:txBody>
      </p:sp>
      <p:sp>
        <p:nvSpPr>
          <p:cNvPr id="3" name="Body Level One…">
            <a:extLst>
              <a:ext uri="{FF2B5EF4-FFF2-40B4-BE49-F238E27FC236}">
                <a16:creationId xmlns:a16="http://schemas.microsoft.com/office/drawing/2014/main" id="{AF8C26AD-962B-145F-1BCE-24BDABF6BA7B}"/>
              </a:ext>
            </a:extLst>
          </p:cNvPr>
          <p:cNvSpPr txBox="1">
            <a:spLocks/>
          </p:cNvSpPr>
          <p:nvPr/>
        </p:nvSpPr>
        <p:spPr>
          <a:xfrm>
            <a:off x="787014" y="3382064"/>
            <a:ext cx="2550987" cy="15433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t">
            <a:noAutofit/>
          </a:bodyPr>
          <a:lstStyle>
            <a:lvl1pPr marL="0" indent="0" algn="l" defTabSz="914400" rtl="0" eaLnBrk="1" latinLnBrk="0" hangingPunct="1">
              <a:lnSpc>
                <a:spcPct val="100000"/>
              </a:lnSpc>
              <a:spcBef>
                <a:spcPts val="1000"/>
              </a:spcBef>
              <a:buClr>
                <a:schemeClr val="accent6"/>
              </a:buClr>
              <a:buSzTx/>
              <a:buFontTx/>
              <a:buNone/>
              <a:defRPr sz="1700" b="1" kern="1200">
                <a:solidFill>
                  <a:schemeClr val="accent6"/>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0">
                <a:solidFill>
                  <a:schemeClr val="tx1"/>
                </a:solidFill>
              </a:rPr>
              <a:t>Platform integration with outside data sources optimize mobile assets, individuals operating the assets, and business processes</a:t>
            </a:r>
          </a:p>
        </p:txBody>
      </p:sp>
      <p:pic>
        <p:nvPicPr>
          <p:cNvPr id="6" name="Graphic 2">
            <a:extLst>
              <a:ext uri="{FF2B5EF4-FFF2-40B4-BE49-F238E27FC236}">
                <a16:creationId xmlns:a16="http://schemas.microsoft.com/office/drawing/2014/main" id="{A01C33CC-965E-8F89-89C1-CCDD4F9BACF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530974" y="1717224"/>
            <a:ext cx="341201" cy="341163"/>
          </a:xfrm>
          <a:prstGeom prst="rect">
            <a:avLst/>
          </a:prstGeom>
        </p:spPr>
      </p:pic>
      <p:pic>
        <p:nvPicPr>
          <p:cNvPr id="40" name="Graphic 39">
            <a:extLst>
              <a:ext uri="{FF2B5EF4-FFF2-40B4-BE49-F238E27FC236}">
                <a16:creationId xmlns:a16="http://schemas.microsoft.com/office/drawing/2014/main" id="{4CFECD76-EBE2-D96E-1BE7-101B11D505B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663292" y="3777487"/>
            <a:ext cx="342965" cy="342965"/>
          </a:xfrm>
          <a:prstGeom prst="rect">
            <a:avLst/>
          </a:prstGeom>
        </p:spPr>
      </p:pic>
      <p:pic>
        <p:nvPicPr>
          <p:cNvPr id="41" name="Graphic 40">
            <a:extLst>
              <a:ext uri="{FF2B5EF4-FFF2-40B4-BE49-F238E27FC236}">
                <a16:creationId xmlns:a16="http://schemas.microsoft.com/office/drawing/2014/main" id="{7E59A295-6B46-7038-4FE1-4E3FE054B75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304163" y="3740813"/>
            <a:ext cx="373623" cy="373623"/>
          </a:xfrm>
          <a:prstGeom prst="rect">
            <a:avLst/>
          </a:prstGeom>
        </p:spPr>
      </p:pic>
    </p:spTree>
    <p:extLst>
      <p:ext uri="{BB962C8B-B14F-4D97-AF65-F5344CB8AC3E}">
        <p14:creationId xmlns:p14="http://schemas.microsoft.com/office/powerpoint/2010/main" val="277568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5853411"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Use Case: </a:t>
            </a:r>
            <a:r>
              <a:rPr lang="en-US"/>
              <a:t>Data Integrity</a:t>
            </a:r>
          </a:p>
        </p:txBody>
      </p:sp>
      <p:sp>
        <p:nvSpPr>
          <p:cNvPr id="6" name="Text Placeholder 7">
            <a:extLst>
              <a:ext uri="{FF2B5EF4-FFF2-40B4-BE49-F238E27FC236}">
                <a16:creationId xmlns:a16="http://schemas.microsoft.com/office/drawing/2014/main" id="{ECB85D3E-702D-3D25-9115-1088B9B72FF2}"/>
              </a:ext>
            </a:extLst>
          </p:cNvPr>
          <p:cNvSpPr txBox="1">
            <a:spLocks/>
          </p:cNvSpPr>
          <p:nvPr/>
        </p:nvSpPr>
        <p:spPr>
          <a:xfrm>
            <a:off x="5848123" y="1754412"/>
            <a:ext cx="3895388" cy="76366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Tx/>
              <a:buNone/>
            </a:pPr>
            <a:r>
              <a:rPr lang="en-US" sz="1800" b="1">
                <a:solidFill>
                  <a:schemeClr val="bg1"/>
                </a:solidFill>
              </a:rPr>
              <a:t>Platform</a:t>
            </a:r>
          </a:p>
        </p:txBody>
      </p:sp>
      <p:sp>
        <p:nvSpPr>
          <p:cNvPr id="24" name="Rounded Rectangle 23">
            <a:extLst>
              <a:ext uri="{FF2B5EF4-FFF2-40B4-BE49-F238E27FC236}">
                <a16:creationId xmlns:a16="http://schemas.microsoft.com/office/drawing/2014/main" id="{7795CF3D-D45A-2ED3-7EEF-FFFA24C851C3}"/>
              </a:ext>
            </a:extLst>
          </p:cNvPr>
          <p:cNvSpPr/>
          <p:nvPr/>
        </p:nvSpPr>
        <p:spPr>
          <a:xfrm>
            <a:off x="472434" y="1182357"/>
            <a:ext cx="3330299" cy="1436525"/>
          </a:xfrm>
          <a:prstGeom prst="roundRect">
            <a:avLst>
              <a:gd name="adj" fmla="val 726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5" name="Rounded Rectangle 24">
            <a:extLst>
              <a:ext uri="{FF2B5EF4-FFF2-40B4-BE49-F238E27FC236}">
                <a16:creationId xmlns:a16="http://schemas.microsoft.com/office/drawing/2014/main" id="{6C241846-3F71-E74A-780C-621B6D5942A8}"/>
              </a:ext>
            </a:extLst>
          </p:cNvPr>
          <p:cNvSpPr/>
          <p:nvPr/>
        </p:nvSpPr>
        <p:spPr>
          <a:xfrm>
            <a:off x="4373935" y="1182358"/>
            <a:ext cx="3330299" cy="1431220"/>
          </a:xfrm>
          <a:prstGeom prst="roundRect">
            <a:avLst>
              <a:gd name="adj" fmla="val 8538"/>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ounded Rectangle 25">
            <a:extLst>
              <a:ext uri="{FF2B5EF4-FFF2-40B4-BE49-F238E27FC236}">
                <a16:creationId xmlns:a16="http://schemas.microsoft.com/office/drawing/2014/main" id="{E06D6C2B-EBD5-72D1-66F1-2D1B09433FB7}"/>
              </a:ext>
            </a:extLst>
          </p:cNvPr>
          <p:cNvSpPr/>
          <p:nvPr/>
        </p:nvSpPr>
        <p:spPr>
          <a:xfrm>
            <a:off x="8284185" y="1182358"/>
            <a:ext cx="3330299" cy="1431220"/>
          </a:xfrm>
          <a:prstGeom prst="roundRect">
            <a:avLst>
              <a:gd name="adj" fmla="val 727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BB9B2"/>
              </a:solidFill>
              <a:effectLst/>
              <a:uLnTx/>
              <a:uFillTx/>
              <a:latin typeface="Calibri" panose="020F0502020204030204"/>
              <a:ea typeface="+mn-ea"/>
              <a:cs typeface="+mn-cs"/>
            </a:endParaRPr>
          </a:p>
        </p:txBody>
      </p:sp>
      <p:sp>
        <p:nvSpPr>
          <p:cNvPr id="28" name="Rounded Rectangle 27">
            <a:extLst>
              <a:ext uri="{FF2B5EF4-FFF2-40B4-BE49-F238E27FC236}">
                <a16:creationId xmlns:a16="http://schemas.microsoft.com/office/drawing/2014/main" id="{F72D095F-027C-94A6-6B8C-C5417ECBA3C1}"/>
              </a:ext>
            </a:extLst>
          </p:cNvPr>
          <p:cNvSpPr/>
          <p:nvPr/>
        </p:nvSpPr>
        <p:spPr>
          <a:xfrm>
            <a:off x="635607" y="1356288"/>
            <a:ext cx="1083378" cy="108337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Text Placeholder 9">
            <a:extLst>
              <a:ext uri="{FF2B5EF4-FFF2-40B4-BE49-F238E27FC236}">
                <a16:creationId xmlns:a16="http://schemas.microsoft.com/office/drawing/2014/main" id="{7C175CC8-993E-8453-EE09-244CB535F232}"/>
              </a:ext>
            </a:extLst>
          </p:cNvPr>
          <p:cNvSpPr txBox="1">
            <a:spLocks/>
          </p:cNvSpPr>
          <p:nvPr/>
        </p:nvSpPr>
        <p:spPr>
          <a:xfrm>
            <a:off x="2281162" y="1697068"/>
            <a:ext cx="903397" cy="43506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rmAutofit/>
          </a:bodyPr>
          <a:lstStyle>
            <a:lvl1pPr marL="0" indent="0" algn="l" defTabSz="914400" rtl="0" eaLnBrk="1" latinLnBrk="0" hangingPunct="1">
              <a:lnSpc>
                <a:spcPct val="100000"/>
              </a:lnSpc>
              <a:spcBef>
                <a:spcPts val="1000"/>
              </a:spcBef>
              <a:buClr>
                <a:schemeClr val="accent6"/>
              </a:buClr>
              <a:buSzTx/>
              <a:buFontTx/>
              <a:buNone/>
              <a:defRPr sz="160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9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SzPct val="90000"/>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SzPct val="85000"/>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80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F37124"/>
              </a:buClr>
              <a:buSzTx/>
              <a:buFontTx/>
              <a:buNone/>
              <a:tabLst/>
              <a:defRPr/>
            </a:pPr>
            <a:r>
              <a:rPr kumimoji="0" lang="en-US" sz="1300" b="1" i="0" u="none" strike="noStrike" kern="1200" cap="none" spc="0" normalizeH="0" baseline="0" noProof="0">
                <a:ln>
                  <a:noFill/>
                </a:ln>
                <a:solidFill>
                  <a:srgbClr val="FFFFFF"/>
                </a:solidFill>
                <a:effectLst/>
                <a:uLnTx/>
                <a:uFillTx/>
                <a:latin typeface="Century Gothic"/>
                <a:ea typeface="+mn-ea"/>
                <a:cs typeface="+mn-cs"/>
              </a:rPr>
              <a:t>Customer</a:t>
            </a:r>
            <a:br>
              <a:rPr kumimoji="0" lang="en-US" sz="1300" b="1" i="0" u="none" strike="noStrike" kern="1200" cap="none" spc="0" normalizeH="0" baseline="0" noProof="0">
                <a:ln>
                  <a:noFill/>
                </a:ln>
                <a:solidFill>
                  <a:srgbClr val="FFFFFF"/>
                </a:solidFill>
                <a:effectLst/>
                <a:uLnTx/>
                <a:uFillTx/>
                <a:latin typeface="Century Gothic"/>
                <a:ea typeface="+mn-ea"/>
                <a:cs typeface="+mn-cs"/>
              </a:rPr>
            </a:br>
            <a:r>
              <a:rPr kumimoji="0" lang="en-US" sz="1300" b="1" i="0" u="none" strike="noStrike" kern="1200" cap="none" spc="0" normalizeH="0" baseline="0" noProof="0">
                <a:ln>
                  <a:noFill/>
                </a:ln>
                <a:solidFill>
                  <a:srgbClr val="FFFFFF"/>
                </a:solidFill>
                <a:effectLst/>
                <a:uLnTx/>
                <a:uFillTx/>
                <a:latin typeface="Century Gothic"/>
                <a:ea typeface="+mn-ea"/>
                <a:cs typeface="+mn-cs"/>
              </a:rPr>
              <a:t>HRIS</a:t>
            </a:r>
          </a:p>
        </p:txBody>
      </p:sp>
      <p:sp>
        <p:nvSpPr>
          <p:cNvPr id="32" name="Text Placeholder 9">
            <a:extLst>
              <a:ext uri="{FF2B5EF4-FFF2-40B4-BE49-F238E27FC236}">
                <a16:creationId xmlns:a16="http://schemas.microsoft.com/office/drawing/2014/main" id="{8C36549D-345A-83C9-CC3F-A12B7F5CB5C0}"/>
              </a:ext>
            </a:extLst>
          </p:cNvPr>
          <p:cNvSpPr txBox="1">
            <a:spLocks/>
          </p:cNvSpPr>
          <p:nvPr/>
        </p:nvSpPr>
        <p:spPr>
          <a:xfrm>
            <a:off x="4617462" y="2459685"/>
            <a:ext cx="2878236" cy="85651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Autofit/>
          </a:bodyPr>
          <a:lstStyle>
            <a:lvl1pPr marL="0" indent="0" algn="l" defTabSz="914400" rtl="0" eaLnBrk="1" latinLnBrk="0" hangingPunct="1">
              <a:lnSpc>
                <a:spcPct val="100000"/>
              </a:lnSpc>
              <a:spcBef>
                <a:spcPts val="1000"/>
              </a:spcBef>
              <a:buClr>
                <a:schemeClr val="accent6"/>
              </a:buClr>
              <a:buSzTx/>
              <a:buFontTx/>
              <a:buNone/>
              <a:defRPr sz="160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9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SzPct val="90000"/>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SzPct val="85000"/>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80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F37124"/>
              </a:buClr>
              <a:buSzTx/>
              <a:buFontTx/>
              <a:buNone/>
              <a:tabLst/>
              <a:defRPr/>
            </a:pPr>
            <a:endParaRPr kumimoji="0" lang="en-US" sz="12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cxnSp>
        <p:nvCxnSpPr>
          <p:cNvPr id="33" name="Straight Arrow Connector 32">
            <a:extLst>
              <a:ext uri="{FF2B5EF4-FFF2-40B4-BE49-F238E27FC236}">
                <a16:creationId xmlns:a16="http://schemas.microsoft.com/office/drawing/2014/main" id="{C68F24BB-5F23-239D-8819-1BA6766C979B}"/>
              </a:ext>
            </a:extLst>
          </p:cNvPr>
          <p:cNvCxnSpPr>
            <a:cxnSpLocks/>
          </p:cNvCxnSpPr>
          <p:nvPr/>
        </p:nvCxnSpPr>
        <p:spPr>
          <a:xfrm>
            <a:off x="3947043" y="1498621"/>
            <a:ext cx="358123" cy="0"/>
          </a:xfrm>
          <a:prstGeom prst="straightConnector1">
            <a:avLst/>
          </a:prstGeom>
          <a:ln w="38100">
            <a:solidFill>
              <a:srgbClr val="EDEDED"/>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CB9BE3E4-AE07-EF88-83B7-B363CAAC482C}"/>
              </a:ext>
            </a:extLst>
          </p:cNvPr>
          <p:cNvCxnSpPr>
            <a:cxnSpLocks/>
          </p:cNvCxnSpPr>
          <p:nvPr/>
        </p:nvCxnSpPr>
        <p:spPr>
          <a:xfrm>
            <a:off x="3947043" y="2409907"/>
            <a:ext cx="358123" cy="0"/>
          </a:xfrm>
          <a:prstGeom prst="straightConnector1">
            <a:avLst/>
          </a:prstGeom>
          <a:ln w="38100">
            <a:solidFill>
              <a:srgbClr val="EDEDED"/>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CC678A6-B949-CD11-8AA4-CA7C0ACC6626}"/>
              </a:ext>
            </a:extLst>
          </p:cNvPr>
          <p:cNvCxnSpPr>
            <a:cxnSpLocks/>
          </p:cNvCxnSpPr>
          <p:nvPr/>
        </p:nvCxnSpPr>
        <p:spPr>
          <a:xfrm>
            <a:off x="7824365" y="1558674"/>
            <a:ext cx="358123" cy="0"/>
          </a:xfrm>
          <a:prstGeom prst="straightConnector1">
            <a:avLst/>
          </a:prstGeom>
          <a:ln w="38100">
            <a:solidFill>
              <a:srgbClr val="EDEDED"/>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A8CB3FFB-4BFC-5A5F-3511-364668AB27D0}"/>
              </a:ext>
            </a:extLst>
          </p:cNvPr>
          <p:cNvCxnSpPr>
            <a:cxnSpLocks/>
          </p:cNvCxnSpPr>
          <p:nvPr/>
        </p:nvCxnSpPr>
        <p:spPr>
          <a:xfrm>
            <a:off x="7824365" y="2404298"/>
            <a:ext cx="358123" cy="0"/>
          </a:xfrm>
          <a:prstGeom prst="straightConnector1">
            <a:avLst/>
          </a:prstGeom>
          <a:ln w="38100">
            <a:solidFill>
              <a:srgbClr val="EDEDED"/>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7" name="Text Placeholder 7">
            <a:extLst>
              <a:ext uri="{FF2B5EF4-FFF2-40B4-BE49-F238E27FC236}">
                <a16:creationId xmlns:a16="http://schemas.microsoft.com/office/drawing/2014/main" id="{9187BC89-7D76-0FDB-B37D-36D4B96C12EE}"/>
              </a:ext>
            </a:extLst>
          </p:cNvPr>
          <p:cNvSpPr txBox="1">
            <a:spLocks/>
          </p:cNvSpPr>
          <p:nvPr/>
        </p:nvSpPr>
        <p:spPr>
          <a:xfrm>
            <a:off x="5848123" y="3740017"/>
            <a:ext cx="3895388" cy="76366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Tx/>
              <a:buNone/>
            </a:pPr>
            <a:r>
              <a:rPr lang="en-US" sz="1800" b="1">
                <a:solidFill>
                  <a:schemeClr val="bg1"/>
                </a:solidFill>
              </a:rPr>
              <a:t>Platform</a:t>
            </a:r>
          </a:p>
        </p:txBody>
      </p:sp>
      <p:sp>
        <p:nvSpPr>
          <p:cNvPr id="38" name="Rounded Rectangle 37">
            <a:extLst>
              <a:ext uri="{FF2B5EF4-FFF2-40B4-BE49-F238E27FC236}">
                <a16:creationId xmlns:a16="http://schemas.microsoft.com/office/drawing/2014/main" id="{65FD5ECE-9590-F84B-C22A-9B7458517363}"/>
              </a:ext>
            </a:extLst>
          </p:cNvPr>
          <p:cNvSpPr/>
          <p:nvPr/>
        </p:nvSpPr>
        <p:spPr>
          <a:xfrm>
            <a:off x="472434" y="3167962"/>
            <a:ext cx="3330299" cy="1436525"/>
          </a:xfrm>
          <a:prstGeom prst="roundRect">
            <a:avLst>
              <a:gd name="adj" fmla="val 726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39" name="Rounded Rectangle 38">
            <a:extLst>
              <a:ext uri="{FF2B5EF4-FFF2-40B4-BE49-F238E27FC236}">
                <a16:creationId xmlns:a16="http://schemas.microsoft.com/office/drawing/2014/main" id="{6E4C2873-7BD7-71D2-A974-78E586948A77}"/>
              </a:ext>
            </a:extLst>
          </p:cNvPr>
          <p:cNvSpPr/>
          <p:nvPr/>
        </p:nvSpPr>
        <p:spPr>
          <a:xfrm>
            <a:off x="4373935" y="3167963"/>
            <a:ext cx="3330299" cy="1431220"/>
          </a:xfrm>
          <a:prstGeom prst="roundRect">
            <a:avLst>
              <a:gd name="adj" fmla="val 8538"/>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Rounded Rectangle 39">
            <a:extLst>
              <a:ext uri="{FF2B5EF4-FFF2-40B4-BE49-F238E27FC236}">
                <a16:creationId xmlns:a16="http://schemas.microsoft.com/office/drawing/2014/main" id="{496D6D25-CE4E-3560-D99B-A0A20A00C7E9}"/>
              </a:ext>
            </a:extLst>
          </p:cNvPr>
          <p:cNvSpPr/>
          <p:nvPr/>
        </p:nvSpPr>
        <p:spPr>
          <a:xfrm>
            <a:off x="8284185" y="3167963"/>
            <a:ext cx="3330299" cy="1431220"/>
          </a:xfrm>
          <a:prstGeom prst="roundRect">
            <a:avLst>
              <a:gd name="adj" fmla="val 727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BB9B2"/>
              </a:solidFill>
              <a:effectLst/>
              <a:uLnTx/>
              <a:uFillTx/>
              <a:latin typeface="Calibri" panose="020F0502020204030204"/>
              <a:ea typeface="+mn-ea"/>
              <a:cs typeface="+mn-cs"/>
            </a:endParaRPr>
          </a:p>
        </p:txBody>
      </p:sp>
      <p:sp>
        <p:nvSpPr>
          <p:cNvPr id="43" name="Text Placeholder 9">
            <a:extLst>
              <a:ext uri="{FF2B5EF4-FFF2-40B4-BE49-F238E27FC236}">
                <a16:creationId xmlns:a16="http://schemas.microsoft.com/office/drawing/2014/main" id="{EBE5ACAE-963C-53DB-FBF9-66027566D2B3}"/>
              </a:ext>
            </a:extLst>
          </p:cNvPr>
          <p:cNvSpPr txBox="1">
            <a:spLocks/>
          </p:cNvSpPr>
          <p:nvPr/>
        </p:nvSpPr>
        <p:spPr>
          <a:xfrm>
            <a:off x="2170102" y="3673494"/>
            <a:ext cx="1088464" cy="40465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rmAutofit/>
          </a:bodyPr>
          <a:lstStyle>
            <a:lvl1pPr marL="0" indent="0" algn="l" defTabSz="914400" rtl="0" eaLnBrk="1" latinLnBrk="0" hangingPunct="1">
              <a:lnSpc>
                <a:spcPct val="100000"/>
              </a:lnSpc>
              <a:spcBef>
                <a:spcPts val="1000"/>
              </a:spcBef>
              <a:buClr>
                <a:schemeClr val="accent6"/>
              </a:buClr>
              <a:buSzTx/>
              <a:buFontTx/>
              <a:buNone/>
              <a:defRPr sz="160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9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SzPct val="90000"/>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SzPct val="85000"/>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80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F37124"/>
              </a:buClr>
              <a:buSzTx/>
              <a:buFontTx/>
              <a:buNone/>
              <a:tabLst/>
              <a:defRPr/>
            </a:pPr>
            <a:r>
              <a:rPr kumimoji="0" lang="en-US" sz="1300" b="1" i="0" u="none" strike="noStrike" kern="1200" cap="none" spc="0" normalizeH="0" baseline="0" noProof="0">
                <a:ln>
                  <a:noFill/>
                </a:ln>
                <a:solidFill>
                  <a:srgbClr val="FFFFFF"/>
                </a:solidFill>
                <a:effectLst/>
                <a:uLnTx/>
                <a:uFillTx/>
                <a:latin typeface="Century Gothic"/>
                <a:ea typeface="+mn-ea"/>
                <a:cs typeface="+mn-cs"/>
              </a:rPr>
              <a:t>Customer</a:t>
            </a:r>
            <a:br>
              <a:rPr kumimoji="0" lang="en-US" sz="1300" b="1" i="0" u="none" strike="noStrike" kern="1200" cap="none" spc="0" normalizeH="0" baseline="0" noProof="0">
                <a:ln>
                  <a:noFill/>
                </a:ln>
                <a:solidFill>
                  <a:srgbClr val="FFFFFF"/>
                </a:solidFill>
                <a:effectLst/>
                <a:uLnTx/>
                <a:uFillTx/>
                <a:latin typeface="Century Gothic"/>
                <a:ea typeface="+mn-ea"/>
                <a:cs typeface="+mn-cs"/>
              </a:rPr>
            </a:br>
            <a:r>
              <a:rPr kumimoji="0" lang="en-US" sz="1300" b="1" i="0" u="none" strike="noStrike" kern="1200" cap="none" spc="0" normalizeH="0" baseline="0" noProof="0">
                <a:ln>
                  <a:noFill/>
                </a:ln>
                <a:solidFill>
                  <a:srgbClr val="FFFFFF"/>
                </a:solidFill>
                <a:effectLst/>
                <a:uLnTx/>
                <a:uFillTx/>
                <a:latin typeface="Century Gothic"/>
                <a:ea typeface="+mn-ea"/>
                <a:cs typeface="+mn-cs"/>
              </a:rPr>
              <a:t>CMMS</a:t>
            </a:r>
          </a:p>
        </p:txBody>
      </p:sp>
      <p:sp>
        <p:nvSpPr>
          <p:cNvPr id="45" name="Text Placeholder 9">
            <a:extLst>
              <a:ext uri="{FF2B5EF4-FFF2-40B4-BE49-F238E27FC236}">
                <a16:creationId xmlns:a16="http://schemas.microsoft.com/office/drawing/2014/main" id="{55577475-AB1A-C92F-86A3-6AF9B8AC7DD1}"/>
              </a:ext>
            </a:extLst>
          </p:cNvPr>
          <p:cNvSpPr txBox="1">
            <a:spLocks/>
          </p:cNvSpPr>
          <p:nvPr/>
        </p:nvSpPr>
        <p:spPr>
          <a:xfrm>
            <a:off x="6012828" y="3589265"/>
            <a:ext cx="1224520" cy="59391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ctr">
            <a:noAutofit/>
          </a:bodyPr>
          <a:lstStyle>
            <a:lvl1pPr marL="0" indent="0" algn="l" defTabSz="914400" rtl="0" eaLnBrk="1" latinLnBrk="0" hangingPunct="1">
              <a:lnSpc>
                <a:spcPct val="100000"/>
              </a:lnSpc>
              <a:spcBef>
                <a:spcPts val="1000"/>
              </a:spcBef>
              <a:buClr>
                <a:schemeClr val="accent6"/>
              </a:buClr>
              <a:buSzTx/>
              <a:buFontTx/>
              <a:buNone/>
              <a:defRPr sz="160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9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SzPct val="90000"/>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SzPct val="85000"/>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80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solidFill>
                  <a:schemeClr val="bg1"/>
                </a:solidFill>
                <a:latin typeface="+mn-lt"/>
              </a:rPr>
              <a:t>∙ Hour meter</a:t>
            </a:r>
            <a:br>
              <a:rPr lang="en-US" sz="1200">
                <a:solidFill>
                  <a:schemeClr val="bg1"/>
                </a:solidFill>
                <a:latin typeface="+mn-lt"/>
              </a:rPr>
            </a:br>
            <a:r>
              <a:rPr lang="en-US" sz="1200">
                <a:solidFill>
                  <a:schemeClr val="bg1"/>
                </a:solidFill>
                <a:latin typeface="+mn-lt"/>
              </a:rPr>
              <a:t>∙ Checklist failures</a:t>
            </a:r>
            <a:br>
              <a:rPr lang="en-US" sz="1200">
                <a:solidFill>
                  <a:schemeClr val="bg1"/>
                </a:solidFill>
                <a:latin typeface="+mn-lt"/>
              </a:rPr>
            </a:br>
            <a:r>
              <a:rPr lang="en-US" sz="1200">
                <a:solidFill>
                  <a:schemeClr val="bg1"/>
                </a:solidFill>
                <a:latin typeface="+mn-lt"/>
              </a:rPr>
              <a:t>∙ Diagnostics</a:t>
            </a:r>
          </a:p>
        </p:txBody>
      </p:sp>
      <p:sp>
        <p:nvSpPr>
          <p:cNvPr id="46" name="Text Placeholder 9">
            <a:extLst>
              <a:ext uri="{FF2B5EF4-FFF2-40B4-BE49-F238E27FC236}">
                <a16:creationId xmlns:a16="http://schemas.microsoft.com/office/drawing/2014/main" id="{B5F87D3C-9E9A-883F-2AB6-340A68FA2520}"/>
              </a:ext>
            </a:extLst>
          </p:cNvPr>
          <p:cNvSpPr txBox="1">
            <a:spLocks/>
          </p:cNvSpPr>
          <p:nvPr/>
        </p:nvSpPr>
        <p:spPr>
          <a:xfrm>
            <a:off x="4617462" y="4122834"/>
            <a:ext cx="2878236" cy="85651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Autofit/>
          </a:bodyPr>
          <a:lstStyle>
            <a:lvl1pPr marL="0" indent="0" algn="l" defTabSz="914400" rtl="0" eaLnBrk="1" latinLnBrk="0" hangingPunct="1">
              <a:lnSpc>
                <a:spcPct val="100000"/>
              </a:lnSpc>
              <a:spcBef>
                <a:spcPts val="1000"/>
              </a:spcBef>
              <a:buClr>
                <a:schemeClr val="accent6"/>
              </a:buClr>
              <a:buSzTx/>
              <a:buFontTx/>
              <a:buNone/>
              <a:defRPr sz="160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9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SzPct val="90000"/>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SzPct val="85000"/>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80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F37124"/>
              </a:buClr>
              <a:buSzTx/>
              <a:buFontTx/>
              <a:buNone/>
              <a:tabLst/>
              <a:defRPr/>
            </a:pPr>
            <a:endParaRPr kumimoji="0" lang="en-US" sz="12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cxnSp>
        <p:nvCxnSpPr>
          <p:cNvPr id="47" name="Straight Arrow Connector 46">
            <a:extLst>
              <a:ext uri="{FF2B5EF4-FFF2-40B4-BE49-F238E27FC236}">
                <a16:creationId xmlns:a16="http://schemas.microsoft.com/office/drawing/2014/main" id="{3F1D5197-E1B1-F2AB-AA2A-A5E3EDE6B73E}"/>
              </a:ext>
            </a:extLst>
          </p:cNvPr>
          <p:cNvCxnSpPr>
            <a:cxnSpLocks/>
          </p:cNvCxnSpPr>
          <p:nvPr/>
        </p:nvCxnSpPr>
        <p:spPr>
          <a:xfrm flipH="1">
            <a:off x="7795816" y="3484226"/>
            <a:ext cx="358123" cy="0"/>
          </a:xfrm>
          <a:prstGeom prst="straightConnector1">
            <a:avLst/>
          </a:prstGeom>
          <a:ln w="38100">
            <a:solidFill>
              <a:srgbClr val="EDEDED"/>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897D4B2-B199-972D-69CF-9B640595DA8D}"/>
              </a:ext>
            </a:extLst>
          </p:cNvPr>
          <p:cNvCxnSpPr>
            <a:cxnSpLocks/>
          </p:cNvCxnSpPr>
          <p:nvPr/>
        </p:nvCxnSpPr>
        <p:spPr>
          <a:xfrm flipH="1">
            <a:off x="7795816" y="4395512"/>
            <a:ext cx="358123" cy="0"/>
          </a:xfrm>
          <a:prstGeom prst="straightConnector1">
            <a:avLst/>
          </a:prstGeom>
          <a:ln w="38100">
            <a:solidFill>
              <a:srgbClr val="EDEDED"/>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CA9F15BB-4381-B0AD-B433-867BA9F3AF79}"/>
              </a:ext>
            </a:extLst>
          </p:cNvPr>
          <p:cNvCxnSpPr>
            <a:cxnSpLocks/>
          </p:cNvCxnSpPr>
          <p:nvPr/>
        </p:nvCxnSpPr>
        <p:spPr>
          <a:xfrm flipH="1">
            <a:off x="3908594" y="3549888"/>
            <a:ext cx="358123" cy="0"/>
          </a:xfrm>
          <a:prstGeom prst="straightConnector1">
            <a:avLst/>
          </a:prstGeom>
          <a:ln w="38100">
            <a:solidFill>
              <a:srgbClr val="EDEDED"/>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950994D1-734F-94C1-70AA-8F70836B5A35}"/>
              </a:ext>
            </a:extLst>
          </p:cNvPr>
          <p:cNvCxnSpPr>
            <a:cxnSpLocks/>
          </p:cNvCxnSpPr>
          <p:nvPr/>
        </p:nvCxnSpPr>
        <p:spPr>
          <a:xfrm flipH="1">
            <a:off x="3908594" y="4395512"/>
            <a:ext cx="358123" cy="0"/>
          </a:xfrm>
          <a:prstGeom prst="straightConnector1">
            <a:avLst/>
          </a:prstGeom>
          <a:ln w="38100">
            <a:solidFill>
              <a:srgbClr val="EDEDED"/>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1" name="Text Placeholder 9">
            <a:extLst>
              <a:ext uri="{FF2B5EF4-FFF2-40B4-BE49-F238E27FC236}">
                <a16:creationId xmlns:a16="http://schemas.microsoft.com/office/drawing/2014/main" id="{817D4535-A9FD-64E4-5978-5CAA8443AE3F}"/>
              </a:ext>
            </a:extLst>
          </p:cNvPr>
          <p:cNvSpPr txBox="1">
            <a:spLocks/>
          </p:cNvSpPr>
          <p:nvPr/>
        </p:nvSpPr>
        <p:spPr>
          <a:xfrm>
            <a:off x="5987234" y="1428016"/>
            <a:ext cx="1358462" cy="90453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ctr">
            <a:noAutofit/>
          </a:bodyPr>
          <a:lstStyle>
            <a:lvl1pPr marL="0" indent="0" algn="l" defTabSz="914400" rtl="0" eaLnBrk="1" latinLnBrk="0" hangingPunct="1">
              <a:lnSpc>
                <a:spcPct val="100000"/>
              </a:lnSpc>
              <a:spcBef>
                <a:spcPts val="1000"/>
              </a:spcBef>
              <a:buClr>
                <a:schemeClr val="accent6"/>
              </a:buClr>
              <a:buSzTx/>
              <a:buFontTx/>
              <a:buNone/>
              <a:defRPr sz="160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9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SzPct val="90000"/>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SzPct val="85000"/>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80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solidFill>
                  <a:schemeClr val="bg1"/>
                </a:solidFill>
                <a:latin typeface="+mn-lt"/>
              </a:rPr>
              <a:t>∙ Name</a:t>
            </a:r>
            <a:br>
              <a:rPr lang="en-US" sz="1200">
                <a:solidFill>
                  <a:schemeClr val="bg1"/>
                </a:solidFill>
                <a:latin typeface="+mn-lt"/>
              </a:rPr>
            </a:br>
            <a:r>
              <a:rPr lang="en-US" sz="1200">
                <a:solidFill>
                  <a:schemeClr val="bg1"/>
                </a:solidFill>
                <a:latin typeface="+mn-lt"/>
              </a:rPr>
              <a:t>∙ ID</a:t>
            </a:r>
            <a:br>
              <a:rPr lang="en-US" sz="1200">
                <a:solidFill>
                  <a:schemeClr val="bg1"/>
                </a:solidFill>
                <a:latin typeface="+mn-lt"/>
              </a:rPr>
            </a:br>
            <a:r>
              <a:rPr lang="en-US" sz="1200">
                <a:solidFill>
                  <a:schemeClr val="bg1"/>
                </a:solidFill>
                <a:latin typeface="+mn-lt"/>
              </a:rPr>
              <a:t>∙ Skill level</a:t>
            </a:r>
            <a:br>
              <a:rPr lang="en-US" sz="1200">
                <a:solidFill>
                  <a:schemeClr val="bg1"/>
                </a:solidFill>
                <a:latin typeface="+mn-lt"/>
              </a:rPr>
            </a:br>
            <a:r>
              <a:rPr lang="en-US" sz="1200">
                <a:solidFill>
                  <a:schemeClr val="bg1"/>
                </a:solidFill>
                <a:latin typeface="+mn-lt"/>
              </a:rPr>
              <a:t>∙ License expiration</a:t>
            </a:r>
            <a:br>
              <a:rPr lang="en-US" sz="1200">
                <a:solidFill>
                  <a:schemeClr val="bg1"/>
                </a:solidFill>
                <a:latin typeface="+mn-lt"/>
              </a:rPr>
            </a:br>
            <a:r>
              <a:rPr lang="en-US" sz="1200">
                <a:solidFill>
                  <a:schemeClr val="bg1"/>
                </a:solidFill>
                <a:latin typeface="+mn-lt"/>
              </a:rPr>
              <a:t>∙ Department</a:t>
            </a:r>
          </a:p>
        </p:txBody>
      </p:sp>
      <p:pic>
        <p:nvPicPr>
          <p:cNvPr id="55" name="Graphic 54">
            <a:extLst>
              <a:ext uri="{FF2B5EF4-FFF2-40B4-BE49-F238E27FC236}">
                <a16:creationId xmlns:a16="http://schemas.microsoft.com/office/drawing/2014/main" id="{20AFD5A2-EB74-1F94-AD60-94194B869A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1158" y="1606586"/>
            <a:ext cx="615275" cy="615275"/>
          </a:xfrm>
          <a:prstGeom prst="rect">
            <a:avLst/>
          </a:prstGeom>
        </p:spPr>
      </p:pic>
      <p:pic>
        <p:nvPicPr>
          <p:cNvPr id="56" name="Graphic 55">
            <a:extLst>
              <a:ext uri="{FF2B5EF4-FFF2-40B4-BE49-F238E27FC236}">
                <a16:creationId xmlns:a16="http://schemas.microsoft.com/office/drawing/2014/main" id="{359C8C7B-7F8A-C960-05B0-A5DD6162306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73190" y="3627965"/>
            <a:ext cx="2788041" cy="580842"/>
          </a:xfrm>
          <a:prstGeom prst="rect">
            <a:avLst/>
          </a:prstGeom>
        </p:spPr>
      </p:pic>
      <p:pic>
        <p:nvPicPr>
          <p:cNvPr id="57" name="Graphic 56">
            <a:extLst>
              <a:ext uri="{FF2B5EF4-FFF2-40B4-BE49-F238E27FC236}">
                <a16:creationId xmlns:a16="http://schemas.microsoft.com/office/drawing/2014/main" id="{7EF71D9E-10E0-54D5-FA86-3069C947416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73190" y="1606586"/>
            <a:ext cx="2788041" cy="580842"/>
          </a:xfrm>
          <a:prstGeom prst="rect">
            <a:avLst/>
          </a:prstGeom>
        </p:spPr>
      </p:pic>
      <p:sp>
        <p:nvSpPr>
          <p:cNvPr id="67" name="Rounded Rectangle 66">
            <a:extLst>
              <a:ext uri="{FF2B5EF4-FFF2-40B4-BE49-F238E27FC236}">
                <a16:creationId xmlns:a16="http://schemas.microsoft.com/office/drawing/2014/main" id="{315D3E07-B278-D97E-A1AE-B3139B25B762}"/>
              </a:ext>
            </a:extLst>
          </p:cNvPr>
          <p:cNvSpPr/>
          <p:nvPr/>
        </p:nvSpPr>
        <p:spPr>
          <a:xfrm>
            <a:off x="635607" y="3336877"/>
            <a:ext cx="1083378" cy="108337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8" name="Rounded Rectangle 67">
            <a:extLst>
              <a:ext uri="{FF2B5EF4-FFF2-40B4-BE49-F238E27FC236}">
                <a16:creationId xmlns:a16="http://schemas.microsoft.com/office/drawing/2014/main" id="{95264980-F1B2-42DE-8214-7A1B5CAF04DE}"/>
              </a:ext>
            </a:extLst>
          </p:cNvPr>
          <p:cNvSpPr/>
          <p:nvPr/>
        </p:nvSpPr>
        <p:spPr>
          <a:xfrm>
            <a:off x="4585307" y="1356288"/>
            <a:ext cx="1083378" cy="108337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9" name="Rounded Rectangle 68">
            <a:extLst>
              <a:ext uri="{FF2B5EF4-FFF2-40B4-BE49-F238E27FC236}">
                <a16:creationId xmlns:a16="http://schemas.microsoft.com/office/drawing/2014/main" id="{DD8F219A-3F18-DB8B-F3BB-DD6A9B5C1DBF}"/>
              </a:ext>
            </a:extLst>
          </p:cNvPr>
          <p:cNvSpPr/>
          <p:nvPr/>
        </p:nvSpPr>
        <p:spPr>
          <a:xfrm>
            <a:off x="4585307" y="3336877"/>
            <a:ext cx="1083378" cy="108337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4" name="Graphic 53">
            <a:extLst>
              <a:ext uri="{FF2B5EF4-FFF2-40B4-BE49-F238E27FC236}">
                <a16:creationId xmlns:a16="http://schemas.microsoft.com/office/drawing/2014/main" id="{048504CD-6AA7-F32B-53D1-4BC5C6B76F8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7037" y="3599667"/>
            <a:ext cx="583516" cy="583516"/>
          </a:xfrm>
          <a:prstGeom prst="rect">
            <a:avLst/>
          </a:prstGeom>
        </p:spPr>
      </p:pic>
      <p:pic>
        <p:nvPicPr>
          <p:cNvPr id="53" name="Graphic 52">
            <a:extLst>
              <a:ext uri="{FF2B5EF4-FFF2-40B4-BE49-F238E27FC236}">
                <a16:creationId xmlns:a16="http://schemas.microsoft.com/office/drawing/2014/main" id="{C0E37E08-28CC-34AA-FC80-4EB8871F46F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783689" y="3564208"/>
            <a:ext cx="654721" cy="654721"/>
          </a:xfrm>
          <a:prstGeom prst="rect">
            <a:avLst/>
          </a:prstGeom>
        </p:spPr>
      </p:pic>
      <p:pic>
        <p:nvPicPr>
          <p:cNvPr id="52" name="Graphic 51">
            <a:extLst>
              <a:ext uri="{FF2B5EF4-FFF2-40B4-BE49-F238E27FC236}">
                <a16:creationId xmlns:a16="http://schemas.microsoft.com/office/drawing/2014/main" id="{C875CE20-6F8A-9B39-43A7-6BC38AE7ACD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832326" y="1625089"/>
            <a:ext cx="580684" cy="580684"/>
          </a:xfrm>
          <a:prstGeom prst="rect">
            <a:avLst/>
          </a:prstGeom>
        </p:spPr>
      </p:pic>
      <p:sp>
        <p:nvSpPr>
          <p:cNvPr id="71" name="Rounded Rectangle 70">
            <a:extLst>
              <a:ext uri="{FF2B5EF4-FFF2-40B4-BE49-F238E27FC236}">
                <a16:creationId xmlns:a16="http://schemas.microsoft.com/office/drawing/2014/main" id="{F48F5BC1-1713-4914-3405-4377D755E4EC}"/>
              </a:ext>
            </a:extLst>
          </p:cNvPr>
          <p:cNvSpPr/>
          <p:nvPr/>
        </p:nvSpPr>
        <p:spPr>
          <a:xfrm>
            <a:off x="472434" y="5077687"/>
            <a:ext cx="11142050" cy="766583"/>
          </a:xfrm>
          <a:prstGeom prst="roundRect">
            <a:avLst>
              <a:gd name="adj" fmla="val 7264"/>
            </a:avLst>
          </a:prstGeom>
          <a:solidFill>
            <a:srgbClr val="EDED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70" name="Content Placeholder 2">
            <a:extLst>
              <a:ext uri="{FF2B5EF4-FFF2-40B4-BE49-F238E27FC236}">
                <a16:creationId xmlns:a16="http://schemas.microsoft.com/office/drawing/2014/main" id="{F8D451B6-5595-8B4D-16DB-31BE9EF35313}"/>
              </a:ext>
            </a:extLst>
          </p:cNvPr>
          <p:cNvSpPr txBox="1">
            <a:spLocks/>
          </p:cNvSpPr>
          <p:nvPr/>
        </p:nvSpPr>
        <p:spPr>
          <a:xfrm>
            <a:off x="472433" y="5257431"/>
            <a:ext cx="11142050" cy="457612"/>
          </a:xfrm>
          <a:prstGeom prst="rect">
            <a:avLst/>
          </a:prstGeom>
        </p:spPr>
        <p:txBody>
          <a:bodyPr>
            <a:noAutofit/>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a:t>Single source of truth      Eliminates errors        Reduces manual labor       Real-time</a:t>
            </a:r>
          </a:p>
          <a:p>
            <a:pPr marL="0" indent="0" algn="ctr">
              <a:buNone/>
            </a:pPr>
            <a:endParaRPr lang="en-US" sz="2000"/>
          </a:p>
        </p:txBody>
      </p:sp>
      <p:sp>
        <p:nvSpPr>
          <p:cNvPr id="72" name="Oval 71">
            <a:extLst>
              <a:ext uri="{FF2B5EF4-FFF2-40B4-BE49-F238E27FC236}">
                <a16:creationId xmlns:a16="http://schemas.microsoft.com/office/drawing/2014/main" id="{93041FE1-0461-5294-1D97-B5C694DD872B}"/>
              </a:ext>
            </a:extLst>
          </p:cNvPr>
          <p:cNvSpPr/>
          <p:nvPr/>
        </p:nvSpPr>
        <p:spPr>
          <a:xfrm>
            <a:off x="3785288" y="5399028"/>
            <a:ext cx="112261" cy="112261"/>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E151F53A-3548-F344-CD4F-E76FAC8A058B}"/>
              </a:ext>
            </a:extLst>
          </p:cNvPr>
          <p:cNvSpPr/>
          <p:nvPr/>
        </p:nvSpPr>
        <p:spPr>
          <a:xfrm>
            <a:off x="6215338" y="5399028"/>
            <a:ext cx="112261" cy="112261"/>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BDA634B1-F681-22DB-29A9-5D245BA0B172}"/>
              </a:ext>
            </a:extLst>
          </p:cNvPr>
          <p:cNvSpPr/>
          <p:nvPr/>
        </p:nvSpPr>
        <p:spPr>
          <a:xfrm>
            <a:off x="9547261" y="5399028"/>
            <a:ext cx="112261" cy="112261"/>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70153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9728841"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Use Case: </a:t>
            </a:r>
            <a:r>
              <a:rPr lang="en-US"/>
              <a:t>Operational Efficiency</a:t>
            </a:r>
          </a:p>
        </p:txBody>
      </p:sp>
      <p:sp>
        <p:nvSpPr>
          <p:cNvPr id="23" name="Round Diagonal Corner Rectangle 30">
            <a:extLst>
              <a:ext uri="{FF2B5EF4-FFF2-40B4-BE49-F238E27FC236}">
                <a16:creationId xmlns:a16="http://schemas.microsoft.com/office/drawing/2014/main" id="{C4BC95CB-CFAA-33D7-CF87-19FA757F767E}"/>
              </a:ext>
            </a:extLst>
          </p:cNvPr>
          <p:cNvSpPr/>
          <p:nvPr/>
        </p:nvSpPr>
        <p:spPr>
          <a:xfrm>
            <a:off x="476004" y="2364870"/>
            <a:ext cx="1451113" cy="371405"/>
          </a:xfrm>
          <a:prstGeom prst="round2DiagRect">
            <a:avLst>
              <a:gd name="adj1" fmla="val 29156"/>
              <a:gd name="adj2" fmla="val 1784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Payroll</a:t>
            </a:r>
          </a:p>
        </p:txBody>
      </p:sp>
      <p:sp>
        <p:nvSpPr>
          <p:cNvPr id="27" name="Round Diagonal Corner Rectangle 31">
            <a:extLst>
              <a:ext uri="{FF2B5EF4-FFF2-40B4-BE49-F238E27FC236}">
                <a16:creationId xmlns:a16="http://schemas.microsoft.com/office/drawing/2014/main" id="{11F343C6-A60B-17F7-8070-308A7D19C3B7}"/>
              </a:ext>
            </a:extLst>
          </p:cNvPr>
          <p:cNvSpPr/>
          <p:nvPr/>
        </p:nvSpPr>
        <p:spPr>
          <a:xfrm>
            <a:off x="476004" y="2841948"/>
            <a:ext cx="1451113" cy="371405"/>
          </a:xfrm>
          <a:prstGeom prst="round2DiagRect">
            <a:avLst>
              <a:gd name="adj1" fmla="val 29156"/>
              <a:gd name="adj2" fmla="val 17841"/>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Timeclock</a:t>
            </a:r>
          </a:p>
        </p:txBody>
      </p:sp>
      <p:sp>
        <p:nvSpPr>
          <p:cNvPr id="31" name="Round Diagonal Corner Rectangle 32">
            <a:extLst>
              <a:ext uri="{FF2B5EF4-FFF2-40B4-BE49-F238E27FC236}">
                <a16:creationId xmlns:a16="http://schemas.microsoft.com/office/drawing/2014/main" id="{530E95BE-93A7-7919-AC88-6DAB8B008545}"/>
              </a:ext>
            </a:extLst>
          </p:cNvPr>
          <p:cNvSpPr/>
          <p:nvPr/>
        </p:nvSpPr>
        <p:spPr>
          <a:xfrm>
            <a:off x="476004" y="3319027"/>
            <a:ext cx="1451113" cy="371405"/>
          </a:xfrm>
          <a:prstGeom prst="round2DiagRect">
            <a:avLst>
              <a:gd name="adj1" fmla="val 29156"/>
              <a:gd name="adj2" fmla="val 17841"/>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ERP</a:t>
            </a:r>
          </a:p>
        </p:txBody>
      </p:sp>
      <p:sp>
        <p:nvSpPr>
          <p:cNvPr id="41" name="Round Diagonal Corner Rectangle 33">
            <a:extLst>
              <a:ext uri="{FF2B5EF4-FFF2-40B4-BE49-F238E27FC236}">
                <a16:creationId xmlns:a16="http://schemas.microsoft.com/office/drawing/2014/main" id="{88979514-5482-85B8-5E71-8D9F20429FBA}"/>
              </a:ext>
            </a:extLst>
          </p:cNvPr>
          <p:cNvSpPr/>
          <p:nvPr/>
        </p:nvSpPr>
        <p:spPr>
          <a:xfrm>
            <a:off x="476004" y="3796105"/>
            <a:ext cx="1451113" cy="371405"/>
          </a:xfrm>
          <a:prstGeom prst="round2DiagRect">
            <a:avLst>
              <a:gd name="adj1" fmla="val 29156"/>
              <a:gd name="adj2" fmla="val 17841"/>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WMS</a:t>
            </a:r>
          </a:p>
        </p:txBody>
      </p:sp>
      <p:sp>
        <p:nvSpPr>
          <p:cNvPr id="42" name="Round Diagonal Corner Rectangle 34">
            <a:extLst>
              <a:ext uri="{FF2B5EF4-FFF2-40B4-BE49-F238E27FC236}">
                <a16:creationId xmlns:a16="http://schemas.microsoft.com/office/drawing/2014/main" id="{0E65A8C7-AAA5-394E-9DC9-640520DBCFB8}"/>
              </a:ext>
            </a:extLst>
          </p:cNvPr>
          <p:cNvSpPr/>
          <p:nvPr/>
        </p:nvSpPr>
        <p:spPr>
          <a:xfrm>
            <a:off x="476004" y="4273183"/>
            <a:ext cx="1451113" cy="371405"/>
          </a:xfrm>
          <a:prstGeom prst="round2DiagRect">
            <a:avLst>
              <a:gd name="adj1" fmla="val 29156"/>
              <a:gd name="adj2" fmla="val 1784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   Actual Activity</a:t>
            </a:r>
          </a:p>
        </p:txBody>
      </p:sp>
      <p:pic>
        <p:nvPicPr>
          <p:cNvPr id="44" name="Picture 43">
            <a:extLst>
              <a:ext uri="{FF2B5EF4-FFF2-40B4-BE49-F238E27FC236}">
                <a16:creationId xmlns:a16="http://schemas.microsoft.com/office/drawing/2014/main" id="{9B8F5A6F-3066-DC77-C794-7E45F4B40D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0289" y="4361240"/>
            <a:ext cx="133369" cy="195290"/>
          </a:xfrm>
          <a:prstGeom prst="rect">
            <a:avLst/>
          </a:prstGeom>
        </p:spPr>
      </p:pic>
      <p:graphicFrame>
        <p:nvGraphicFramePr>
          <p:cNvPr id="3" name="Content Placeholder 26">
            <a:extLst>
              <a:ext uri="{FF2B5EF4-FFF2-40B4-BE49-F238E27FC236}">
                <a16:creationId xmlns:a16="http://schemas.microsoft.com/office/drawing/2014/main" id="{156A0AE9-78E9-623E-D7A5-51A812DDDF51}"/>
              </a:ext>
            </a:extLst>
          </p:cNvPr>
          <p:cNvGraphicFramePr>
            <a:graphicFrameLocks/>
          </p:cNvGraphicFramePr>
          <p:nvPr>
            <p:extLst>
              <p:ext uri="{D42A27DB-BD31-4B8C-83A1-F6EECF244321}">
                <p14:modId xmlns:p14="http://schemas.microsoft.com/office/powerpoint/2010/main" val="4025851892"/>
              </p:ext>
            </p:extLst>
          </p:nvPr>
        </p:nvGraphicFramePr>
        <p:xfrm>
          <a:off x="4579410" y="1317235"/>
          <a:ext cx="3842923" cy="1880259"/>
        </p:xfrm>
        <a:graphic>
          <a:graphicData uri="http://schemas.openxmlformats.org/drawingml/2006/chart">
            <c:chart xmlns:c="http://schemas.openxmlformats.org/drawingml/2006/chart" xmlns:r="http://schemas.openxmlformats.org/officeDocument/2006/relationships" r:id="rId4"/>
          </a:graphicData>
        </a:graphic>
      </p:graphicFrame>
      <p:sp>
        <p:nvSpPr>
          <p:cNvPr id="59" name="Rectangle 58">
            <a:extLst>
              <a:ext uri="{FF2B5EF4-FFF2-40B4-BE49-F238E27FC236}">
                <a16:creationId xmlns:a16="http://schemas.microsoft.com/office/drawing/2014/main" id="{5DC15F41-4ADB-EA24-24A4-8397C56D568E}"/>
              </a:ext>
            </a:extLst>
          </p:cNvPr>
          <p:cNvSpPr/>
          <p:nvPr/>
        </p:nvSpPr>
        <p:spPr>
          <a:xfrm>
            <a:off x="4555834" y="1317235"/>
            <a:ext cx="3842923" cy="1900488"/>
          </a:xfrm>
          <a:prstGeom prst="rect">
            <a:avLst/>
          </a:prstGeom>
          <a:noFill/>
          <a:ln w="2857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6">
            <a:extLst>
              <a:ext uri="{FF2B5EF4-FFF2-40B4-BE49-F238E27FC236}">
                <a16:creationId xmlns:a16="http://schemas.microsoft.com/office/drawing/2014/main" id="{D716936F-4B9C-F29D-E4AB-BB60425716C4}"/>
              </a:ext>
            </a:extLst>
          </p:cNvPr>
          <p:cNvGraphicFramePr>
            <a:graphicFrameLocks/>
          </p:cNvGraphicFramePr>
          <p:nvPr>
            <p:extLst>
              <p:ext uri="{D42A27DB-BD31-4B8C-83A1-F6EECF244321}">
                <p14:modId xmlns:p14="http://schemas.microsoft.com/office/powerpoint/2010/main" val="2606872562"/>
              </p:ext>
            </p:extLst>
          </p:nvPr>
        </p:nvGraphicFramePr>
        <p:xfrm>
          <a:off x="4579409" y="3855947"/>
          <a:ext cx="3842923" cy="188025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ontent Placeholder 26">
            <a:extLst>
              <a:ext uri="{FF2B5EF4-FFF2-40B4-BE49-F238E27FC236}">
                <a16:creationId xmlns:a16="http://schemas.microsoft.com/office/drawing/2014/main" id="{F3E650B7-BD81-D8D8-C65B-2157BF006C34}"/>
              </a:ext>
            </a:extLst>
          </p:cNvPr>
          <p:cNvGraphicFramePr>
            <a:graphicFrameLocks/>
          </p:cNvGraphicFramePr>
          <p:nvPr>
            <p:extLst>
              <p:ext uri="{D42A27DB-BD31-4B8C-83A1-F6EECF244321}">
                <p14:modId xmlns:p14="http://schemas.microsoft.com/office/powerpoint/2010/main" val="3380540109"/>
              </p:ext>
            </p:extLst>
          </p:nvPr>
        </p:nvGraphicFramePr>
        <p:xfrm>
          <a:off x="8663439" y="3855946"/>
          <a:ext cx="2975347" cy="1880259"/>
        </p:xfrm>
        <a:graphic>
          <a:graphicData uri="http://schemas.openxmlformats.org/drawingml/2006/chart">
            <c:chart xmlns:c="http://schemas.openxmlformats.org/drawingml/2006/chart" xmlns:r="http://schemas.openxmlformats.org/officeDocument/2006/relationships" r:id="rId6"/>
          </a:graphicData>
        </a:graphic>
      </p:graphicFrame>
      <p:sp>
        <p:nvSpPr>
          <p:cNvPr id="60" name="Rectangle 59">
            <a:extLst>
              <a:ext uri="{FF2B5EF4-FFF2-40B4-BE49-F238E27FC236}">
                <a16:creationId xmlns:a16="http://schemas.microsoft.com/office/drawing/2014/main" id="{CB9D7181-4295-E5D3-58A3-F24BD792DE84}"/>
              </a:ext>
            </a:extLst>
          </p:cNvPr>
          <p:cNvSpPr/>
          <p:nvPr/>
        </p:nvSpPr>
        <p:spPr>
          <a:xfrm>
            <a:off x="4555834" y="3855425"/>
            <a:ext cx="3842923" cy="1900488"/>
          </a:xfrm>
          <a:prstGeom prst="rect">
            <a:avLst/>
          </a:prstGeom>
          <a:noFill/>
          <a:ln w="2857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8F46033D-4694-8EA8-E901-9E89731D2A77}"/>
              </a:ext>
            </a:extLst>
          </p:cNvPr>
          <p:cNvSpPr/>
          <p:nvPr/>
        </p:nvSpPr>
        <p:spPr>
          <a:xfrm>
            <a:off x="8663439" y="3855425"/>
            <a:ext cx="3004870" cy="1900488"/>
          </a:xfrm>
          <a:prstGeom prst="rect">
            <a:avLst/>
          </a:prstGeom>
          <a:noFill/>
          <a:ln w="2857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0ED324F6-B919-C72C-3F9A-AFB6984731D6}"/>
              </a:ext>
            </a:extLst>
          </p:cNvPr>
          <p:cNvSpPr/>
          <p:nvPr/>
        </p:nvSpPr>
        <p:spPr>
          <a:xfrm>
            <a:off x="8663439" y="1317235"/>
            <a:ext cx="3004870" cy="1900488"/>
          </a:xfrm>
          <a:prstGeom prst="rect">
            <a:avLst/>
          </a:prstGeom>
          <a:noFill/>
          <a:ln w="2857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52E151D-41D7-4F2F-D183-146C4B4F50F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3261" t="3555" r="3244" b="4169"/>
          <a:stretch/>
        </p:blipFill>
        <p:spPr>
          <a:xfrm>
            <a:off x="8761386" y="1365279"/>
            <a:ext cx="2809447" cy="1772359"/>
          </a:xfrm>
          <a:prstGeom prst="rect">
            <a:avLst/>
          </a:prstGeom>
        </p:spPr>
      </p:pic>
      <p:grpSp>
        <p:nvGrpSpPr>
          <p:cNvPr id="8" name="Group 7">
            <a:extLst>
              <a:ext uri="{FF2B5EF4-FFF2-40B4-BE49-F238E27FC236}">
                <a16:creationId xmlns:a16="http://schemas.microsoft.com/office/drawing/2014/main" id="{7E8C927D-DF08-E2BB-1EDE-6EC01E38A454}"/>
              </a:ext>
            </a:extLst>
          </p:cNvPr>
          <p:cNvGrpSpPr/>
          <p:nvPr/>
        </p:nvGrpSpPr>
        <p:grpSpPr>
          <a:xfrm rot="16200000">
            <a:off x="1223389" y="2472757"/>
            <a:ext cx="4181959" cy="2144579"/>
            <a:chOff x="4125935" y="1928668"/>
            <a:chExt cx="3947237" cy="2618506"/>
          </a:xfrm>
        </p:grpSpPr>
        <p:sp>
          <p:nvSpPr>
            <p:cNvPr id="9" name="Freeform: Shape 3">
              <a:extLst>
                <a:ext uri="{FF2B5EF4-FFF2-40B4-BE49-F238E27FC236}">
                  <a16:creationId xmlns:a16="http://schemas.microsoft.com/office/drawing/2014/main" id="{9A5CAA25-4326-C387-BB5D-8EC7E48C5210}"/>
                </a:ext>
              </a:extLst>
            </p:cNvPr>
            <p:cNvSpPr/>
            <p:nvPr/>
          </p:nvSpPr>
          <p:spPr>
            <a:xfrm>
              <a:off x="4125935" y="1928668"/>
              <a:ext cx="3947236" cy="2618506"/>
            </a:xfrm>
            <a:custGeom>
              <a:avLst/>
              <a:gdLst>
                <a:gd name="connsiteX0" fmla="*/ 2212991 w 4425981"/>
                <a:gd name="connsiteY0" fmla="*/ 0 h 2936095"/>
                <a:gd name="connsiteX1" fmla="*/ 4425981 w 4425981"/>
                <a:gd name="connsiteY1" fmla="*/ 982413 h 2936095"/>
                <a:gd name="connsiteX2" fmla="*/ 4425981 w 4425981"/>
                <a:gd name="connsiteY2" fmla="*/ 1063620 h 2936095"/>
                <a:gd name="connsiteX3" fmla="*/ 3450521 w 4425981"/>
                <a:gd name="connsiteY3" fmla="*/ 1878354 h 2936095"/>
                <a:gd name="connsiteX4" fmla="*/ 3382005 w 4425981"/>
                <a:gd name="connsiteY4" fmla="*/ 1896823 h 2936095"/>
                <a:gd name="connsiteX5" fmla="*/ 3367210 w 4425981"/>
                <a:gd name="connsiteY5" fmla="*/ 1907052 h 2936095"/>
                <a:gd name="connsiteX6" fmla="*/ 3114107 w 4425981"/>
                <a:gd name="connsiteY6" fmla="*/ 2477532 h 2936095"/>
                <a:gd name="connsiteX7" fmla="*/ 3120480 w 4425981"/>
                <a:gd name="connsiteY7" fmla="*/ 2549180 h 2936095"/>
                <a:gd name="connsiteX8" fmla="*/ 3120480 w 4425981"/>
                <a:gd name="connsiteY8" fmla="*/ 2568285 h 2936095"/>
                <a:gd name="connsiteX9" fmla="*/ 2212993 w 4425981"/>
                <a:gd name="connsiteY9" fmla="*/ 2936095 h 2936095"/>
                <a:gd name="connsiteX10" fmla="*/ 1305507 w 4425981"/>
                <a:gd name="connsiteY10" fmla="*/ 2568285 h 2936095"/>
                <a:gd name="connsiteX11" fmla="*/ 1305507 w 4425981"/>
                <a:gd name="connsiteY11" fmla="*/ 2549180 h 2936095"/>
                <a:gd name="connsiteX12" fmla="*/ 1311874 w 4425981"/>
                <a:gd name="connsiteY12" fmla="*/ 2477532 h 2936095"/>
                <a:gd name="connsiteX13" fmla="*/ 1058249 w 4425981"/>
                <a:gd name="connsiteY13" fmla="*/ 1907117 h 2936095"/>
                <a:gd name="connsiteX14" fmla="*/ 1043105 w 4425981"/>
                <a:gd name="connsiteY14" fmla="*/ 1896588 h 2936095"/>
                <a:gd name="connsiteX15" fmla="*/ 975461 w 4425981"/>
                <a:gd name="connsiteY15" fmla="*/ 1878354 h 2936095"/>
                <a:gd name="connsiteX16" fmla="*/ 0 w 4425981"/>
                <a:gd name="connsiteY16" fmla="*/ 1063620 h 2936095"/>
                <a:gd name="connsiteX17" fmla="*/ 0 w 4425981"/>
                <a:gd name="connsiteY17" fmla="*/ 982413 h 2936095"/>
                <a:gd name="connsiteX18" fmla="*/ 2212991 w 4425981"/>
                <a:gd name="connsiteY18" fmla="*/ 0 h 2936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25981" h="2936095">
                  <a:moveTo>
                    <a:pt x="2212991" y="0"/>
                  </a:moveTo>
                  <a:cubicBezTo>
                    <a:pt x="3435706" y="0"/>
                    <a:pt x="4425981" y="439458"/>
                    <a:pt x="4425981" y="982413"/>
                  </a:cubicBezTo>
                  <a:lnTo>
                    <a:pt x="4425981" y="1063620"/>
                  </a:lnTo>
                  <a:cubicBezTo>
                    <a:pt x="4425981" y="1402967"/>
                    <a:pt x="4039155" y="1701885"/>
                    <a:pt x="3450521" y="1878354"/>
                  </a:cubicBezTo>
                  <a:lnTo>
                    <a:pt x="3382005" y="1896823"/>
                  </a:lnTo>
                  <a:lnTo>
                    <a:pt x="3367210" y="1907052"/>
                  </a:lnTo>
                  <a:cubicBezTo>
                    <a:pt x="3140228" y="2094570"/>
                    <a:pt x="3111325" y="2345173"/>
                    <a:pt x="3114107" y="2477532"/>
                  </a:cubicBezTo>
                  <a:cubicBezTo>
                    <a:pt x="3114107" y="2501411"/>
                    <a:pt x="3117294" y="2525295"/>
                    <a:pt x="3120480" y="2549180"/>
                  </a:cubicBezTo>
                  <a:lnTo>
                    <a:pt x="3120480" y="2568285"/>
                  </a:lnTo>
                  <a:cubicBezTo>
                    <a:pt x="3120480" y="2772095"/>
                    <a:pt x="2714497" y="2936095"/>
                    <a:pt x="2212993" y="2936095"/>
                  </a:cubicBezTo>
                  <a:cubicBezTo>
                    <a:pt x="1711489" y="2936095"/>
                    <a:pt x="1305507" y="2772095"/>
                    <a:pt x="1305507" y="2568285"/>
                  </a:cubicBezTo>
                  <a:cubicBezTo>
                    <a:pt x="1305507" y="2561919"/>
                    <a:pt x="1302321" y="2573064"/>
                    <a:pt x="1305507" y="2549180"/>
                  </a:cubicBezTo>
                  <a:cubicBezTo>
                    <a:pt x="1308693" y="2525295"/>
                    <a:pt x="1311874" y="2501411"/>
                    <a:pt x="1311874" y="2477532"/>
                  </a:cubicBezTo>
                  <a:cubicBezTo>
                    <a:pt x="1313268" y="2346567"/>
                    <a:pt x="1284187" y="2094918"/>
                    <a:pt x="1058249" y="1907117"/>
                  </a:cubicBezTo>
                  <a:lnTo>
                    <a:pt x="1043105" y="1896588"/>
                  </a:lnTo>
                  <a:lnTo>
                    <a:pt x="975461" y="1878354"/>
                  </a:lnTo>
                  <a:cubicBezTo>
                    <a:pt x="386826" y="1701885"/>
                    <a:pt x="0" y="1402967"/>
                    <a:pt x="0" y="1063620"/>
                  </a:cubicBezTo>
                  <a:lnTo>
                    <a:pt x="0" y="982413"/>
                  </a:lnTo>
                  <a:cubicBezTo>
                    <a:pt x="0" y="439458"/>
                    <a:pt x="990275" y="0"/>
                    <a:pt x="2212991" y="0"/>
                  </a:cubicBezTo>
                  <a:close/>
                </a:path>
              </a:pathLst>
            </a:custGeom>
            <a:solidFill>
              <a:schemeClr val="accent3"/>
            </a:solidFill>
            <a:ln w="0" cap="flat">
              <a:noFill/>
              <a:prstDash val="solid"/>
              <a:miter/>
            </a:ln>
          </p:spPr>
          <p:txBody>
            <a:bodyPr wrap="square" rtlCol="0" anchor="ctr">
              <a:noAutofit/>
            </a:bodyPr>
            <a:lstStyle/>
            <a:p>
              <a:endParaRPr lang="en-US"/>
            </a:p>
          </p:txBody>
        </p:sp>
        <p:sp>
          <p:nvSpPr>
            <p:cNvPr id="10" name="Freeform 9">
              <a:extLst>
                <a:ext uri="{FF2B5EF4-FFF2-40B4-BE49-F238E27FC236}">
                  <a16:creationId xmlns:a16="http://schemas.microsoft.com/office/drawing/2014/main" id="{2F381517-C256-CFE6-378F-AAEA7BB3353D}"/>
                </a:ext>
              </a:extLst>
            </p:cNvPr>
            <p:cNvSpPr/>
            <p:nvPr/>
          </p:nvSpPr>
          <p:spPr>
            <a:xfrm>
              <a:off x="4125936" y="1928668"/>
              <a:ext cx="3947236" cy="1752298"/>
            </a:xfrm>
            <a:custGeom>
              <a:avLst/>
              <a:gdLst>
                <a:gd name="connsiteX0" fmla="*/ 805716 w 805716"/>
                <a:gd name="connsiteY0" fmla="*/ 178841 h 357682"/>
                <a:gd name="connsiteX1" fmla="*/ 402858 w 805716"/>
                <a:gd name="connsiteY1" fmla="*/ 357683 h 357682"/>
                <a:gd name="connsiteX2" fmla="*/ 0 w 805716"/>
                <a:gd name="connsiteY2" fmla="*/ 178841 h 357682"/>
                <a:gd name="connsiteX3" fmla="*/ 402858 w 805716"/>
                <a:gd name="connsiteY3" fmla="*/ 0 h 357682"/>
                <a:gd name="connsiteX4" fmla="*/ 805716 w 805716"/>
                <a:gd name="connsiteY4" fmla="*/ 178841 h 357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716" h="357682">
                  <a:moveTo>
                    <a:pt x="805716" y="178841"/>
                  </a:moveTo>
                  <a:cubicBezTo>
                    <a:pt x="805716" y="277613"/>
                    <a:pt x="625350" y="357683"/>
                    <a:pt x="402858" y="357683"/>
                  </a:cubicBezTo>
                  <a:cubicBezTo>
                    <a:pt x="180366" y="357683"/>
                    <a:pt x="0" y="277613"/>
                    <a:pt x="0" y="178841"/>
                  </a:cubicBezTo>
                  <a:cubicBezTo>
                    <a:pt x="0" y="80070"/>
                    <a:pt x="180366" y="0"/>
                    <a:pt x="402858" y="0"/>
                  </a:cubicBezTo>
                  <a:cubicBezTo>
                    <a:pt x="625350" y="0"/>
                    <a:pt x="805716" y="80070"/>
                    <a:pt x="805716" y="178841"/>
                  </a:cubicBezTo>
                  <a:close/>
                </a:path>
              </a:pathLst>
            </a:custGeom>
            <a:solidFill>
              <a:schemeClr val="accent1"/>
            </a:solid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A36857E9-C1FF-1134-AF6A-645C967751F1}"/>
                </a:ext>
              </a:extLst>
            </p:cNvPr>
            <p:cNvSpPr/>
            <p:nvPr/>
          </p:nvSpPr>
          <p:spPr>
            <a:xfrm>
              <a:off x="4884144" y="2337630"/>
              <a:ext cx="2430816" cy="883248"/>
            </a:xfrm>
            <a:custGeom>
              <a:avLst/>
              <a:gdLst>
                <a:gd name="connsiteX0" fmla="*/ 496182 w 496182"/>
                <a:gd name="connsiteY0" fmla="*/ 90145 h 180290"/>
                <a:gd name="connsiteX1" fmla="*/ 248091 w 496182"/>
                <a:gd name="connsiteY1" fmla="*/ 180291 h 180290"/>
                <a:gd name="connsiteX2" fmla="*/ 0 w 496182"/>
                <a:gd name="connsiteY2" fmla="*/ 90145 h 180290"/>
                <a:gd name="connsiteX3" fmla="*/ 248091 w 496182"/>
                <a:gd name="connsiteY3" fmla="*/ 0 h 180290"/>
                <a:gd name="connsiteX4" fmla="*/ 496182 w 496182"/>
                <a:gd name="connsiteY4" fmla="*/ 90145 h 18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182" h="180290">
                  <a:moveTo>
                    <a:pt x="496182" y="90145"/>
                  </a:moveTo>
                  <a:cubicBezTo>
                    <a:pt x="496182" y="139931"/>
                    <a:pt x="385108" y="180291"/>
                    <a:pt x="248091" y="180291"/>
                  </a:cubicBezTo>
                  <a:cubicBezTo>
                    <a:pt x="111074" y="180291"/>
                    <a:pt x="0" y="139931"/>
                    <a:pt x="0" y="90145"/>
                  </a:cubicBezTo>
                  <a:cubicBezTo>
                    <a:pt x="0" y="40359"/>
                    <a:pt x="111074" y="0"/>
                    <a:pt x="248091" y="0"/>
                  </a:cubicBezTo>
                  <a:cubicBezTo>
                    <a:pt x="385108" y="0"/>
                    <a:pt x="496182" y="40359"/>
                    <a:pt x="496182" y="90145"/>
                  </a:cubicBezTo>
                  <a:close/>
                </a:path>
              </a:pathLst>
            </a:custGeom>
            <a:solidFill>
              <a:srgbClr val="024A3B"/>
            </a:solidFill>
            <a:ln w="0" cap="flat">
              <a:noFill/>
              <a:prstDash val="solid"/>
              <a:miter/>
            </a:ln>
          </p:spPr>
          <p:txBody>
            <a:bodyPr rtlCol="0" anchor="ctr"/>
            <a:lstStyle/>
            <a:p>
              <a:endParaRPr lang="en-US"/>
            </a:p>
          </p:txBody>
        </p:sp>
      </p:grpSp>
      <p:cxnSp>
        <p:nvCxnSpPr>
          <p:cNvPr id="12" name="Straight Connector 11">
            <a:extLst>
              <a:ext uri="{FF2B5EF4-FFF2-40B4-BE49-F238E27FC236}">
                <a16:creationId xmlns:a16="http://schemas.microsoft.com/office/drawing/2014/main" id="{92385B91-0310-70FD-631F-3B40B7D048FF}"/>
              </a:ext>
            </a:extLst>
          </p:cNvPr>
          <p:cNvCxnSpPr>
            <a:cxnSpLocks/>
            <a:stCxn id="9" idx="9"/>
          </p:cNvCxnSpPr>
          <p:nvPr/>
        </p:nvCxnSpPr>
        <p:spPr>
          <a:xfrm>
            <a:off x="4386658" y="3545045"/>
            <a:ext cx="5779215" cy="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ACCA00BC-791B-5064-DB19-523D5A88228D}"/>
              </a:ext>
            </a:extLst>
          </p:cNvPr>
          <p:cNvSpPr/>
          <p:nvPr/>
        </p:nvSpPr>
        <p:spPr>
          <a:xfrm>
            <a:off x="6447378" y="3084145"/>
            <a:ext cx="226698" cy="226698"/>
          </a:xfrm>
          <a:prstGeom prst="ellipse">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B9491D2-9AF2-BE23-3109-44F486E68501}"/>
              </a:ext>
            </a:extLst>
          </p:cNvPr>
          <p:cNvSpPr/>
          <p:nvPr/>
        </p:nvSpPr>
        <p:spPr>
          <a:xfrm>
            <a:off x="6447378" y="3743450"/>
            <a:ext cx="226698" cy="226698"/>
          </a:xfrm>
          <a:prstGeom prst="ellipse">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709DFAE-F24D-7565-2F97-1DE4624127BF}"/>
              </a:ext>
            </a:extLst>
          </p:cNvPr>
          <p:cNvSpPr/>
          <p:nvPr/>
        </p:nvSpPr>
        <p:spPr>
          <a:xfrm>
            <a:off x="10039918" y="3743450"/>
            <a:ext cx="226698" cy="226698"/>
          </a:xfrm>
          <a:prstGeom prst="ellipse">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FB3C4C7-969A-2AF6-BB41-4AB71D18B539}"/>
              </a:ext>
            </a:extLst>
          </p:cNvPr>
          <p:cNvSpPr/>
          <p:nvPr/>
        </p:nvSpPr>
        <p:spPr>
          <a:xfrm>
            <a:off x="10039918" y="3100964"/>
            <a:ext cx="226698" cy="226698"/>
          </a:xfrm>
          <a:prstGeom prst="ellipse">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B29D0D45-A6E8-AE97-7DA5-E8A68D45A1B6}"/>
              </a:ext>
            </a:extLst>
          </p:cNvPr>
          <p:cNvCxnSpPr>
            <a:cxnSpLocks/>
            <a:stCxn id="14" idx="4"/>
            <a:endCxn id="16" idx="0"/>
          </p:cNvCxnSpPr>
          <p:nvPr/>
        </p:nvCxnSpPr>
        <p:spPr>
          <a:xfrm>
            <a:off x="6560727" y="3310843"/>
            <a:ext cx="0" cy="43260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01BB612-B131-6B90-9FDC-AD83A656752A}"/>
              </a:ext>
            </a:extLst>
          </p:cNvPr>
          <p:cNvCxnSpPr>
            <a:cxnSpLocks/>
          </p:cNvCxnSpPr>
          <p:nvPr/>
        </p:nvCxnSpPr>
        <p:spPr>
          <a:xfrm>
            <a:off x="10148002" y="3310843"/>
            <a:ext cx="0" cy="43260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A8691DE4-A63F-52E0-D0CA-41A6BA4CDB65}"/>
              </a:ext>
            </a:extLst>
          </p:cNvPr>
          <p:cNvSpPr/>
          <p:nvPr/>
        </p:nvSpPr>
        <p:spPr>
          <a:xfrm>
            <a:off x="6500871" y="3137637"/>
            <a:ext cx="119713" cy="11971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5B7AFB1-1F29-D92C-46F8-842FE730E8C7}"/>
              </a:ext>
            </a:extLst>
          </p:cNvPr>
          <p:cNvSpPr/>
          <p:nvPr/>
        </p:nvSpPr>
        <p:spPr>
          <a:xfrm>
            <a:off x="6500871" y="3796942"/>
            <a:ext cx="119713" cy="11971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3E15C5F-FF08-4D3D-2008-C630075163A3}"/>
              </a:ext>
            </a:extLst>
          </p:cNvPr>
          <p:cNvSpPr/>
          <p:nvPr/>
        </p:nvSpPr>
        <p:spPr>
          <a:xfrm>
            <a:off x="10093410" y="3796942"/>
            <a:ext cx="119713" cy="11971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F93D6F60-B1AE-07A0-4B6E-2D886B175493}"/>
              </a:ext>
            </a:extLst>
          </p:cNvPr>
          <p:cNvSpPr/>
          <p:nvPr/>
        </p:nvSpPr>
        <p:spPr>
          <a:xfrm>
            <a:off x="10093410" y="3154456"/>
            <a:ext cx="119713" cy="11971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14715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9728841"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Use Case: </a:t>
            </a:r>
            <a:r>
              <a:rPr lang="en-US"/>
              <a:t>Skill Progression</a:t>
            </a:r>
          </a:p>
        </p:txBody>
      </p:sp>
      <p:grpSp>
        <p:nvGrpSpPr>
          <p:cNvPr id="51" name="Group 50">
            <a:extLst>
              <a:ext uri="{FF2B5EF4-FFF2-40B4-BE49-F238E27FC236}">
                <a16:creationId xmlns:a16="http://schemas.microsoft.com/office/drawing/2014/main" id="{9A0A739C-3209-DCE1-31FF-F376B726C8C3}"/>
              </a:ext>
            </a:extLst>
          </p:cNvPr>
          <p:cNvGrpSpPr/>
          <p:nvPr/>
        </p:nvGrpSpPr>
        <p:grpSpPr>
          <a:xfrm>
            <a:off x="442938" y="1485371"/>
            <a:ext cx="11258647" cy="3828265"/>
            <a:chOff x="841581" y="1282210"/>
            <a:chExt cx="10661305" cy="3625151"/>
          </a:xfrm>
        </p:grpSpPr>
        <p:sp>
          <p:nvSpPr>
            <p:cNvPr id="6" name="Rounded Rectangle 5">
              <a:extLst>
                <a:ext uri="{FF2B5EF4-FFF2-40B4-BE49-F238E27FC236}">
                  <a16:creationId xmlns:a16="http://schemas.microsoft.com/office/drawing/2014/main" id="{66F243B4-7175-D2AC-7A35-293330803812}"/>
                </a:ext>
              </a:extLst>
            </p:cNvPr>
            <p:cNvSpPr/>
            <p:nvPr/>
          </p:nvSpPr>
          <p:spPr>
            <a:xfrm>
              <a:off x="1286911" y="2618517"/>
              <a:ext cx="9618177" cy="858417"/>
            </a:xfrm>
            <a:prstGeom prst="roundRect">
              <a:avLst>
                <a:gd name="adj" fmla="val 50000"/>
              </a:avLst>
            </a:prstGeom>
            <a:solidFill>
              <a:srgbClr val="E7E6E6"/>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B9012BA8-8577-4F34-2A07-75F3F27A3DCE}"/>
                </a:ext>
              </a:extLst>
            </p:cNvPr>
            <p:cNvSpPr/>
            <p:nvPr/>
          </p:nvSpPr>
          <p:spPr>
            <a:xfrm rot="10800000">
              <a:off x="1421597" y="2721153"/>
              <a:ext cx="7392396" cy="653144"/>
            </a:xfrm>
            <a:prstGeom prst="roundRect">
              <a:avLst>
                <a:gd name="adj" fmla="val 50000"/>
              </a:avLst>
            </a:prstGeom>
            <a:gradFill>
              <a:gsLst>
                <a:gs pos="0">
                  <a:schemeClr val="accent1">
                    <a:lumMod val="90000"/>
                    <a:lumOff val="10000"/>
                  </a:schemeClr>
                </a:gs>
                <a:gs pos="99000">
                  <a:schemeClr val="accent1"/>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65B706F1-C57B-D612-8486-6078E18BD872}"/>
                </a:ext>
              </a:extLst>
            </p:cNvPr>
            <p:cNvSpPr/>
            <p:nvPr/>
          </p:nvSpPr>
          <p:spPr>
            <a:xfrm>
              <a:off x="8207375" y="2773405"/>
              <a:ext cx="552311" cy="548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riangle 25">
              <a:extLst>
                <a:ext uri="{FF2B5EF4-FFF2-40B4-BE49-F238E27FC236}">
                  <a16:creationId xmlns:a16="http://schemas.microsoft.com/office/drawing/2014/main" id="{A5DEF671-8EF6-B3C4-66C1-052E17ECE2FD}"/>
                </a:ext>
              </a:extLst>
            </p:cNvPr>
            <p:cNvSpPr/>
            <p:nvPr/>
          </p:nvSpPr>
          <p:spPr>
            <a:xfrm>
              <a:off x="8388976" y="2663062"/>
              <a:ext cx="183554" cy="168434"/>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riangle 27">
              <a:extLst>
                <a:ext uri="{FF2B5EF4-FFF2-40B4-BE49-F238E27FC236}">
                  <a16:creationId xmlns:a16="http://schemas.microsoft.com/office/drawing/2014/main" id="{7E64D0C7-4FB2-7355-6B5B-D10976DDF6D6}"/>
                </a:ext>
              </a:extLst>
            </p:cNvPr>
            <p:cNvSpPr/>
            <p:nvPr/>
          </p:nvSpPr>
          <p:spPr>
            <a:xfrm rot="10800000">
              <a:off x="8388976" y="3263954"/>
              <a:ext cx="183554" cy="168434"/>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AFE423B8-7209-15DE-5B07-216C8B96FF03}"/>
                </a:ext>
              </a:extLst>
            </p:cNvPr>
            <p:cNvSpPr/>
            <p:nvPr/>
          </p:nvSpPr>
          <p:spPr>
            <a:xfrm>
              <a:off x="8303336" y="2864289"/>
              <a:ext cx="354835" cy="359369"/>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81AD3172-D834-1204-8396-7B04DDE6CC26}"/>
                </a:ext>
              </a:extLst>
            </p:cNvPr>
            <p:cNvSpPr txBox="1"/>
            <p:nvPr/>
          </p:nvSpPr>
          <p:spPr>
            <a:xfrm rot="16200000">
              <a:off x="519377" y="2864289"/>
              <a:ext cx="982961" cy="338554"/>
            </a:xfrm>
            <a:prstGeom prst="rect">
              <a:avLst/>
            </a:prstGeom>
            <a:noFill/>
          </p:spPr>
          <p:txBody>
            <a:bodyPr wrap="none" rtlCol="0">
              <a:spAutoFit/>
            </a:bodyPr>
            <a:lstStyle/>
            <a:p>
              <a:r>
                <a:rPr lang="en-US" sz="1600">
                  <a:latin typeface="Century Gothic" panose="020B0502020202020204" pitchFamily="34" charset="0"/>
                </a:rPr>
                <a:t>NOVICE</a:t>
              </a:r>
            </a:p>
          </p:txBody>
        </p:sp>
        <p:sp>
          <p:nvSpPr>
            <p:cNvPr id="33" name="TextBox 32">
              <a:extLst>
                <a:ext uri="{FF2B5EF4-FFF2-40B4-BE49-F238E27FC236}">
                  <a16:creationId xmlns:a16="http://schemas.microsoft.com/office/drawing/2014/main" id="{FCC07B85-1ED7-406B-16A1-D5DBA4E5BD4E}"/>
                </a:ext>
              </a:extLst>
            </p:cNvPr>
            <p:cNvSpPr txBox="1"/>
            <p:nvPr/>
          </p:nvSpPr>
          <p:spPr>
            <a:xfrm rot="5400000">
              <a:off x="10748396" y="2864290"/>
              <a:ext cx="865943" cy="338554"/>
            </a:xfrm>
            <a:prstGeom prst="rect">
              <a:avLst/>
            </a:prstGeom>
            <a:noFill/>
          </p:spPr>
          <p:txBody>
            <a:bodyPr wrap="none" rtlCol="0">
              <a:spAutoFit/>
            </a:bodyPr>
            <a:lstStyle/>
            <a:p>
              <a:r>
                <a:rPr lang="en-US" sz="1600">
                  <a:latin typeface="Century Gothic" panose="020B0502020202020204" pitchFamily="34" charset="0"/>
                </a:rPr>
                <a:t>EXPERT</a:t>
              </a:r>
            </a:p>
          </p:txBody>
        </p:sp>
        <p:grpSp>
          <p:nvGrpSpPr>
            <p:cNvPr id="49" name="Group 48">
              <a:extLst>
                <a:ext uri="{FF2B5EF4-FFF2-40B4-BE49-F238E27FC236}">
                  <a16:creationId xmlns:a16="http://schemas.microsoft.com/office/drawing/2014/main" id="{A4A23760-3C4D-EC31-C139-0FB39ECBFDCE}"/>
                </a:ext>
              </a:extLst>
            </p:cNvPr>
            <p:cNvGrpSpPr/>
            <p:nvPr/>
          </p:nvGrpSpPr>
          <p:grpSpPr>
            <a:xfrm>
              <a:off x="8022067" y="3579571"/>
              <a:ext cx="954157" cy="1072370"/>
              <a:chOff x="8022067" y="3579571"/>
              <a:chExt cx="954157" cy="1072370"/>
            </a:xfrm>
          </p:grpSpPr>
          <p:sp>
            <p:nvSpPr>
              <p:cNvPr id="34" name="Bent Arrow 33">
                <a:extLst>
                  <a:ext uri="{FF2B5EF4-FFF2-40B4-BE49-F238E27FC236}">
                    <a16:creationId xmlns:a16="http://schemas.microsoft.com/office/drawing/2014/main" id="{2B00D604-AF8D-21FC-1873-0128C73D0B1C}"/>
                  </a:ext>
                </a:extLst>
              </p:cNvPr>
              <p:cNvSpPr/>
              <p:nvPr/>
            </p:nvSpPr>
            <p:spPr>
              <a:xfrm rot="16200000">
                <a:off x="8121987" y="3797704"/>
                <a:ext cx="1072370" cy="636104"/>
              </a:xfrm>
              <a:prstGeom prst="ben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Bent Arrow 34">
                <a:extLst>
                  <a:ext uri="{FF2B5EF4-FFF2-40B4-BE49-F238E27FC236}">
                    <a16:creationId xmlns:a16="http://schemas.microsoft.com/office/drawing/2014/main" id="{DCD11711-46E9-CE63-08E6-542A8AFB3418}"/>
                  </a:ext>
                </a:extLst>
              </p:cNvPr>
              <p:cNvSpPr/>
              <p:nvPr/>
            </p:nvSpPr>
            <p:spPr>
              <a:xfrm rot="5400000" flipH="1">
                <a:off x="7803934" y="3797704"/>
                <a:ext cx="1072370" cy="636104"/>
              </a:xfrm>
              <a:prstGeom prst="ben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6" name="Right Arrow 35">
              <a:extLst>
                <a:ext uri="{FF2B5EF4-FFF2-40B4-BE49-F238E27FC236}">
                  <a16:creationId xmlns:a16="http://schemas.microsoft.com/office/drawing/2014/main" id="{523811EB-1755-3AF6-FCEF-00BF75F597A8}"/>
                </a:ext>
              </a:extLst>
            </p:cNvPr>
            <p:cNvSpPr/>
            <p:nvPr/>
          </p:nvSpPr>
          <p:spPr>
            <a:xfrm rot="5400000">
              <a:off x="8098818" y="1936912"/>
              <a:ext cx="768849" cy="349857"/>
            </a:xfrm>
            <a:prstGeom prst="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95697E28-1EAF-3D65-5431-1504C8480A65}"/>
                </a:ext>
              </a:extLst>
            </p:cNvPr>
            <p:cNvSpPr txBox="1"/>
            <p:nvPr/>
          </p:nvSpPr>
          <p:spPr>
            <a:xfrm>
              <a:off x="8181323" y="1282210"/>
              <a:ext cx="607859" cy="369332"/>
            </a:xfrm>
            <a:prstGeom prst="rect">
              <a:avLst/>
            </a:prstGeom>
            <a:noFill/>
          </p:spPr>
          <p:txBody>
            <a:bodyPr wrap="none" rtlCol="0">
              <a:spAutoFit/>
            </a:bodyPr>
            <a:lstStyle/>
            <a:p>
              <a:r>
                <a:rPr lang="en-US" sz="1800" b="1">
                  <a:latin typeface="Century Gothic" panose="020B0502020202020204" pitchFamily="34" charset="0"/>
                </a:rPr>
                <a:t>Skill</a:t>
              </a:r>
            </a:p>
          </p:txBody>
        </p:sp>
        <p:sp>
          <p:nvSpPr>
            <p:cNvPr id="38" name="Round Diagonal Corner Rectangle 44">
              <a:extLst>
                <a:ext uri="{FF2B5EF4-FFF2-40B4-BE49-F238E27FC236}">
                  <a16:creationId xmlns:a16="http://schemas.microsoft.com/office/drawing/2014/main" id="{AE1B72B6-60FF-0795-66B8-AB6474EDC5DB}"/>
                </a:ext>
              </a:extLst>
            </p:cNvPr>
            <p:cNvSpPr/>
            <p:nvPr/>
          </p:nvSpPr>
          <p:spPr>
            <a:xfrm>
              <a:off x="5542827" y="4218720"/>
              <a:ext cx="2311742" cy="688641"/>
            </a:xfrm>
            <a:prstGeom prst="round2DiagRect">
              <a:avLst>
                <a:gd name="adj1" fmla="val 16667"/>
                <a:gd name="adj2" fmla="val 11546"/>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Diagonal Corner Rectangle 45">
              <a:extLst>
                <a:ext uri="{FF2B5EF4-FFF2-40B4-BE49-F238E27FC236}">
                  <a16:creationId xmlns:a16="http://schemas.microsoft.com/office/drawing/2014/main" id="{CBC43505-296E-0F5A-9991-C3BD3EA1EFA6}"/>
                </a:ext>
              </a:extLst>
            </p:cNvPr>
            <p:cNvSpPr/>
            <p:nvPr/>
          </p:nvSpPr>
          <p:spPr>
            <a:xfrm>
              <a:off x="9119347" y="4218720"/>
              <a:ext cx="2383539" cy="688641"/>
            </a:xfrm>
            <a:prstGeom prst="round2DiagRect">
              <a:avLst>
                <a:gd name="adj1" fmla="val 16667"/>
                <a:gd name="adj2" fmla="val 1154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C31BC23F-7CDD-1636-77D3-A838FD3C093B}"/>
                </a:ext>
              </a:extLst>
            </p:cNvPr>
            <p:cNvSpPr/>
            <p:nvPr/>
          </p:nvSpPr>
          <p:spPr>
            <a:xfrm>
              <a:off x="9223513" y="4311367"/>
              <a:ext cx="503346" cy="50334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E2BABE60-9943-9935-E2EE-1FA513C8A951}"/>
                </a:ext>
              </a:extLst>
            </p:cNvPr>
            <p:cNvSpPr txBox="1"/>
            <p:nvPr/>
          </p:nvSpPr>
          <p:spPr>
            <a:xfrm>
              <a:off x="6243901" y="4378668"/>
              <a:ext cx="1271502" cy="307777"/>
            </a:xfrm>
            <a:prstGeom prst="rect">
              <a:avLst/>
            </a:prstGeom>
            <a:noFill/>
          </p:spPr>
          <p:txBody>
            <a:bodyPr wrap="none" rtlCol="0">
              <a:spAutoFit/>
            </a:bodyPr>
            <a:lstStyle/>
            <a:p>
              <a:r>
                <a:rPr lang="en-US" b="1">
                  <a:solidFill>
                    <a:schemeClr val="bg1"/>
                  </a:solidFill>
                  <a:latin typeface="Century Gothic" panose="020B0502020202020204" pitchFamily="34" charset="0"/>
                </a:rPr>
                <a:t>Safety Score</a:t>
              </a:r>
            </a:p>
          </p:txBody>
        </p:sp>
        <p:sp>
          <p:nvSpPr>
            <p:cNvPr id="46" name="TextBox 45">
              <a:extLst>
                <a:ext uri="{FF2B5EF4-FFF2-40B4-BE49-F238E27FC236}">
                  <a16:creationId xmlns:a16="http://schemas.microsoft.com/office/drawing/2014/main" id="{C6F47F4F-430D-5B68-5E70-979BA75C8A10}"/>
                </a:ext>
              </a:extLst>
            </p:cNvPr>
            <p:cNvSpPr txBox="1"/>
            <p:nvPr/>
          </p:nvSpPr>
          <p:spPr>
            <a:xfrm>
              <a:off x="9801718" y="4372042"/>
              <a:ext cx="1322798" cy="307777"/>
            </a:xfrm>
            <a:prstGeom prst="rect">
              <a:avLst/>
            </a:prstGeom>
            <a:noFill/>
          </p:spPr>
          <p:txBody>
            <a:bodyPr wrap="none" rtlCol="0">
              <a:spAutoFit/>
            </a:bodyPr>
            <a:lstStyle/>
            <a:p>
              <a:r>
                <a:rPr lang="en-US" b="1">
                  <a:solidFill>
                    <a:schemeClr val="bg1"/>
                  </a:solidFill>
                  <a:latin typeface="Century Gothic" panose="020B0502020202020204" pitchFamily="34" charset="0"/>
                </a:rPr>
                <a:t>Performance</a:t>
              </a:r>
            </a:p>
          </p:txBody>
        </p:sp>
        <p:pic>
          <p:nvPicPr>
            <p:cNvPr id="47" name="Graphic 46">
              <a:extLst>
                <a:ext uri="{FF2B5EF4-FFF2-40B4-BE49-F238E27FC236}">
                  <a16:creationId xmlns:a16="http://schemas.microsoft.com/office/drawing/2014/main" id="{B8BC5F25-C973-39FE-040F-4C8444D5E9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91070" y="4378668"/>
              <a:ext cx="367357" cy="367357"/>
            </a:xfrm>
            <a:prstGeom prst="rect">
              <a:avLst/>
            </a:prstGeom>
          </p:spPr>
        </p:pic>
        <p:sp>
          <p:nvSpPr>
            <p:cNvPr id="50" name="Rounded Rectangle 49">
              <a:extLst>
                <a:ext uri="{FF2B5EF4-FFF2-40B4-BE49-F238E27FC236}">
                  <a16:creationId xmlns:a16="http://schemas.microsoft.com/office/drawing/2014/main" id="{5D530D0B-0B3B-D8BF-6340-32E22045A4BD}"/>
                </a:ext>
              </a:extLst>
            </p:cNvPr>
            <p:cNvSpPr/>
            <p:nvPr/>
          </p:nvSpPr>
          <p:spPr>
            <a:xfrm>
              <a:off x="5641691" y="4311367"/>
              <a:ext cx="503346" cy="50334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Graphic 47">
              <a:extLst>
                <a:ext uri="{FF2B5EF4-FFF2-40B4-BE49-F238E27FC236}">
                  <a16:creationId xmlns:a16="http://schemas.microsoft.com/office/drawing/2014/main" id="{1FD39E97-D48F-F6A6-9473-A4F9667703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04129" y="4378219"/>
              <a:ext cx="365975" cy="365975"/>
            </a:xfrm>
            <a:prstGeom prst="rect">
              <a:avLst/>
            </a:prstGeom>
          </p:spPr>
        </p:pic>
      </p:grpSp>
    </p:spTree>
    <p:extLst>
      <p:ext uri="{BB962C8B-B14F-4D97-AF65-F5344CB8AC3E}">
        <p14:creationId xmlns:p14="http://schemas.microsoft.com/office/powerpoint/2010/main" val="2991447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9728841"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Use Case: </a:t>
            </a:r>
            <a:r>
              <a:rPr lang="en-US"/>
              <a:t>Maintenance Predictability</a:t>
            </a:r>
          </a:p>
        </p:txBody>
      </p:sp>
      <p:sp>
        <p:nvSpPr>
          <p:cNvPr id="6" name="Content Placeholder 3">
            <a:extLst>
              <a:ext uri="{FF2B5EF4-FFF2-40B4-BE49-F238E27FC236}">
                <a16:creationId xmlns:a16="http://schemas.microsoft.com/office/drawing/2014/main" id="{0A9B1ABA-7BDB-CCFC-34EE-654EED33C54E}"/>
              </a:ext>
            </a:extLst>
          </p:cNvPr>
          <p:cNvSpPr txBox="1">
            <a:spLocks/>
          </p:cNvSpPr>
          <p:nvPr/>
        </p:nvSpPr>
        <p:spPr>
          <a:xfrm>
            <a:off x="382788" y="836642"/>
            <a:ext cx="10769305" cy="1334382"/>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Font typeface="Arial" panose="020B0604020202020204" pitchFamily="34" charset="0"/>
              <a:buNone/>
            </a:pPr>
            <a:r>
              <a:rPr lang="en-US" sz="1800"/>
              <a:t>Modeling hours of use to maintenance work tasks and associated time out of service (replacing tires, motor issues, battery replacement, brake fixes, horn replacement, hydraulic leaks)</a:t>
            </a:r>
          </a:p>
          <a:p>
            <a:pPr>
              <a:lnSpc>
                <a:spcPct val="114000"/>
              </a:lnSpc>
            </a:pPr>
            <a:endParaRPr lang="en-US" sz="1800"/>
          </a:p>
        </p:txBody>
      </p:sp>
      <p:pic>
        <p:nvPicPr>
          <p:cNvPr id="24" name="Graphic 23">
            <a:extLst>
              <a:ext uri="{FF2B5EF4-FFF2-40B4-BE49-F238E27FC236}">
                <a16:creationId xmlns:a16="http://schemas.microsoft.com/office/drawing/2014/main" id="{DBEADF4B-A2D4-F89E-0619-DA5C8544E3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83970" y="2137970"/>
            <a:ext cx="1962292" cy="1865068"/>
          </a:xfrm>
          <a:prstGeom prst="rect">
            <a:avLst/>
          </a:prstGeom>
        </p:spPr>
      </p:pic>
      <p:sp>
        <p:nvSpPr>
          <p:cNvPr id="25" name="TextBox 24">
            <a:extLst>
              <a:ext uri="{FF2B5EF4-FFF2-40B4-BE49-F238E27FC236}">
                <a16:creationId xmlns:a16="http://schemas.microsoft.com/office/drawing/2014/main" id="{2817F8D4-7E2A-C61F-15C1-A07212B13207}"/>
              </a:ext>
            </a:extLst>
          </p:cNvPr>
          <p:cNvSpPr txBox="1"/>
          <p:nvPr/>
        </p:nvSpPr>
        <p:spPr>
          <a:xfrm>
            <a:off x="5019872" y="4220401"/>
            <a:ext cx="2090487" cy="1107996"/>
          </a:xfrm>
          <a:prstGeom prst="rect">
            <a:avLst/>
          </a:prstGeom>
          <a:noFill/>
        </p:spPr>
        <p:txBody>
          <a:bodyPr wrap="square" rtlCol="0">
            <a:spAutoFit/>
          </a:bodyPr>
          <a:lstStyle/>
          <a:p>
            <a:pPr algn="ctr"/>
            <a:r>
              <a:rPr lang="en-US" sz="2200" b="1">
                <a:solidFill>
                  <a:schemeClr val="accent1"/>
                </a:solidFill>
                <a:latin typeface="Century Gothic" panose="020B0502020202020204" pitchFamily="34" charset="0"/>
              </a:rPr>
              <a:t>Mean Time Between Failure</a:t>
            </a:r>
          </a:p>
        </p:txBody>
      </p:sp>
      <p:sp>
        <p:nvSpPr>
          <p:cNvPr id="26" name="Double Brace 25">
            <a:extLst>
              <a:ext uri="{FF2B5EF4-FFF2-40B4-BE49-F238E27FC236}">
                <a16:creationId xmlns:a16="http://schemas.microsoft.com/office/drawing/2014/main" id="{D18E56E8-6ACE-BE15-2CAD-885F754A773F}"/>
              </a:ext>
            </a:extLst>
          </p:cNvPr>
          <p:cNvSpPr/>
          <p:nvPr/>
        </p:nvSpPr>
        <p:spPr>
          <a:xfrm>
            <a:off x="4353144" y="2011216"/>
            <a:ext cx="3358645" cy="3546902"/>
          </a:xfrm>
          <a:prstGeom prst="bracePair">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3E03E2C1-AF8D-DCEE-C804-F80300DEAB24}"/>
              </a:ext>
            </a:extLst>
          </p:cNvPr>
          <p:cNvSpPr/>
          <p:nvPr/>
        </p:nvSpPr>
        <p:spPr>
          <a:xfrm>
            <a:off x="472434" y="2011216"/>
            <a:ext cx="3671894" cy="3546902"/>
          </a:xfrm>
          <a:prstGeom prst="roundRect">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F414E360-8371-78BC-E2D7-A3BC6D971E38}"/>
              </a:ext>
            </a:extLst>
          </p:cNvPr>
          <p:cNvSpPr/>
          <p:nvPr/>
        </p:nvSpPr>
        <p:spPr>
          <a:xfrm>
            <a:off x="7910506" y="2011216"/>
            <a:ext cx="3671894" cy="3546902"/>
          </a:xfrm>
          <a:prstGeom prst="roundRect">
            <a:avLst/>
          </a:prstGeom>
          <a:solidFill>
            <a:schemeClr val="bg1"/>
          </a:solid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4" descr="Forklift Tires | Forklift Parts and Accessories">
            <a:extLst>
              <a:ext uri="{FF2B5EF4-FFF2-40B4-BE49-F238E27FC236}">
                <a16:creationId xmlns:a16="http://schemas.microsoft.com/office/drawing/2014/main" id="{231C38D6-BCC3-9989-3E6D-EA5A90ADD5B1}"/>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442615" y="2376694"/>
            <a:ext cx="1164082" cy="939026"/>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Forklift Brake Technology">
            <a:extLst>
              <a:ext uri="{FF2B5EF4-FFF2-40B4-BE49-F238E27FC236}">
                <a16:creationId xmlns:a16="http://schemas.microsoft.com/office/drawing/2014/main" id="{CFAD8A1B-908B-BF66-A953-E494E3A31A30}"/>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528308" y="4412938"/>
            <a:ext cx="1034129" cy="73866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Hydraulic Equipment Safety Tips and How to Fix a Hydraulic Leak - White  House Products, Ltd">
            <a:extLst>
              <a:ext uri="{FF2B5EF4-FFF2-40B4-BE49-F238E27FC236}">
                <a16:creationId xmlns:a16="http://schemas.microsoft.com/office/drawing/2014/main" id="{933B341C-6456-531A-712E-E0FA80606371}"/>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105872" y="3466414"/>
            <a:ext cx="1095041" cy="726060"/>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4E6DC9E0-DE8D-4C75-C4DE-0BCD2E4F7A1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18747" t="15447" r="19232" b="28130"/>
          <a:stretch/>
        </p:blipFill>
        <p:spPr>
          <a:xfrm>
            <a:off x="10278305" y="4554295"/>
            <a:ext cx="730189" cy="581260"/>
          </a:xfrm>
          <a:prstGeom prst="rect">
            <a:avLst/>
          </a:prstGeom>
        </p:spPr>
      </p:pic>
      <p:pic>
        <p:nvPicPr>
          <p:cNvPr id="39" name="Picture 10" descr="Why is my lubricated chain still rusty? | Warehouse &amp; Logistics News">
            <a:extLst>
              <a:ext uri="{FF2B5EF4-FFF2-40B4-BE49-F238E27FC236}">
                <a16:creationId xmlns:a16="http://schemas.microsoft.com/office/drawing/2014/main" id="{E8926B73-7F8C-B073-C5F7-433E386984AF}"/>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298290" y="2507792"/>
            <a:ext cx="710204" cy="59680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2">
            <a:extLst>
              <a:ext uri="{FF2B5EF4-FFF2-40B4-BE49-F238E27FC236}">
                <a16:creationId xmlns:a16="http://schemas.microsoft.com/office/drawing/2014/main" id="{31420B21-E420-3AFB-0E71-B55FE06EC022}"/>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708033" y="3336452"/>
            <a:ext cx="1160047" cy="870035"/>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D7FB796E-4A3A-1A77-B54F-51221522B79B}"/>
              </a:ext>
            </a:extLst>
          </p:cNvPr>
          <p:cNvSpPr txBox="1"/>
          <p:nvPr/>
        </p:nvSpPr>
        <p:spPr>
          <a:xfrm>
            <a:off x="829403" y="2435181"/>
            <a:ext cx="3007555" cy="2708434"/>
          </a:xfrm>
          <a:prstGeom prst="rect">
            <a:avLst/>
          </a:prstGeom>
          <a:noFill/>
        </p:spPr>
        <p:txBody>
          <a:bodyPr wrap="none" rtlCol="0">
            <a:spAutoFit/>
          </a:bodyPr>
          <a:lstStyle/>
          <a:p>
            <a:pPr marL="285750" indent="-285750">
              <a:spcBef>
                <a:spcPts val="600"/>
              </a:spcBef>
              <a:buClr>
                <a:schemeClr val="accent2"/>
              </a:buClr>
              <a:buFont typeface="Arial" panose="020B0604020202020204" pitchFamily="34" charset="0"/>
              <a:buChar char="•"/>
            </a:pPr>
            <a:r>
              <a:rPr lang="en-US" sz="2000">
                <a:latin typeface="Century Gothic" panose="020B0502020202020204" pitchFamily="34" charset="0"/>
              </a:rPr>
              <a:t>Usage statistics</a:t>
            </a:r>
          </a:p>
          <a:p>
            <a:pPr marL="285750" indent="-285750">
              <a:spcBef>
                <a:spcPts val="600"/>
              </a:spcBef>
              <a:buClr>
                <a:schemeClr val="accent2"/>
              </a:buClr>
              <a:buFont typeface="Arial" panose="020B0604020202020204" pitchFamily="34" charset="0"/>
              <a:buChar char="•"/>
            </a:pPr>
            <a:r>
              <a:rPr lang="en-US" sz="2000">
                <a:latin typeface="Century Gothic" panose="020B0502020202020204" pitchFamily="34" charset="0"/>
              </a:rPr>
              <a:t>Inspection data</a:t>
            </a:r>
          </a:p>
          <a:p>
            <a:pPr marL="285750" indent="-285750">
              <a:spcBef>
                <a:spcPts val="600"/>
              </a:spcBef>
              <a:buClr>
                <a:schemeClr val="accent2"/>
              </a:buClr>
              <a:buFont typeface="Arial" panose="020B0604020202020204" pitchFamily="34" charset="0"/>
              <a:buChar char="•"/>
            </a:pPr>
            <a:r>
              <a:rPr lang="en-US" sz="2000">
                <a:latin typeface="Century Gothic" panose="020B0502020202020204" pitchFamily="34" charset="0"/>
              </a:rPr>
              <a:t>DTCs</a:t>
            </a:r>
          </a:p>
          <a:p>
            <a:pPr marL="285750" indent="-285750">
              <a:spcBef>
                <a:spcPts val="600"/>
              </a:spcBef>
              <a:buClr>
                <a:schemeClr val="accent2"/>
              </a:buClr>
              <a:buFont typeface="Arial" panose="020B0604020202020204" pitchFamily="34" charset="0"/>
              <a:buChar char="•"/>
            </a:pPr>
            <a:r>
              <a:rPr lang="en-US" sz="2000">
                <a:latin typeface="Century Gothic" panose="020B0502020202020204" pitchFamily="34" charset="0"/>
              </a:rPr>
              <a:t>Parts consumption</a:t>
            </a:r>
          </a:p>
          <a:p>
            <a:pPr marL="285750" indent="-285750">
              <a:spcBef>
                <a:spcPts val="600"/>
              </a:spcBef>
              <a:buClr>
                <a:schemeClr val="accent2"/>
              </a:buClr>
              <a:buFont typeface="Arial" panose="020B0604020202020204" pitchFamily="34" charset="0"/>
              <a:buChar char="•"/>
            </a:pPr>
            <a:r>
              <a:rPr lang="en-US" sz="2000">
                <a:latin typeface="Century Gothic" panose="020B0502020202020204" pitchFamily="34" charset="0"/>
              </a:rPr>
              <a:t>Impact data</a:t>
            </a:r>
          </a:p>
          <a:p>
            <a:pPr marL="285750" indent="-285750">
              <a:spcBef>
                <a:spcPts val="600"/>
              </a:spcBef>
              <a:buClr>
                <a:schemeClr val="accent2"/>
              </a:buClr>
              <a:buFont typeface="Arial" panose="020B0604020202020204" pitchFamily="34" charset="0"/>
              <a:buChar char="•"/>
            </a:pPr>
            <a:r>
              <a:rPr lang="en-US" sz="2000">
                <a:latin typeface="Century Gothic" panose="020B0502020202020204" pitchFamily="34" charset="0"/>
              </a:rPr>
              <a:t>Charge data</a:t>
            </a:r>
          </a:p>
          <a:p>
            <a:pPr marL="285750" indent="-285750">
              <a:spcBef>
                <a:spcPts val="600"/>
              </a:spcBef>
              <a:buClr>
                <a:schemeClr val="accent2"/>
              </a:buClr>
              <a:buFont typeface="Arial" panose="020B0604020202020204" pitchFamily="34" charset="0"/>
              <a:buChar char="•"/>
            </a:pPr>
            <a:r>
              <a:rPr lang="en-US" sz="2000">
                <a:latin typeface="Century Gothic" panose="020B0502020202020204" pitchFamily="34" charset="0"/>
              </a:rPr>
              <a:t>Temperature profiles</a:t>
            </a:r>
          </a:p>
        </p:txBody>
      </p:sp>
    </p:spTree>
    <p:extLst>
      <p:ext uri="{BB962C8B-B14F-4D97-AF65-F5344CB8AC3E}">
        <p14:creationId xmlns:p14="http://schemas.microsoft.com/office/powerpoint/2010/main" val="1126725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9728841"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Dynamic </a:t>
            </a:r>
            <a:r>
              <a:rPr lang="en-US" b="1"/>
              <a:t>AI Scoring</a:t>
            </a:r>
          </a:p>
        </p:txBody>
      </p:sp>
      <p:grpSp>
        <p:nvGrpSpPr>
          <p:cNvPr id="5" name="Group 4">
            <a:extLst>
              <a:ext uri="{FF2B5EF4-FFF2-40B4-BE49-F238E27FC236}">
                <a16:creationId xmlns:a16="http://schemas.microsoft.com/office/drawing/2014/main" id="{0CB49922-DE27-A9F4-5F09-0835D70433E7}"/>
              </a:ext>
            </a:extLst>
          </p:cNvPr>
          <p:cNvGrpSpPr/>
          <p:nvPr/>
        </p:nvGrpSpPr>
        <p:grpSpPr>
          <a:xfrm>
            <a:off x="7906872" y="609600"/>
            <a:ext cx="3743688" cy="5449907"/>
            <a:chOff x="7234335" y="599341"/>
            <a:chExt cx="3724527" cy="5422014"/>
          </a:xfrm>
        </p:grpSpPr>
        <p:pic>
          <p:nvPicPr>
            <p:cNvPr id="3" name="Picture Placeholder 27" descr="A screenshot of a calibrator&#10;&#10;Description automatically generated">
              <a:extLst>
                <a:ext uri="{FF2B5EF4-FFF2-40B4-BE49-F238E27FC236}">
                  <a16:creationId xmlns:a16="http://schemas.microsoft.com/office/drawing/2014/main" id="{D61CE47C-8CCA-4395-1DA2-DD8ACD996759}"/>
                </a:ext>
              </a:extLst>
            </p:cNvPr>
            <p:cNvPicPr>
              <a:picLocks noChangeAspect="1"/>
            </p:cNvPicPr>
            <p:nvPr/>
          </p:nvPicPr>
          <p:blipFill>
            <a:blip r:embed="rId3" cstate="email">
              <a:extLst>
                <a:ext uri="{28A0092B-C50C-407E-A947-70E740481C1C}">
                  <a14:useLocalDpi xmlns:a14="http://schemas.microsoft.com/office/drawing/2010/main"/>
                </a:ext>
              </a:extLst>
            </a:blip>
            <a:srcRect l="1957" r="1957"/>
            <a:stretch>
              <a:fillRect/>
            </a:stretch>
          </p:blipFill>
          <p:spPr>
            <a:xfrm>
              <a:off x="7234335" y="599341"/>
              <a:ext cx="3724527" cy="2597949"/>
            </a:xfrm>
            <a:prstGeom prst="roundRect">
              <a:avLst>
                <a:gd name="adj" fmla="val 4350"/>
              </a:avLst>
            </a:prstGeom>
            <a:effectLst/>
          </p:spPr>
        </p:pic>
        <p:pic>
          <p:nvPicPr>
            <p:cNvPr id="4" name="Picture Placeholder 29" descr="A screenshot of a calibrator&#10;&#10;Description automatically generated">
              <a:extLst>
                <a:ext uri="{FF2B5EF4-FFF2-40B4-BE49-F238E27FC236}">
                  <a16:creationId xmlns:a16="http://schemas.microsoft.com/office/drawing/2014/main" id="{1165CA30-60F7-66FB-2C60-7F9390819CE6}"/>
                </a:ext>
              </a:extLst>
            </p:cNvPr>
            <p:cNvPicPr>
              <a:picLocks noChangeAspect="1"/>
            </p:cNvPicPr>
            <p:nvPr/>
          </p:nvPicPr>
          <p:blipFill>
            <a:blip r:embed="rId4" cstate="email">
              <a:extLst>
                <a:ext uri="{28A0092B-C50C-407E-A947-70E740481C1C}">
                  <a14:useLocalDpi xmlns:a14="http://schemas.microsoft.com/office/drawing/2010/main"/>
                </a:ext>
              </a:extLst>
            </a:blip>
            <a:srcRect l="1986" r="1986"/>
            <a:stretch>
              <a:fillRect/>
            </a:stretch>
          </p:blipFill>
          <p:spPr>
            <a:xfrm>
              <a:off x="7234335" y="3423406"/>
              <a:ext cx="3724527" cy="2597949"/>
            </a:xfrm>
            <a:prstGeom prst="roundRect">
              <a:avLst>
                <a:gd name="adj" fmla="val 4636"/>
              </a:avLst>
            </a:prstGeom>
            <a:ln w="12700">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pic>
      </p:grpSp>
      <p:sp>
        <p:nvSpPr>
          <p:cNvPr id="8" name="Rounded Rectangle 7">
            <a:extLst>
              <a:ext uri="{FF2B5EF4-FFF2-40B4-BE49-F238E27FC236}">
                <a16:creationId xmlns:a16="http://schemas.microsoft.com/office/drawing/2014/main" id="{577FFC59-3F9C-8A58-80C4-AEC442597AE7}"/>
              </a:ext>
            </a:extLst>
          </p:cNvPr>
          <p:cNvSpPr/>
          <p:nvPr/>
        </p:nvSpPr>
        <p:spPr>
          <a:xfrm>
            <a:off x="472434" y="2796691"/>
            <a:ext cx="1566123" cy="1303006"/>
          </a:xfrm>
          <a:prstGeom prst="roundRect">
            <a:avLst>
              <a:gd name="adj" fmla="val 9827"/>
            </a:avLst>
          </a:prstGeom>
          <a:solidFill>
            <a:schemeClr val="accent1"/>
          </a:solidFill>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b="1">
                <a:latin typeface="Century Gothic" panose="020B0502020202020204" pitchFamily="34" charset="0"/>
              </a:rPr>
              <a:t>Total Score</a:t>
            </a:r>
          </a:p>
        </p:txBody>
      </p:sp>
      <p:pic>
        <p:nvPicPr>
          <p:cNvPr id="9" name="Graphic 8" descr="Add with solid fill">
            <a:extLst>
              <a:ext uri="{FF2B5EF4-FFF2-40B4-BE49-F238E27FC236}">
                <a16:creationId xmlns:a16="http://schemas.microsoft.com/office/drawing/2014/main" id="{7B5E5386-1268-701F-3324-6E7EDA80B6F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89260" y="3182495"/>
            <a:ext cx="531397" cy="531397"/>
          </a:xfrm>
          <a:prstGeom prst="rect">
            <a:avLst/>
          </a:prstGeom>
        </p:spPr>
      </p:pic>
      <p:sp>
        <p:nvSpPr>
          <p:cNvPr id="10" name="TextBox 9">
            <a:extLst>
              <a:ext uri="{FF2B5EF4-FFF2-40B4-BE49-F238E27FC236}">
                <a16:creationId xmlns:a16="http://schemas.microsoft.com/office/drawing/2014/main" id="{9D600C8B-04EF-CB8D-FE14-6D169957F6E8}"/>
              </a:ext>
            </a:extLst>
          </p:cNvPr>
          <p:cNvSpPr txBox="1"/>
          <p:nvPr/>
        </p:nvSpPr>
        <p:spPr>
          <a:xfrm>
            <a:off x="2140595" y="2969160"/>
            <a:ext cx="780649" cy="1217674"/>
          </a:xfrm>
          <a:prstGeom prst="rect">
            <a:avLst/>
          </a:prstGeom>
          <a:noFill/>
        </p:spPr>
        <p:txBody>
          <a:bodyPr wrap="none" rtlCol="0">
            <a:spAutoFit/>
          </a:bodyPr>
          <a:lstStyle/>
          <a:p>
            <a:r>
              <a:rPr lang="en-US" sz="6000">
                <a:latin typeface="Century Gothic" panose="020B0502020202020204" pitchFamily="34" charset="0"/>
              </a:rPr>
              <a:t>=</a:t>
            </a:r>
          </a:p>
        </p:txBody>
      </p:sp>
      <p:sp>
        <p:nvSpPr>
          <p:cNvPr id="11" name="Rounded Rectangle 10">
            <a:extLst>
              <a:ext uri="{FF2B5EF4-FFF2-40B4-BE49-F238E27FC236}">
                <a16:creationId xmlns:a16="http://schemas.microsoft.com/office/drawing/2014/main" id="{37B3AF5A-F854-030D-39FE-D23D171A1480}"/>
              </a:ext>
            </a:extLst>
          </p:cNvPr>
          <p:cNvSpPr/>
          <p:nvPr/>
        </p:nvSpPr>
        <p:spPr>
          <a:xfrm>
            <a:off x="2868574" y="3636315"/>
            <a:ext cx="1463073" cy="440891"/>
          </a:xfrm>
          <a:prstGeom prst="roundRect">
            <a:avLst/>
          </a:prstGeom>
          <a:solidFill>
            <a:schemeClr val="accent2"/>
          </a:solidFill>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00" b="1">
                <a:solidFill>
                  <a:schemeClr val="bg1"/>
                </a:solidFill>
                <a:latin typeface="Century Gothic" panose="020B0502020202020204" pitchFamily="34" charset="0"/>
              </a:rPr>
              <a:t>Component1</a:t>
            </a:r>
          </a:p>
        </p:txBody>
      </p:sp>
      <p:sp>
        <p:nvSpPr>
          <p:cNvPr id="12" name="Rounded Rectangle 11">
            <a:extLst>
              <a:ext uri="{FF2B5EF4-FFF2-40B4-BE49-F238E27FC236}">
                <a16:creationId xmlns:a16="http://schemas.microsoft.com/office/drawing/2014/main" id="{A8BAF555-A556-0912-F7DD-318545DCF630}"/>
              </a:ext>
            </a:extLst>
          </p:cNvPr>
          <p:cNvSpPr/>
          <p:nvPr/>
        </p:nvSpPr>
        <p:spPr>
          <a:xfrm>
            <a:off x="2868574" y="2754853"/>
            <a:ext cx="1463073" cy="440891"/>
          </a:xfrm>
          <a:prstGeom prst="roundRect">
            <a:avLst/>
          </a:prstGeom>
          <a:solidFill>
            <a:schemeClr val="accent6"/>
          </a:solidFill>
          <a:effectLst/>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00" b="1">
                <a:solidFill>
                  <a:schemeClr val="bg1"/>
                </a:solidFill>
                <a:latin typeface="Century Gothic" panose="020B0502020202020204" pitchFamily="34" charset="0"/>
              </a:rPr>
              <a:t>Weight1</a:t>
            </a:r>
          </a:p>
        </p:txBody>
      </p:sp>
      <p:sp>
        <p:nvSpPr>
          <p:cNvPr id="13" name="TextBox 12">
            <a:extLst>
              <a:ext uri="{FF2B5EF4-FFF2-40B4-BE49-F238E27FC236}">
                <a16:creationId xmlns:a16="http://schemas.microsoft.com/office/drawing/2014/main" id="{2922E8C6-E3B7-EE48-D6CF-5F9D7265E414}"/>
              </a:ext>
            </a:extLst>
          </p:cNvPr>
          <p:cNvSpPr txBox="1"/>
          <p:nvPr/>
        </p:nvSpPr>
        <p:spPr>
          <a:xfrm>
            <a:off x="3356318" y="3088345"/>
            <a:ext cx="479618" cy="923330"/>
          </a:xfrm>
          <a:prstGeom prst="rect">
            <a:avLst/>
          </a:prstGeom>
          <a:noFill/>
        </p:spPr>
        <p:txBody>
          <a:bodyPr wrap="none" rtlCol="0">
            <a:spAutoFit/>
          </a:bodyPr>
          <a:lstStyle/>
          <a:p>
            <a:r>
              <a:rPr lang="en-US" sz="5400">
                <a:solidFill>
                  <a:schemeClr val="accent1">
                    <a:lumMod val="90000"/>
                    <a:lumOff val="10000"/>
                  </a:schemeClr>
                </a:solidFill>
                <a:latin typeface="Century Gothic" panose="020B0502020202020204" pitchFamily="34" charset="0"/>
              </a:rPr>
              <a:t>*</a:t>
            </a:r>
          </a:p>
        </p:txBody>
      </p:sp>
      <p:sp>
        <p:nvSpPr>
          <p:cNvPr id="14" name="TextBox 13">
            <a:extLst>
              <a:ext uri="{FF2B5EF4-FFF2-40B4-BE49-F238E27FC236}">
                <a16:creationId xmlns:a16="http://schemas.microsoft.com/office/drawing/2014/main" id="{736E370D-7680-A8FF-53B9-8E4DA2B6A355}"/>
              </a:ext>
            </a:extLst>
          </p:cNvPr>
          <p:cNvSpPr txBox="1"/>
          <p:nvPr/>
        </p:nvSpPr>
        <p:spPr>
          <a:xfrm>
            <a:off x="6904697" y="2969160"/>
            <a:ext cx="774884" cy="774883"/>
          </a:xfrm>
          <a:prstGeom prst="rect">
            <a:avLst/>
          </a:prstGeom>
          <a:noFill/>
        </p:spPr>
        <p:txBody>
          <a:bodyPr wrap="none" rtlCol="0">
            <a:spAutoFit/>
          </a:bodyPr>
          <a:lstStyle/>
          <a:p>
            <a:r>
              <a:rPr lang="en-US" sz="3600">
                <a:latin typeface="Century Gothic" panose="020B0502020202020204" pitchFamily="34" charset="0"/>
              </a:rPr>
              <a:t>…</a:t>
            </a:r>
          </a:p>
        </p:txBody>
      </p:sp>
      <p:sp>
        <p:nvSpPr>
          <p:cNvPr id="15" name="Rounded Rectangle 14">
            <a:extLst>
              <a:ext uri="{FF2B5EF4-FFF2-40B4-BE49-F238E27FC236}">
                <a16:creationId xmlns:a16="http://schemas.microsoft.com/office/drawing/2014/main" id="{E97B50B7-36F2-9402-F98B-A522B4DAF40F}"/>
              </a:ext>
            </a:extLst>
          </p:cNvPr>
          <p:cNvSpPr/>
          <p:nvPr/>
        </p:nvSpPr>
        <p:spPr>
          <a:xfrm>
            <a:off x="5214334" y="3636315"/>
            <a:ext cx="1463073" cy="440891"/>
          </a:xfrm>
          <a:prstGeom prst="roundRect">
            <a:avLst/>
          </a:prstGeom>
          <a:solidFill>
            <a:schemeClr val="accent2"/>
          </a:solidFill>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00" b="1">
                <a:solidFill>
                  <a:schemeClr val="bg1"/>
                </a:solidFill>
                <a:latin typeface="Century Gothic" panose="020B0502020202020204" pitchFamily="34" charset="0"/>
              </a:rPr>
              <a:t>Component2</a:t>
            </a:r>
          </a:p>
        </p:txBody>
      </p:sp>
      <p:sp>
        <p:nvSpPr>
          <p:cNvPr id="16" name="Rounded Rectangle 15">
            <a:extLst>
              <a:ext uri="{FF2B5EF4-FFF2-40B4-BE49-F238E27FC236}">
                <a16:creationId xmlns:a16="http://schemas.microsoft.com/office/drawing/2014/main" id="{997A5E7B-D33B-4E9E-7A70-686381C90407}"/>
              </a:ext>
            </a:extLst>
          </p:cNvPr>
          <p:cNvSpPr/>
          <p:nvPr/>
        </p:nvSpPr>
        <p:spPr>
          <a:xfrm>
            <a:off x="5214334" y="2754853"/>
            <a:ext cx="1463073" cy="440891"/>
          </a:xfrm>
          <a:prstGeom prst="roundRect">
            <a:avLst/>
          </a:prstGeom>
          <a:solidFill>
            <a:schemeClr val="accent6"/>
          </a:solidFill>
          <a:effectLst/>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00" b="1">
                <a:solidFill>
                  <a:schemeClr val="bg1"/>
                </a:solidFill>
                <a:latin typeface="Century Gothic" panose="020B0502020202020204" pitchFamily="34" charset="0"/>
              </a:rPr>
              <a:t>Weight2</a:t>
            </a:r>
          </a:p>
        </p:txBody>
      </p:sp>
      <p:sp>
        <p:nvSpPr>
          <p:cNvPr id="17" name="TextBox 16">
            <a:extLst>
              <a:ext uri="{FF2B5EF4-FFF2-40B4-BE49-F238E27FC236}">
                <a16:creationId xmlns:a16="http://schemas.microsoft.com/office/drawing/2014/main" id="{DA062829-AB6D-BABE-133A-397012F5B7C0}"/>
              </a:ext>
            </a:extLst>
          </p:cNvPr>
          <p:cNvSpPr txBox="1"/>
          <p:nvPr/>
        </p:nvSpPr>
        <p:spPr>
          <a:xfrm>
            <a:off x="5702078" y="3088345"/>
            <a:ext cx="479618" cy="923330"/>
          </a:xfrm>
          <a:prstGeom prst="rect">
            <a:avLst/>
          </a:prstGeom>
          <a:noFill/>
        </p:spPr>
        <p:txBody>
          <a:bodyPr wrap="none" rtlCol="0">
            <a:spAutoFit/>
          </a:bodyPr>
          <a:lstStyle/>
          <a:p>
            <a:r>
              <a:rPr lang="en-US" sz="5400">
                <a:solidFill>
                  <a:schemeClr val="accent1">
                    <a:lumMod val="90000"/>
                    <a:lumOff val="10000"/>
                  </a:schemeClr>
                </a:solidFill>
                <a:latin typeface="Century Gothic" panose="020B0502020202020204" pitchFamily="34" charset="0"/>
              </a:rPr>
              <a:t>*</a:t>
            </a:r>
          </a:p>
        </p:txBody>
      </p:sp>
    </p:spTree>
    <p:extLst>
      <p:ext uri="{BB962C8B-B14F-4D97-AF65-F5344CB8AC3E}">
        <p14:creationId xmlns:p14="http://schemas.microsoft.com/office/powerpoint/2010/main" val="3686399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err="1"/>
              <a:t>Powerfleet</a:t>
            </a:r>
            <a:r>
              <a:rPr lang="en-US"/>
              <a:t> </a:t>
            </a:r>
            <a:r>
              <a:rPr lang="en-US" b="1"/>
              <a:t>Purpose-Built Solution </a:t>
            </a:r>
            <a:r>
              <a:rPr lang="en-US"/>
              <a:t>For In-Warehouse</a:t>
            </a:r>
            <a:endParaRPr lang="en-US" b="1"/>
          </a:p>
        </p:txBody>
      </p:sp>
      <p:sp>
        <p:nvSpPr>
          <p:cNvPr id="168" name="TextBox 167">
            <a:extLst>
              <a:ext uri="{FF2B5EF4-FFF2-40B4-BE49-F238E27FC236}">
                <a16:creationId xmlns:a16="http://schemas.microsoft.com/office/drawing/2014/main" id="{07B768EB-AA57-C9CF-E8E4-CFF4D3EC1360}"/>
              </a:ext>
            </a:extLst>
          </p:cNvPr>
          <p:cNvSpPr txBox="1"/>
          <p:nvPr/>
        </p:nvSpPr>
        <p:spPr>
          <a:xfrm>
            <a:off x="528231" y="2431394"/>
            <a:ext cx="345422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chemeClr val="accent6"/>
                </a:solidFill>
                <a:latin typeface="Century Gothic"/>
              </a:rPr>
              <a:t>AI pedestrian proximity systems </a:t>
            </a:r>
            <a:r>
              <a:rPr lang="en-GB" sz="1400">
                <a:solidFill>
                  <a:schemeClr val="accent6"/>
                </a:solidFill>
                <a:latin typeface="Century Gothic"/>
              </a:rPr>
              <a:t>​</a:t>
            </a:r>
            <a:br>
              <a:rPr lang="en-GB" sz="1200">
                <a:latin typeface="Century Gothic"/>
              </a:rPr>
            </a:br>
            <a:r>
              <a:rPr lang="en-US" sz="1200">
                <a:latin typeface="Century Gothic"/>
              </a:rPr>
              <a:t>help drivers avoid high risk situations through situational awareness and forced vehicle slow-down​</a:t>
            </a:r>
            <a:endParaRPr lang="en-GB" sz="1600">
              <a:cs typeface="Calibri"/>
            </a:endParaRPr>
          </a:p>
        </p:txBody>
      </p:sp>
      <p:sp>
        <p:nvSpPr>
          <p:cNvPr id="169" name="Oval 168">
            <a:extLst>
              <a:ext uri="{FF2B5EF4-FFF2-40B4-BE49-F238E27FC236}">
                <a16:creationId xmlns:a16="http://schemas.microsoft.com/office/drawing/2014/main" id="{704340B5-93D3-2090-92E7-BEBCF1C93E76}"/>
              </a:ext>
            </a:extLst>
          </p:cNvPr>
          <p:cNvSpPr/>
          <p:nvPr/>
        </p:nvSpPr>
        <p:spPr>
          <a:xfrm>
            <a:off x="598723" y="1261475"/>
            <a:ext cx="1068031" cy="1068031"/>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TextBox 169">
            <a:extLst>
              <a:ext uri="{FF2B5EF4-FFF2-40B4-BE49-F238E27FC236}">
                <a16:creationId xmlns:a16="http://schemas.microsoft.com/office/drawing/2014/main" id="{9816A4D3-BE79-7F52-E518-4620D3A537A6}"/>
              </a:ext>
            </a:extLst>
          </p:cNvPr>
          <p:cNvSpPr txBox="1"/>
          <p:nvPr/>
        </p:nvSpPr>
        <p:spPr>
          <a:xfrm>
            <a:off x="4324727" y="2431394"/>
            <a:ext cx="345422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accent6"/>
                </a:solidFill>
                <a:latin typeface="Century Gothic"/>
              </a:rPr>
              <a:t>​</a:t>
            </a:r>
            <a:r>
              <a:rPr lang="en-US" sz="1400" b="1">
                <a:solidFill>
                  <a:schemeClr val="accent2"/>
                </a:solidFill>
                <a:latin typeface="Century Gothic"/>
              </a:rPr>
              <a:t>Driver authorization enforcement </a:t>
            </a:r>
            <a:br>
              <a:rPr lang="en-GB" sz="1200">
                <a:latin typeface="Century Gothic"/>
              </a:rPr>
            </a:br>
            <a:r>
              <a:rPr lang="en-US" sz="1200">
                <a:latin typeface="Century Gothic"/>
              </a:rPr>
              <a:t>prevents uncertified vehicle use, limits vehicle speed by experience, and immobilizes unattended vehicles</a:t>
            </a:r>
          </a:p>
        </p:txBody>
      </p:sp>
      <p:sp>
        <p:nvSpPr>
          <p:cNvPr id="171" name="Oval 170">
            <a:extLst>
              <a:ext uri="{FF2B5EF4-FFF2-40B4-BE49-F238E27FC236}">
                <a16:creationId xmlns:a16="http://schemas.microsoft.com/office/drawing/2014/main" id="{79FFC7AB-25FB-6EF4-6553-9827C2991206}"/>
              </a:ext>
            </a:extLst>
          </p:cNvPr>
          <p:cNvSpPr/>
          <p:nvPr/>
        </p:nvSpPr>
        <p:spPr>
          <a:xfrm>
            <a:off x="4395219" y="1261475"/>
            <a:ext cx="1068031" cy="106803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TextBox 171">
            <a:extLst>
              <a:ext uri="{FF2B5EF4-FFF2-40B4-BE49-F238E27FC236}">
                <a16:creationId xmlns:a16="http://schemas.microsoft.com/office/drawing/2014/main" id="{15B515CE-16E7-81D1-8E0C-7B83AE6AC2F7}"/>
              </a:ext>
            </a:extLst>
          </p:cNvPr>
          <p:cNvSpPr txBox="1"/>
          <p:nvPr/>
        </p:nvSpPr>
        <p:spPr>
          <a:xfrm>
            <a:off x="8132798" y="2431394"/>
            <a:ext cx="345422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chemeClr val="accent6"/>
                </a:solidFill>
                <a:latin typeface="Arial" panose="020B0604020202020204" pitchFamily="34" charset="0"/>
                <a:cs typeface="Arial" panose="020B0604020202020204" pitchFamily="34" charset="0"/>
              </a:rPr>
              <a:t>Insights and driver performance</a:t>
            </a:r>
            <a:r>
              <a:rPr lang="en-US" sz="1400">
                <a:solidFill>
                  <a:schemeClr val="accent6"/>
                </a:solidFill>
                <a:latin typeface="Arial" panose="020B0604020202020204" pitchFamily="34" charset="0"/>
                <a:cs typeface="Arial" panose="020B0604020202020204" pitchFamily="34" charset="0"/>
              </a:rPr>
              <a:t> </a:t>
            </a:r>
            <a:br>
              <a:rPr lang="en-GB" sz="1200">
                <a:latin typeface="Century Gothic"/>
              </a:rPr>
            </a:br>
            <a:r>
              <a:rPr lang="en-US" sz="1200">
                <a:latin typeface="Century Gothic"/>
              </a:rPr>
              <a:t>scoring to support coaching initiatives and optimize fleets </a:t>
            </a:r>
          </a:p>
        </p:txBody>
      </p:sp>
      <p:sp>
        <p:nvSpPr>
          <p:cNvPr id="173" name="Oval 172">
            <a:extLst>
              <a:ext uri="{FF2B5EF4-FFF2-40B4-BE49-F238E27FC236}">
                <a16:creationId xmlns:a16="http://schemas.microsoft.com/office/drawing/2014/main" id="{283DAAA0-2CE7-19C0-998C-E2DCC0DEAC82}"/>
              </a:ext>
            </a:extLst>
          </p:cNvPr>
          <p:cNvSpPr/>
          <p:nvPr/>
        </p:nvSpPr>
        <p:spPr>
          <a:xfrm>
            <a:off x="8203290" y="1261475"/>
            <a:ext cx="1068031" cy="1068031"/>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TextBox 173">
            <a:extLst>
              <a:ext uri="{FF2B5EF4-FFF2-40B4-BE49-F238E27FC236}">
                <a16:creationId xmlns:a16="http://schemas.microsoft.com/office/drawing/2014/main" id="{D2B939CB-1808-8611-F9B6-78DA864F0482}"/>
              </a:ext>
            </a:extLst>
          </p:cNvPr>
          <p:cNvSpPr txBox="1"/>
          <p:nvPr/>
        </p:nvSpPr>
        <p:spPr>
          <a:xfrm>
            <a:off x="528231" y="4965376"/>
            <a:ext cx="345422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chemeClr val="accent2"/>
                </a:solidFill>
                <a:latin typeface="Arial" panose="020B0604020202020204" pitchFamily="34" charset="0"/>
                <a:cs typeface="Arial" panose="020B0604020202020204" pitchFamily="34" charset="0"/>
              </a:rPr>
              <a:t>Integrated OSHA</a:t>
            </a:r>
            <a:br>
              <a:rPr lang="en-GB" sz="1200">
                <a:latin typeface="Century Gothic"/>
              </a:rPr>
            </a:br>
            <a:r>
              <a:rPr lang="en-US" sz="1200">
                <a:latin typeface="Century Gothic"/>
              </a:rPr>
              <a:t>recommended pre-use safety Inspections (DVIR) </a:t>
            </a:r>
            <a:endParaRPr lang="en-GB" sz="1600">
              <a:cs typeface="Calibri"/>
            </a:endParaRPr>
          </a:p>
        </p:txBody>
      </p:sp>
      <p:sp>
        <p:nvSpPr>
          <p:cNvPr id="175" name="Oval 174">
            <a:extLst>
              <a:ext uri="{FF2B5EF4-FFF2-40B4-BE49-F238E27FC236}">
                <a16:creationId xmlns:a16="http://schemas.microsoft.com/office/drawing/2014/main" id="{9336A28B-EBAC-ECB2-9D05-1C71ABBC7246}"/>
              </a:ext>
            </a:extLst>
          </p:cNvPr>
          <p:cNvSpPr/>
          <p:nvPr/>
        </p:nvSpPr>
        <p:spPr>
          <a:xfrm>
            <a:off x="598723" y="3779959"/>
            <a:ext cx="1068031" cy="106803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TextBox 175">
            <a:extLst>
              <a:ext uri="{FF2B5EF4-FFF2-40B4-BE49-F238E27FC236}">
                <a16:creationId xmlns:a16="http://schemas.microsoft.com/office/drawing/2014/main" id="{46C7A7E5-F7B8-9D3F-2DE0-55C77D3002DE}"/>
              </a:ext>
            </a:extLst>
          </p:cNvPr>
          <p:cNvSpPr txBox="1"/>
          <p:nvPr/>
        </p:nvSpPr>
        <p:spPr>
          <a:xfrm>
            <a:off x="4324727" y="4965376"/>
            <a:ext cx="345422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accent6"/>
                </a:solidFill>
                <a:latin typeface="Century Gothic"/>
              </a:rPr>
              <a:t>​</a:t>
            </a:r>
            <a:r>
              <a:rPr lang="en-US" sz="1400" b="1">
                <a:solidFill>
                  <a:schemeClr val="accent6"/>
                </a:solidFill>
                <a:latin typeface="Arial" panose="020B0604020202020204" pitchFamily="34" charset="0"/>
                <a:cs typeface="Arial" panose="020B0604020202020204" pitchFamily="34" charset="0"/>
              </a:rPr>
              <a:t>Impact tracking</a:t>
            </a:r>
            <a:r>
              <a:rPr lang="en-US" sz="1400">
                <a:solidFill>
                  <a:schemeClr val="accent6"/>
                </a:solidFill>
                <a:latin typeface="Arial" panose="020B0604020202020204" pitchFamily="34" charset="0"/>
                <a:cs typeface="Arial" panose="020B0604020202020204" pitchFamily="34" charset="0"/>
              </a:rPr>
              <a:t> </a:t>
            </a:r>
            <a:br>
              <a:rPr lang="en-GB" sz="1200">
                <a:latin typeface="Century Gothic"/>
              </a:rPr>
            </a:br>
            <a:r>
              <a:rPr lang="en-US" sz="1200">
                <a:latin typeface="Century Gothic"/>
              </a:rPr>
              <a:t>with machine learning and DVR provides analysis of critical events without distracting false alarms</a:t>
            </a:r>
          </a:p>
        </p:txBody>
      </p:sp>
      <p:sp>
        <p:nvSpPr>
          <p:cNvPr id="177" name="Oval 176">
            <a:extLst>
              <a:ext uri="{FF2B5EF4-FFF2-40B4-BE49-F238E27FC236}">
                <a16:creationId xmlns:a16="http://schemas.microsoft.com/office/drawing/2014/main" id="{248E133B-3718-12E7-6EFE-4258C97FC58B}"/>
              </a:ext>
            </a:extLst>
          </p:cNvPr>
          <p:cNvSpPr/>
          <p:nvPr/>
        </p:nvSpPr>
        <p:spPr>
          <a:xfrm>
            <a:off x="4395219" y="3779959"/>
            <a:ext cx="1068031" cy="1068031"/>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TextBox 177">
            <a:extLst>
              <a:ext uri="{FF2B5EF4-FFF2-40B4-BE49-F238E27FC236}">
                <a16:creationId xmlns:a16="http://schemas.microsoft.com/office/drawing/2014/main" id="{9777E448-7D8E-2B51-8762-6726200D6383}"/>
              </a:ext>
            </a:extLst>
          </p:cNvPr>
          <p:cNvSpPr txBox="1"/>
          <p:nvPr/>
        </p:nvSpPr>
        <p:spPr>
          <a:xfrm>
            <a:off x="8132798" y="4965376"/>
            <a:ext cx="345422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chemeClr val="accent2"/>
                </a:solidFill>
                <a:latin typeface="Arial" panose="020B0604020202020204" pitchFamily="34" charset="0"/>
                <a:cs typeface="Arial" panose="020B0604020202020204" pitchFamily="34" charset="0"/>
              </a:rPr>
              <a:t>Maintenance planning</a:t>
            </a:r>
            <a:br>
              <a:rPr lang="en-GB" sz="1400">
                <a:solidFill>
                  <a:schemeClr val="accent2"/>
                </a:solidFill>
                <a:latin typeface="Century Gothic"/>
              </a:rPr>
            </a:br>
            <a:r>
              <a:rPr lang="en-US" sz="1200">
                <a:latin typeface="Century Gothic"/>
              </a:rPr>
              <a:t>With CMMS integration makes fleets more available and cost effectively extends longevity</a:t>
            </a:r>
          </a:p>
        </p:txBody>
      </p:sp>
      <p:sp>
        <p:nvSpPr>
          <p:cNvPr id="179" name="Oval 178">
            <a:extLst>
              <a:ext uri="{FF2B5EF4-FFF2-40B4-BE49-F238E27FC236}">
                <a16:creationId xmlns:a16="http://schemas.microsoft.com/office/drawing/2014/main" id="{9E1440FA-DBFC-CEA1-A866-1BDFC73145FA}"/>
              </a:ext>
            </a:extLst>
          </p:cNvPr>
          <p:cNvSpPr/>
          <p:nvPr/>
        </p:nvSpPr>
        <p:spPr>
          <a:xfrm>
            <a:off x="8203290" y="3779959"/>
            <a:ext cx="1068031" cy="106803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0" name="Graphic 1">
            <a:extLst>
              <a:ext uri="{FF2B5EF4-FFF2-40B4-BE49-F238E27FC236}">
                <a16:creationId xmlns:a16="http://schemas.microsoft.com/office/drawing/2014/main" id="{16F025E1-BA45-7248-B180-9621C2AE69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2689" y="1481917"/>
            <a:ext cx="586059" cy="586142"/>
          </a:xfrm>
          <a:prstGeom prst="rect">
            <a:avLst/>
          </a:prstGeom>
        </p:spPr>
      </p:pic>
      <p:pic>
        <p:nvPicPr>
          <p:cNvPr id="181" name="Graphic 180">
            <a:extLst>
              <a:ext uri="{FF2B5EF4-FFF2-40B4-BE49-F238E27FC236}">
                <a16:creationId xmlns:a16="http://schemas.microsoft.com/office/drawing/2014/main" id="{0277D78C-B3BA-2921-196F-DAC80528CC3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24860" y="1467629"/>
            <a:ext cx="613777" cy="613777"/>
          </a:xfrm>
          <a:prstGeom prst="rect">
            <a:avLst/>
          </a:prstGeom>
        </p:spPr>
      </p:pic>
      <p:pic>
        <p:nvPicPr>
          <p:cNvPr id="182" name="Graphic 181">
            <a:extLst>
              <a:ext uri="{FF2B5EF4-FFF2-40B4-BE49-F238E27FC236}">
                <a16:creationId xmlns:a16="http://schemas.microsoft.com/office/drawing/2014/main" id="{7081C6F4-FEFC-8B1B-CC66-F1F4FFD6AC8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71805" y="1437846"/>
            <a:ext cx="702424" cy="702424"/>
          </a:xfrm>
          <a:prstGeom prst="rect">
            <a:avLst/>
          </a:prstGeom>
        </p:spPr>
      </p:pic>
      <p:pic>
        <p:nvPicPr>
          <p:cNvPr id="183" name="Graphic 1">
            <a:extLst>
              <a:ext uri="{FF2B5EF4-FFF2-40B4-BE49-F238E27FC236}">
                <a16:creationId xmlns:a16="http://schemas.microsoft.com/office/drawing/2014/main" id="{951FCB39-7DC3-11FC-973F-76731F20D26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2570" y="3931735"/>
            <a:ext cx="703328" cy="682569"/>
          </a:xfrm>
          <a:prstGeom prst="rect">
            <a:avLst/>
          </a:prstGeom>
        </p:spPr>
      </p:pic>
      <p:pic>
        <p:nvPicPr>
          <p:cNvPr id="184" name="Graphic 1">
            <a:extLst>
              <a:ext uri="{FF2B5EF4-FFF2-40B4-BE49-F238E27FC236}">
                <a16:creationId xmlns:a16="http://schemas.microsoft.com/office/drawing/2014/main" id="{621C6250-898E-72F3-9F70-9DF18D41A47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596284" y="4002486"/>
            <a:ext cx="674961" cy="651551"/>
          </a:xfrm>
          <a:prstGeom prst="rect">
            <a:avLst/>
          </a:prstGeom>
        </p:spPr>
      </p:pic>
      <p:pic>
        <p:nvPicPr>
          <p:cNvPr id="185" name="Graphic 184">
            <a:extLst>
              <a:ext uri="{FF2B5EF4-FFF2-40B4-BE49-F238E27FC236}">
                <a16:creationId xmlns:a16="http://schemas.microsoft.com/office/drawing/2014/main" id="{50006215-F5A3-27DF-D2E5-B5E179A3437B}"/>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8371805" y="3961101"/>
            <a:ext cx="681144" cy="681144"/>
          </a:xfrm>
          <a:prstGeom prst="rect">
            <a:avLst/>
          </a:prstGeom>
        </p:spPr>
      </p:pic>
    </p:spTree>
    <p:extLst>
      <p:ext uri="{BB962C8B-B14F-4D97-AF65-F5344CB8AC3E}">
        <p14:creationId xmlns:p14="http://schemas.microsoft.com/office/powerpoint/2010/main" val="30926713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Benefits </a:t>
            </a:r>
            <a:r>
              <a:rPr lang="en-US"/>
              <a:t>By Stakeholder</a:t>
            </a:r>
            <a:endParaRPr lang="en-US" b="1"/>
          </a:p>
        </p:txBody>
      </p:sp>
      <p:sp>
        <p:nvSpPr>
          <p:cNvPr id="2" name="Rectangle 1">
            <a:extLst>
              <a:ext uri="{FF2B5EF4-FFF2-40B4-BE49-F238E27FC236}">
                <a16:creationId xmlns:a16="http://schemas.microsoft.com/office/drawing/2014/main" id="{28A2D41C-0D34-6588-350E-6BDC03744795}"/>
              </a:ext>
            </a:extLst>
          </p:cNvPr>
          <p:cNvSpPr>
            <a:spLocks noGrp="1" noRot="1" noMove="1" noResize="1" noEditPoints="1" noAdjustHandles="1" noChangeArrowheads="1" noChangeShapeType="1"/>
          </p:cNvSpPr>
          <p:nvPr/>
        </p:nvSpPr>
        <p:spPr>
          <a:xfrm>
            <a:off x="204952" y="6164317"/>
            <a:ext cx="11745310" cy="3821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944538D2-8162-3EDD-C6D8-3A2C29D98CFF}"/>
              </a:ext>
            </a:extLst>
          </p:cNvPr>
          <p:cNvSpPr/>
          <p:nvPr/>
        </p:nvSpPr>
        <p:spPr>
          <a:xfrm>
            <a:off x="519732" y="977460"/>
            <a:ext cx="3607066" cy="2649896"/>
          </a:xfrm>
          <a:custGeom>
            <a:avLst/>
            <a:gdLst>
              <a:gd name="connsiteX0" fmla="*/ 128755 w 3607066"/>
              <a:gd name="connsiteY0" fmla="*/ 0 h 2729877"/>
              <a:gd name="connsiteX1" fmla="*/ 3478312 w 3607066"/>
              <a:gd name="connsiteY1" fmla="*/ 0 h 2729877"/>
              <a:gd name="connsiteX2" fmla="*/ 3607066 w 3607066"/>
              <a:gd name="connsiteY2" fmla="*/ 128754 h 2729877"/>
              <a:gd name="connsiteX3" fmla="*/ 3607066 w 3607066"/>
              <a:gd name="connsiteY3" fmla="*/ 425668 h 2729877"/>
              <a:gd name="connsiteX4" fmla="*/ 3607066 w 3607066"/>
              <a:gd name="connsiteY4" fmla="*/ 772510 h 2729877"/>
              <a:gd name="connsiteX5" fmla="*/ 3607066 w 3607066"/>
              <a:gd name="connsiteY5" fmla="*/ 1957367 h 2729877"/>
              <a:gd name="connsiteX6" fmla="*/ 3607066 w 3607066"/>
              <a:gd name="connsiteY6" fmla="*/ 2372709 h 2729877"/>
              <a:gd name="connsiteX7" fmla="*/ 3607066 w 3607066"/>
              <a:gd name="connsiteY7" fmla="*/ 2601123 h 2729877"/>
              <a:gd name="connsiteX8" fmla="*/ 3478312 w 3607066"/>
              <a:gd name="connsiteY8" fmla="*/ 2729877 h 2729877"/>
              <a:gd name="connsiteX9" fmla="*/ 128755 w 3607066"/>
              <a:gd name="connsiteY9" fmla="*/ 2729877 h 2729877"/>
              <a:gd name="connsiteX10" fmla="*/ 1 w 3607066"/>
              <a:gd name="connsiteY10" fmla="*/ 2601123 h 2729877"/>
              <a:gd name="connsiteX11" fmla="*/ 1 w 3607066"/>
              <a:gd name="connsiteY11" fmla="*/ 2372709 h 2729877"/>
              <a:gd name="connsiteX12" fmla="*/ 0 w 3607066"/>
              <a:gd name="connsiteY12" fmla="*/ 2372709 h 2729877"/>
              <a:gd name="connsiteX13" fmla="*/ 0 w 3607066"/>
              <a:gd name="connsiteY13" fmla="*/ 425668 h 2729877"/>
              <a:gd name="connsiteX14" fmla="*/ 1 w 3607066"/>
              <a:gd name="connsiteY14" fmla="*/ 425668 h 2729877"/>
              <a:gd name="connsiteX15" fmla="*/ 1 w 3607066"/>
              <a:gd name="connsiteY15" fmla="*/ 128754 h 2729877"/>
              <a:gd name="connsiteX16" fmla="*/ 128755 w 3607066"/>
              <a:gd name="connsiteY16" fmla="*/ 0 h 272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7066" h="2729877">
                <a:moveTo>
                  <a:pt x="128755" y="0"/>
                </a:moveTo>
                <a:lnTo>
                  <a:pt x="3478312" y="0"/>
                </a:lnTo>
                <a:cubicBezTo>
                  <a:pt x="3549421" y="0"/>
                  <a:pt x="3607066" y="57645"/>
                  <a:pt x="3607066" y="128754"/>
                </a:cubicBezTo>
                <a:lnTo>
                  <a:pt x="3607066" y="425668"/>
                </a:lnTo>
                <a:lnTo>
                  <a:pt x="3607066" y="772510"/>
                </a:lnTo>
                <a:lnTo>
                  <a:pt x="3607066" y="1957367"/>
                </a:lnTo>
                <a:lnTo>
                  <a:pt x="3607066" y="2372709"/>
                </a:lnTo>
                <a:lnTo>
                  <a:pt x="3607066" y="2601123"/>
                </a:lnTo>
                <a:cubicBezTo>
                  <a:pt x="3607066" y="2672232"/>
                  <a:pt x="3549421" y="2729877"/>
                  <a:pt x="3478312" y="2729877"/>
                </a:cubicBezTo>
                <a:lnTo>
                  <a:pt x="128755" y="2729877"/>
                </a:lnTo>
                <a:cubicBezTo>
                  <a:pt x="57646" y="2729877"/>
                  <a:pt x="1" y="2672232"/>
                  <a:pt x="1" y="2601123"/>
                </a:cubicBezTo>
                <a:lnTo>
                  <a:pt x="1" y="2372709"/>
                </a:lnTo>
                <a:lnTo>
                  <a:pt x="0" y="2372709"/>
                </a:lnTo>
                <a:lnTo>
                  <a:pt x="0" y="425668"/>
                </a:lnTo>
                <a:lnTo>
                  <a:pt x="1" y="425668"/>
                </a:lnTo>
                <a:lnTo>
                  <a:pt x="1" y="128754"/>
                </a:lnTo>
                <a:cubicBezTo>
                  <a:pt x="1" y="57645"/>
                  <a:pt x="57646" y="0"/>
                  <a:pt x="128755" y="0"/>
                </a:cubicBezTo>
                <a:close/>
              </a:path>
            </a:pathLst>
          </a:cu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473D2A3C-808C-BC26-A5C8-AEC24C93A6FF}"/>
              </a:ext>
            </a:extLst>
          </p:cNvPr>
          <p:cNvSpPr/>
          <p:nvPr/>
        </p:nvSpPr>
        <p:spPr>
          <a:xfrm>
            <a:off x="4344754" y="977460"/>
            <a:ext cx="3607066" cy="2649896"/>
          </a:xfrm>
          <a:custGeom>
            <a:avLst/>
            <a:gdLst>
              <a:gd name="connsiteX0" fmla="*/ 128755 w 3607066"/>
              <a:gd name="connsiteY0" fmla="*/ 0 h 2729877"/>
              <a:gd name="connsiteX1" fmla="*/ 3478312 w 3607066"/>
              <a:gd name="connsiteY1" fmla="*/ 0 h 2729877"/>
              <a:gd name="connsiteX2" fmla="*/ 3607066 w 3607066"/>
              <a:gd name="connsiteY2" fmla="*/ 128754 h 2729877"/>
              <a:gd name="connsiteX3" fmla="*/ 3607066 w 3607066"/>
              <a:gd name="connsiteY3" fmla="*/ 425668 h 2729877"/>
              <a:gd name="connsiteX4" fmla="*/ 3607066 w 3607066"/>
              <a:gd name="connsiteY4" fmla="*/ 772510 h 2729877"/>
              <a:gd name="connsiteX5" fmla="*/ 3607066 w 3607066"/>
              <a:gd name="connsiteY5" fmla="*/ 1957367 h 2729877"/>
              <a:gd name="connsiteX6" fmla="*/ 3607066 w 3607066"/>
              <a:gd name="connsiteY6" fmla="*/ 2372709 h 2729877"/>
              <a:gd name="connsiteX7" fmla="*/ 3607066 w 3607066"/>
              <a:gd name="connsiteY7" fmla="*/ 2601123 h 2729877"/>
              <a:gd name="connsiteX8" fmla="*/ 3478312 w 3607066"/>
              <a:gd name="connsiteY8" fmla="*/ 2729877 h 2729877"/>
              <a:gd name="connsiteX9" fmla="*/ 128755 w 3607066"/>
              <a:gd name="connsiteY9" fmla="*/ 2729877 h 2729877"/>
              <a:gd name="connsiteX10" fmla="*/ 1 w 3607066"/>
              <a:gd name="connsiteY10" fmla="*/ 2601123 h 2729877"/>
              <a:gd name="connsiteX11" fmla="*/ 1 w 3607066"/>
              <a:gd name="connsiteY11" fmla="*/ 2372709 h 2729877"/>
              <a:gd name="connsiteX12" fmla="*/ 0 w 3607066"/>
              <a:gd name="connsiteY12" fmla="*/ 2372709 h 2729877"/>
              <a:gd name="connsiteX13" fmla="*/ 0 w 3607066"/>
              <a:gd name="connsiteY13" fmla="*/ 425668 h 2729877"/>
              <a:gd name="connsiteX14" fmla="*/ 1 w 3607066"/>
              <a:gd name="connsiteY14" fmla="*/ 425668 h 2729877"/>
              <a:gd name="connsiteX15" fmla="*/ 1 w 3607066"/>
              <a:gd name="connsiteY15" fmla="*/ 128754 h 2729877"/>
              <a:gd name="connsiteX16" fmla="*/ 128755 w 3607066"/>
              <a:gd name="connsiteY16" fmla="*/ 0 h 272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7066" h="2729877">
                <a:moveTo>
                  <a:pt x="128755" y="0"/>
                </a:moveTo>
                <a:lnTo>
                  <a:pt x="3478312" y="0"/>
                </a:lnTo>
                <a:cubicBezTo>
                  <a:pt x="3549421" y="0"/>
                  <a:pt x="3607066" y="57645"/>
                  <a:pt x="3607066" y="128754"/>
                </a:cubicBezTo>
                <a:lnTo>
                  <a:pt x="3607066" y="425668"/>
                </a:lnTo>
                <a:lnTo>
                  <a:pt x="3607066" y="772510"/>
                </a:lnTo>
                <a:lnTo>
                  <a:pt x="3607066" y="1957367"/>
                </a:lnTo>
                <a:lnTo>
                  <a:pt x="3607066" y="2372709"/>
                </a:lnTo>
                <a:lnTo>
                  <a:pt x="3607066" y="2601123"/>
                </a:lnTo>
                <a:cubicBezTo>
                  <a:pt x="3607066" y="2672232"/>
                  <a:pt x="3549421" y="2729877"/>
                  <a:pt x="3478312" y="2729877"/>
                </a:cubicBezTo>
                <a:lnTo>
                  <a:pt x="128755" y="2729877"/>
                </a:lnTo>
                <a:cubicBezTo>
                  <a:pt x="57646" y="2729877"/>
                  <a:pt x="1" y="2672232"/>
                  <a:pt x="1" y="2601123"/>
                </a:cubicBezTo>
                <a:lnTo>
                  <a:pt x="1" y="2372709"/>
                </a:lnTo>
                <a:lnTo>
                  <a:pt x="0" y="2372709"/>
                </a:lnTo>
                <a:lnTo>
                  <a:pt x="0" y="425668"/>
                </a:lnTo>
                <a:lnTo>
                  <a:pt x="1" y="425668"/>
                </a:lnTo>
                <a:lnTo>
                  <a:pt x="1" y="128754"/>
                </a:lnTo>
                <a:cubicBezTo>
                  <a:pt x="1" y="57645"/>
                  <a:pt x="57646" y="0"/>
                  <a:pt x="128755" y="0"/>
                </a:cubicBezTo>
                <a:close/>
              </a:path>
            </a:pathLst>
          </a:custGeom>
          <a:solidFill>
            <a:srgbClr val="EFF3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9DD65381-45F6-ADEA-E469-405D1FE83B0F}"/>
              </a:ext>
            </a:extLst>
          </p:cNvPr>
          <p:cNvSpPr/>
          <p:nvPr/>
        </p:nvSpPr>
        <p:spPr>
          <a:xfrm>
            <a:off x="8159798" y="977460"/>
            <a:ext cx="3607066" cy="2649896"/>
          </a:xfrm>
          <a:custGeom>
            <a:avLst/>
            <a:gdLst>
              <a:gd name="connsiteX0" fmla="*/ 128755 w 3607066"/>
              <a:gd name="connsiteY0" fmla="*/ 0 h 2729877"/>
              <a:gd name="connsiteX1" fmla="*/ 3478312 w 3607066"/>
              <a:gd name="connsiteY1" fmla="*/ 0 h 2729877"/>
              <a:gd name="connsiteX2" fmla="*/ 3607066 w 3607066"/>
              <a:gd name="connsiteY2" fmla="*/ 128754 h 2729877"/>
              <a:gd name="connsiteX3" fmla="*/ 3607066 w 3607066"/>
              <a:gd name="connsiteY3" fmla="*/ 425668 h 2729877"/>
              <a:gd name="connsiteX4" fmla="*/ 3607066 w 3607066"/>
              <a:gd name="connsiteY4" fmla="*/ 772510 h 2729877"/>
              <a:gd name="connsiteX5" fmla="*/ 3607066 w 3607066"/>
              <a:gd name="connsiteY5" fmla="*/ 1957367 h 2729877"/>
              <a:gd name="connsiteX6" fmla="*/ 3607066 w 3607066"/>
              <a:gd name="connsiteY6" fmla="*/ 2372709 h 2729877"/>
              <a:gd name="connsiteX7" fmla="*/ 3607066 w 3607066"/>
              <a:gd name="connsiteY7" fmla="*/ 2601123 h 2729877"/>
              <a:gd name="connsiteX8" fmla="*/ 3478312 w 3607066"/>
              <a:gd name="connsiteY8" fmla="*/ 2729877 h 2729877"/>
              <a:gd name="connsiteX9" fmla="*/ 128755 w 3607066"/>
              <a:gd name="connsiteY9" fmla="*/ 2729877 h 2729877"/>
              <a:gd name="connsiteX10" fmla="*/ 1 w 3607066"/>
              <a:gd name="connsiteY10" fmla="*/ 2601123 h 2729877"/>
              <a:gd name="connsiteX11" fmla="*/ 1 w 3607066"/>
              <a:gd name="connsiteY11" fmla="*/ 2372709 h 2729877"/>
              <a:gd name="connsiteX12" fmla="*/ 0 w 3607066"/>
              <a:gd name="connsiteY12" fmla="*/ 2372709 h 2729877"/>
              <a:gd name="connsiteX13" fmla="*/ 0 w 3607066"/>
              <a:gd name="connsiteY13" fmla="*/ 425668 h 2729877"/>
              <a:gd name="connsiteX14" fmla="*/ 1 w 3607066"/>
              <a:gd name="connsiteY14" fmla="*/ 425668 h 2729877"/>
              <a:gd name="connsiteX15" fmla="*/ 1 w 3607066"/>
              <a:gd name="connsiteY15" fmla="*/ 128754 h 2729877"/>
              <a:gd name="connsiteX16" fmla="*/ 128755 w 3607066"/>
              <a:gd name="connsiteY16" fmla="*/ 0 h 272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7066" h="2729877">
                <a:moveTo>
                  <a:pt x="128755" y="0"/>
                </a:moveTo>
                <a:lnTo>
                  <a:pt x="3478312" y="0"/>
                </a:lnTo>
                <a:cubicBezTo>
                  <a:pt x="3549421" y="0"/>
                  <a:pt x="3607066" y="57645"/>
                  <a:pt x="3607066" y="128754"/>
                </a:cubicBezTo>
                <a:lnTo>
                  <a:pt x="3607066" y="425668"/>
                </a:lnTo>
                <a:lnTo>
                  <a:pt x="3607066" y="772510"/>
                </a:lnTo>
                <a:lnTo>
                  <a:pt x="3607066" y="1957367"/>
                </a:lnTo>
                <a:lnTo>
                  <a:pt x="3607066" y="2372709"/>
                </a:lnTo>
                <a:lnTo>
                  <a:pt x="3607066" y="2601123"/>
                </a:lnTo>
                <a:cubicBezTo>
                  <a:pt x="3607066" y="2672232"/>
                  <a:pt x="3549421" y="2729877"/>
                  <a:pt x="3478312" y="2729877"/>
                </a:cubicBezTo>
                <a:lnTo>
                  <a:pt x="128755" y="2729877"/>
                </a:lnTo>
                <a:cubicBezTo>
                  <a:pt x="57646" y="2729877"/>
                  <a:pt x="1" y="2672232"/>
                  <a:pt x="1" y="2601123"/>
                </a:cubicBezTo>
                <a:lnTo>
                  <a:pt x="1" y="2372709"/>
                </a:lnTo>
                <a:lnTo>
                  <a:pt x="0" y="2372709"/>
                </a:lnTo>
                <a:lnTo>
                  <a:pt x="0" y="425668"/>
                </a:lnTo>
                <a:lnTo>
                  <a:pt x="1" y="425668"/>
                </a:lnTo>
                <a:lnTo>
                  <a:pt x="1" y="128754"/>
                </a:lnTo>
                <a:cubicBezTo>
                  <a:pt x="1" y="57645"/>
                  <a:pt x="57646" y="0"/>
                  <a:pt x="128755" y="0"/>
                </a:cubicBezTo>
                <a:close/>
              </a:path>
            </a:pathLst>
          </a:cu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6A47E889-8971-5D86-7A2A-4250CA31FF54}"/>
              </a:ext>
            </a:extLst>
          </p:cNvPr>
          <p:cNvSpPr/>
          <p:nvPr/>
        </p:nvSpPr>
        <p:spPr>
          <a:xfrm>
            <a:off x="519732" y="3817774"/>
            <a:ext cx="3607066" cy="2649896"/>
          </a:xfrm>
          <a:custGeom>
            <a:avLst/>
            <a:gdLst>
              <a:gd name="connsiteX0" fmla="*/ 128755 w 3607066"/>
              <a:gd name="connsiteY0" fmla="*/ 0 h 2729877"/>
              <a:gd name="connsiteX1" fmla="*/ 3478312 w 3607066"/>
              <a:gd name="connsiteY1" fmla="*/ 0 h 2729877"/>
              <a:gd name="connsiteX2" fmla="*/ 3607066 w 3607066"/>
              <a:gd name="connsiteY2" fmla="*/ 128754 h 2729877"/>
              <a:gd name="connsiteX3" fmla="*/ 3607066 w 3607066"/>
              <a:gd name="connsiteY3" fmla="*/ 425668 h 2729877"/>
              <a:gd name="connsiteX4" fmla="*/ 3607066 w 3607066"/>
              <a:gd name="connsiteY4" fmla="*/ 772510 h 2729877"/>
              <a:gd name="connsiteX5" fmla="*/ 3607066 w 3607066"/>
              <a:gd name="connsiteY5" fmla="*/ 1957367 h 2729877"/>
              <a:gd name="connsiteX6" fmla="*/ 3607066 w 3607066"/>
              <a:gd name="connsiteY6" fmla="*/ 2372709 h 2729877"/>
              <a:gd name="connsiteX7" fmla="*/ 3607066 w 3607066"/>
              <a:gd name="connsiteY7" fmla="*/ 2601123 h 2729877"/>
              <a:gd name="connsiteX8" fmla="*/ 3478312 w 3607066"/>
              <a:gd name="connsiteY8" fmla="*/ 2729877 h 2729877"/>
              <a:gd name="connsiteX9" fmla="*/ 128755 w 3607066"/>
              <a:gd name="connsiteY9" fmla="*/ 2729877 h 2729877"/>
              <a:gd name="connsiteX10" fmla="*/ 1 w 3607066"/>
              <a:gd name="connsiteY10" fmla="*/ 2601123 h 2729877"/>
              <a:gd name="connsiteX11" fmla="*/ 1 w 3607066"/>
              <a:gd name="connsiteY11" fmla="*/ 2372709 h 2729877"/>
              <a:gd name="connsiteX12" fmla="*/ 0 w 3607066"/>
              <a:gd name="connsiteY12" fmla="*/ 2372709 h 2729877"/>
              <a:gd name="connsiteX13" fmla="*/ 0 w 3607066"/>
              <a:gd name="connsiteY13" fmla="*/ 425668 h 2729877"/>
              <a:gd name="connsiteX14" fmla="*/ 1 w 3607066"/>
              <a:gd name="connsiteY14" fmla="*/ 425668 h 2729877"/>
              <a:gd name="connsiteX15" fmla="*/ 1 w 3607066"/>
              <a:gd name="connsiteY15" fmla="*/ 128754 h 2729877"/>
              <a:gd name="connsiteX16" fmla="*/ 128755 w 3607066"/>
              <a:gd name="connsiteY16" fmla="*/ 0 h 272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7066" h="2729877">
                <a:moveTo>
                  <a:pt x="128755" y="0"/>
                </a:moveTo>
                <a:lnTo>
                  <a:pt x="3478312" y="0"/>
                </a:lnTo>
                <a:cubicBezTo>
                  <a:pt x="3549421" y="0"/>
                  <a:pt x="3607066" y="57645"/>
                  <a:pt x="3607066" y="128754"/>
                </a:cubicBezTo>
                <a:lnTo>
                  <a:pt x="3607066" y="425668"/>
                </a:lnTo>
                <a:lnTo>
                  <a:pt x="3607066" y="772510"/>
                </a:lnTo>
                <a:lnTo>
                  <a:pt x="3607066" y="1957367"/>
                </a:lnTo>
                <a:lnTo>
                  <a:pt x="3607066" y="2372709"/>
                </a:lnTo>
                <a:lnTo>
                  <a:pt x="3607066" y="2601123"/>
                </a:lnTo>
                <a:cubicBezTo>
                  <a:pt x="3607066" y="2672232"/>
                  <a:pt x="3549421" y="2729877"/>
                  <a:pt x="3478312" y="2729877"/>
                </a:cubicBezTo>
                <a:lnTo>
                  <a:pt x="128755" y="2729877"/>
                </a:lnTo>
                <a:cubicBezTo>
                  <a:pt x="57646" y="2729877"/>
                  <a:pt x="1" y="2672232"/>
                  <a:pt x="1" y="2601123"/>
                </a:cubicBezTo>
                <a:lnTo>
                  <a:pt x="1" y="2372709"/>
                </a:lnTo>
                <a:lnTo>
                  <a:pt x="0" y="2372709"/>
                </a:lnTo>
                <a:lnTo>
                  <a:pt x="0" y="425668"/>
                </a:lnTo>
                <a:lnTo>
                  <a:pt x="1" y="425668"/>
                </a:lnTo>
                <a:lnTo>
                  <a:pt x="1" y="128754"/>
                </a:lnTo>
                <a:cubicBezTo>
                  <a:pt x="1" y="57645"/>
                  <a:pt x="57646" y="0"/>
                  <a:pt x="128755" y="0"/>
                </a:cubicBezTo>
                <a:close/>
              </a:path>
            </a:pathLst>
          </a:custGeom>
          <a:solidFill>
            <a:srgbClr val="EFF3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75B8E9FF-324B-D9E1-6F9D-09E32F41C4E5}"/>
              </a:ext>
            </a:extLst>
          </p:cNvPr>
          <p:cNvSpPr/>
          <p:nvPr/>
        </p:nvSpPr>
        <p:spPr>
          <a:xfrm>
            <a:off x="4344754" y="3817774"/>
            <a:ext cx="3607066" cy="2649896"/>
          </a:xfrm>
          <a:custGeom>
            <a:avLst/>
            <a:gdLst>
              <a:gd name="connsiteX0" fmla="*/ 128755 w 3607066"/>
              <a:gd name="connsiteY0" fmla="*/ 0 h 2729877"/>
              <a:gd name="connsiteX1" fmla="*/ 3478312 w 3607066"/>
              <a:gd name="connsiteY1" fmla="*/ 0 h 2729877"/>
              <a:gd name="connsiteX2" fmla="*/ 3607066 w 3607066"/>
              <a:gd name="connsiteY2" fmla="*/ 128754 h 2729877"/>
              <a:gd name="connsiteX3" fmla="*/ 3607066 w 3607066"/>
              <a:gd name="connsiteY3" fmla="*/ 425668 h 2729877"/>
              <a:gd name="connsiteX4" fmla="*/ 3607066 w 3607066"/>
              <a:gd name="connsiteY4" fmla="*/ 772510 h 2729877"/>
              <a:gd name="connsiteX5" fmla="*/ 3607066 w 3607066"/>
              <a:gd name="connsiteY5" fmla="*/ 1957367 h 2729877"/>
              <a:gd name="connsiteX6" fmla="*/ 3607066 w 3607066"/>
              <a:gd name="connsiteY6" fmla="*/ 2372709 h 2729877"/>
              <a:gd name="connsiteX7" fmla="*/ 3607066 w 3607066"/>
              <a:gd name="connsiteY7" fmla="*/ 2601123 h 2729877"/>
              <a:gd name="connsiteX8" fmla="*/ 3478312 w 3607066"/>
              <a:gd name="connsiteY8" fmla="*/ 2729877 h 2729877"/>
              <a:gd name="connsiteX9" fmla="*/ 128755 w 3607066"/>
              <a:gd name="connsiteY9" fmla="*/ 2729877 h 2729877"/>
              <a:gd name="connsiteX10" fmla="*/ 1 w 3607066"/>
              <a:gd name="connsiteY10" fmla="*/ 2601123 h 2729877"/>
              <a:gd name="connsiteX11" fmla="*/ 1 w 3607066"/>
              <a:gd name="connsiteY11" fmla="*/ 2372709 h 2729877"/>
              <a:gd name="connsiteX12" fmla="*/ 0 w 3607066"/>
              <a:gd name="connsiteY12" fmla="*/ 2372709 h 2729877"/>
              <a:gd name="connsiteX13" fmla="*/ 0 w 3607066"/>
              <a:gd name="connsiteY13" fmla="*/ 425668 h 2729877"/>
              <a:gd name="connsiteX14" fmla="*/ 1 w 3607066"/>
              <a:gd name="connsiteY14" fmla="*/ 425668 h 2729877"/>
              <a:gd name="connsiteX15" fmla="*/ 1 w 3607066"/>
              <a:gd name="connsiteY15" fmla="*/ 128754 h 2729877"/>
              <a:gd name="connsiteX16" fmla="*/ 128755 w 3607066"/>
              <a:gd name="connsiteY16" fmla="*/ 0 h 272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7066" h="2729877">
                <a:moveTo>
                  <a:pt x="128755" y="0"/>
                </a:moveTo>
                <a:lnTo>
                  <a:pt x="3478312" y="0"/>
                </a:lnTo>
                <a:cubicBezTo>
                  <a:pt x="3549421" y="0"/>
                  <a:pt x="3607066" y="57645"/>
                  <a:pt x="3607066" y="128754"/>
                </a:cubicBezTo>
                <a:lnTo>
                  <a:pt x="3607066" y="425668"/>
                </a:lnTo>
                <a:lnTo>
                  <a:pt x="3607066" y="772510"/>
                </a:lnTo>
                <a:lnTo>
                  <a:pt x="3607066" y="1957367"/>
                </a:lnTo>
                <a:lnTo>
                  <a:pt x="3607066" y="2372709"/>
                </a:lnTo>
                <a:lnTo>
                  <a:pt x="3607066" y="2601123"/>
                </a:lnTo>
                <a:cubicBezTo>
                  <a:pt x="3607066" y="2672232"/>
                  <a:pt x="3549421" y="2729877"/>
                  <a:pt x="3478312" y="2729877"/>
                </a:cubicBezTo>
                <a:lnTo>
                  <a:pt x="128755" y="2729877"/>
                </a:lnTo>
                <a:cubicBezTo>
                  <a:pt x="57646" y="2729877"/>
                  <a:pt x="1" y="2672232"/>
                  <a:pt x="1" y="2601123"/>
                </a:cubicBezTo>
                <a:lnTo>
                  <a:pt x="1" y="2372709"/>
                </a:lnTo>
                <a:lnTo>
                  <a:pt x="0" y="2372709"/>
                </a:lnTo>
                <a:lnTo>
                  <a:pt x="0" y="425668"/>
                </a:lnTo>
                <a:lnTo>
                  <a:pt x="1" y="425668"/>
                </a:lnTo>
                <a:lnTo>
                  <a:pt x="1" y="128754"/>
                </a:lnTo>
                <a:cubicBezTo>
                  <a:pt x="1" y="57645"/>
                  <a:pt x="57646" y="0"/>
                  <a:pt x="128755" y="0"/>
                </a:cubicBezTo>
                <a:close/>
              </a:path>
            </a:pathLst>
          </a:cu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4F30A8C2-CD37-DC3A-2EA0-5BB53979D37E}"/>
              </a:ext>
            </a:extLst>
          </p:cNvPr>
          <p:cNvSpPr/>
          <p:nvPr/>
        </p:nvSpPr>
        <p:spPr>
          <a:xfrm>
            <a:off x="8159798" y="3817774"/>
            <a:ext cx="3607066" cy="2649896"/>
          </a:xfrm>
          <a:custGeom>
            <a:avLst/>
            <a:gdLst>
              <a:gd name="connsiteX0" fmla="*/ 128755 w 3607066"/>
              <a:gd name="connsiteY0" fmla="*/ 0 h 2729877"/>
              <a:gd name="connsiteX1" fmla="*/ 3478312 w 3607066"/>
              <a:gd name="connsiteY1" fmla="*/ 0 h 2729877"/>
              <a:gd name="connsiteX2" fmla="*/ 3607066 w 3607066"/>
              <a:gd name="connsiteY2" fmla="*/ 128754 h 2729877"/>
              <a:gd name="connsiteX3" fmla="*/ 3607066 w 3607066"/>
              <a:gd name="connsiteY3" fmla="*/ 425668 h 2729877"/>
              <a:gd name="connsiteX4" fmla="*/ 3607066 w 3607066"/>
              <a:gd name="connsiteY4" fmla="*/ 772510 h 2729877"/>
              <a:gd name="connsiteX5" fmla="*/ 3607066 w 3607066"/>
              <a:gd name="connsiteY5" fmla="*/ 1957367 h 2729877"/>
              <a:gd name="connsiteX6" fmla="*/ 3607066 w 3607066"/>
              <a:gd name="connsiteY6" fmla="*/ 2372709 h 2729877"/>
              <a:gd name="connsiteX7" fmla="*/ 3607066 w 3607066"/>
              <a:gd name="connsiteY7" fmla="*/ 2601123 h 2729877"/>
              <a:gd name="connsiteX8" fmla="*/ 3478312 w 3607066"/>
              <a:gd name="connsiteY8" fmla="*/ 2729877 h 2729877"/>
              <a:gd name="connsiteX9" fmla="*/ 128755 w 3607066"/>
              <a:gd name="connsiteY9" fmla="*/ 2729877 h 2729877"/>
              <a:gd name="connsiteX10" fmla="*/ 1 w 3607066"/>
              <a:gd name="connsiteY10" fmla="*/ 2601123 h 2729877"/>
              <a:gd name="connsiteX11" fmla="*/ 1 w 3607066"/>
              <a:gd name="connsiteY11" fmla="*/ 2372709 h 2729877"/>
              <a:gd name="connsiteX12" fmla="*/ 0 w 3607066"/>
              <a:gd name="connsiteY12" fmla="*/ 2372709 h 2729877"/>
              <a:gd name="connsiteX13" fmla="*/ 0 w 3607066"/>
              <a:gd name="connsiteY13" fmla="*/ 425668 h 2729877"/>
              <a:gd name="connsiteX14" fmla="*/ 1 w 3607066"/>
              <a:gd name="connsiteY14" fmla="*/ 425668 h 2729877"/>
              <a:gd name="connsiteX15" fmla="*/ 1 w 3607066"/>
              <a:gd name="connsiteY15" fmla="*/ 128754 h 2729877"/>
              <a:gd name="connsiteX16" fmla="*/ 128755 w 3607066"/>
              <a:gd name="connsiteY16" fmla="*/ 0 h 272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7066" h="2729877">
                <a:moveTo>
                  <a:pt x="128755" y="0"/>
                </a:moveTo>
                <a:lnTo>
                  <a:pt x="3478312" y="0"/>
                </a:lnTo>
                <a:cubicBezTo>
                  <a:pt x="3549421" y="0"/>
                  <a:pt x="3607066" y="57645"/>
                  <a:pt x="3607066" y="128754"/>
                </a:cubicBezTo>
                <a:lnTo>
                  <a:pt x="3607066" y="425668"/>
                </a:lnTo>
                <a:lnTo>
                  <a:pt x="3607066" y="772510"/>
                </a:lnTo>
                <a:lnTo>
                  <a:pt x="3607066" y="1957367"/>
                </a:lnTo>
                <a:lnTo>
                  <a:pt x="3607066" y="2372709"/>
                </a:lnTo>
                <a:lnTo>
                  <a:pt x="3607066" y="2601123"/>
                </a:lnTo>
                <a:cubicBezTo>
                  <a:pt x="3607066" y="2672232"/>
                  <a:pt x="3549421" y="2729877"/>
                  <a:pt x="3478312" y="2729877"/>
                </a:cubicBezTo>
                <a:lnTo>
                  <a:pt x="128755" y="2729877"/>
                </a:lnTo>
                <a:cubicBezTo>
                  <a:pt x="57646" y="2729877"/>
                  <a:pt x="1" y="2672232"/>
                  <a:pt x="1" y="2601123"/>
                </a:cubicBezTo>
                <a:lnTo>
                  <a:pt x="1" y="2372709"/>
                </a:lnTo>
                <a:lnTo>
                  <a:pt x="0" y="2372709"/>
                </a:lnTo>
                <a:lnTo>
                  <a:pt x="0" y="425668"/>
                </a:lnTo>
                <a:lnTo>
                  <a:pt x="1" y="425668"/>
                </a:lnTo>
                <a:lnTo>
                  <a:pt x="1" y="128754"/>
                </a:lnTo>
                <a:cubicBezTo>
                  <a:pt x="1" y="57645"/>
                  <a:pt x="57646" y="0"/>
                  <a:pt x="128755" y="0"/>
                </a:cubicBezTo>
                <a:close/>
              </a:path>
            </a:pathLst>
          </a:custGeom>
          <a:solidFill>
            <a:srgbClr val="EFF3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TextBox 31">
            <a:extLst>
              <a:ext uri="{FF2B5EF4-FFF2-40B4-BE49-F238E27FC236}">
                <a16:creationId xmlns:a16="http://schemas.microsoft.com/office/drawing/2014/main" id="{D5468000-9F63-5A4C-820F-8F095642E9C5}"/>
              </a:ext>
            </a:extLst>
          </p:cNvPr>
          <p:cNvSpPr txBox="1"/>
          <p:nvPr/>
        </p:nvSpPr>
        <p:spPr>
          <a:xfrm>
            <a:off x="655787" y="1899546"/>
            <a:ext cx="2136207" cy="954107"/>
          </a:xfrm>
          <a:prstGeom prst="rect">
            <a:avLst/>
          </a:prstGeom>
          <a:noFill/>
        </p:spPr>
        <p:txBody>
          <a:bodyPr wrap="square" lIns="91440" tIns="45720" rIns="91440" bIns="45720" anchor="t">
            <a:spAutoFit/>
          </a:bodyPr>
          <a:lstStyle/>
          <a:p>
            <a:pPr marL="285750" indent="-285750">
              <a:buClr>
                <a:schemeClr val="accent6"/>
              </a:buClr>
              <a:buFont typeface="Arial" panose="020B0604020202020204" pitchFamily="34" charset="0"/>
              <a:buChar char="•"/>
            </a:pPr>
            <a:r>
              <a:rPr lang="en-US" sz="1400">
                <a:latin typeface="Century Gothic"/>
              </a:rPr>
              <a:t>Optimized workflow standards</a:t>
            </a:r>
          </a:p>
          <a:p>
            <a:pPr marL="285750" indent="-285750">
              <a:buClr>
                <a:schemeClr val="accent6"/>
              </a:buClr>
              <a:buFont typeface="Arial" panose="020B0604020202020204" pitchFamily="34" charset="0"/>
              <a:buChar char="•"/>
            </a:pPr>
            <a:r>
              <a:rPr lang="en-US" sz="1400">
                <a:latin typeface="Century Gothic"/>
              </a:rPr>
              <a:t>Determining fleet mix</a:t>
            </a:r>
          </a:p>
        </p:txBody>
      </p:sp>
      <p:sp>
        <p:nvSpPr>
          <p:cNvPr id="34" name="TextBox 33">
            <a:extLst>
              <a:ext uri="{FF2B5EF4-FFF2-40B4-BE49-F238E27FC236}">
                <a16:creationId xmlns:a16="http://schemas.microsoft.com/office/drawing/2014/main" id="{D0C1F1C5-4F17-6084-1F52-2D563E1EE6A6}"/>
              </a:ext>
            </a:extLst>
          </p:cNvPr>
          <p:cNvSpPr txBox="1"/>
          <p:nvPr/>
        </p:nvSpPr>
        <p:spPr>
          <a:xfrm>
            <a:off x="4524326" y="1905417"/>
            <a:ext cx="2458474" cy="1600438"/>
          </a:xfrm>
          <a:prstGeom prst="rect">
            <a:avLst/>
          </a:prstGeom>
          <a:noFill/>
        </p:spPr>
        <p:txBody>
          <a:bodyPr wrap="square">
            <a:spAutoFit/>
          </a:bodyPr>
          <a:lstStyle/>
          <a:p>
            <a:pPr marL="285750" indent="-285750">
              <a:buClr>
                <a:schemeClr val="accent2"/>
              </a:buClr>
              <a:buFont typeface="Arial" panose="020B0604020202020204" pitchFamily="34" charset="0"/>
              <a:buChar char="•"/>
            </a:pPr>
            <a:r>
              <a:rPr lang="en-US" sz="1400">
                <a:latin typeface="Century Gothic" panose="020B0502020202020204" pitchFamily="34" charset="0"/>
              </a:rPr>
              <a:t>Reduced   maintenance costs</a:t>
            </a:r>
          </a:p>
          <a:p>
            <a:pPr marL="285750" indent="-285750">
              <a:buClr>
                <a:schemeClr val="accent2"/>
              </a:buClr>
              <a:buFont typeface="Arial" panose="020B0604020202020204" pitchFamily="34" charset="0"/>
              <a:buChar char="•"/>
            </a:pPr>
            <a:r>
              <a:rPr lang="en-US" sz="1400">
                <a:latin typeface="Century Gothic" panose="020B0502020202020204" pitchFamily="34" charset="0"/>
              </a:rPr>
              <a:t>Maximized uptime</a:t>
            </a:r>
          </a:p>
          <a:p>
            <a:pPr marL="285750" indent="-285750">
              <a:buClr>
                <a:schemeClr val="accent2"/>
              </a:buClr>
              <a:buFont typeface="Arial" panose="020B0604020202020204" pitchFamily="34" charset="0"/>
              <a:buChar char="•"/>
            </a:pPr>
            <a:r>
              <a:rPr lang="en-US" sz="1400">
                <a:latin typeface="Century Gothic" panose="020B0502020202020204" pitchFamily="34" charset="0"/>
              </a:rPr>
              <a:t>Reduced lease overage and supplemental fleet handling</a:t>
            </a:r>
          </a:p>
        </p:txBody>
      </p:sp>
      <p:sp>
        <p:nvSpPr>
          <p:cNvPr id="36" name="TextBox 35">
            <a:extLst>
              <a:ext uri="{FF2B5EF4-FFF2-40B4-BE49-F238E27FC236}">
                <a16:creationId xmlns:a16="http://schemas.microsoft.com/office/drawing/2014/main" id="{62A6BFA6-775D-5DDB-C288-90AF42CEDB2D}"/>
              </a:ext>
            </a:extLst>
          </p:cNvPr>
          <p:cNvSpPr txBox="1"/>
          <p:nvPr/>
        </p:nvSpPr>
        <p:spPr>
          <a:xfrm>
            <a:off x="8305529" y="1916918"/>
            <a:ext cx="3004155" cy="1600438"/>
          </a:xfrm>
          <a:prstGeom prst="rect">
            <a:avLst/>
          </a:prstGeom>
          <a:noFill/>
        </p:spPr>
        <p:txBody>
          <a:bodyPr wrap="square">
            <a:spAutoFit/>
          </a:bodyPr>
          <a:lstStyle/>
          <a:p>
            <a:pPr marL="249750" indent="-285750">
              <a:buClr>
                <a:schemeClr val="accent6"/>
              </a:buClr>
              <a:buFont typeface="Arial" panose="020B0604020202020204" pitchFamily="34" charset="0"/>
              <a:buChar char="•"/>
            </a:pPr>
            <a:r>
              <a:rPr lang="en-US" sz="1400">
                <a:latin typeface="Century Gothic" panose="020B0502020202020204" pitchFamily="34" charset="0"/>
              </a:rPr>
              <a:t>Avoid fines</a:t>
            </a:r>
          </a:p>
          <a:p>
            <a:pPr marL="249750" indent="-285750">
              <a:buClr>
                <a:schemeClr val="accent6"/>
              </a:buClr>
              <a:buFont typeface="Arial" panose="020B0604020202020204" pitchFamily="34" charset="0"/>
              <a:buChar char="•"/>
            </a:pPr>
            <a:r>
              <a:rPr lang="en-US" sz="1400">
                <a:latin typeface="Century Gothic" panose="020B0502020202020204" pitchFamily="34" charset="0"/>
              </a:rPr>
              <a:t>Minimized risk</a:t>
            </a:r>
          </a:p>
          <a:p>
            <a:pPr marL="249750" indent="-285750">
              <a:buClr>
                <a:schemeClr val="accent6"/>
              </a:buClr>
              <a:buFont typeface="Arial" panose="020B0604020202020204" pitchFamily="34" charset="0"/>
              <a:buChar char="•"/>
            </a:pPr>
            <a:r>
              <a:rPr lang="en-US" sz="1400">
                <a:latin typeface="Century Gothic" panose="020B0502020202020204" pitchFamily="34" charset="0"/>
              </a:rPr>
              <a:t>Reduced employee turnover, workers comp.</a:t>
            </a:r>
          </a:p>
          <a:p>
            <a:pPr marL="249750" indent="-285750">
              <a:buClr>
                <a:schemeClr val="accent6"/>
              </a:buClr>
              <a:buFont typeface="Arial" panose="020B0604020202020204" pitchFamily="34" charset="0"/>
              <a:buChar char="•"/>
            </a:pPr>
            <a:r>
              <a:rPr lang="en-US" sz="1400">
                <a:latin typeface="Century Gothic" panose="020B0502020202020204" pitchFamily="34" charset="0"/>
              </a:rPr>
              <a:t>Reduced duplication</a:t>
            </a:r>
          </a:p>
          <a:p>
            <a:pPr marL="249750" indent="-285750">
              <a:buClr>
                <a:schemeClr val="accent6"/>
              </a:buClr>
              <a:buFont typeface="Arial" panose="020B0604020202020204" pitchFamily="34" charset="0"/>
              <a:buChar char="•"/>
            </a:pPr>
            <a:r>
              <a:rPr lang="en-US" sz="1400">
                <a:latin typeface="Century Gothic" panose="020B0502020202020204" pitchFamily="34" charset="0"/>
              </a:rPr>
              <a:t>Data-driven performance evaluations</a:t>
            </a:r>
          </a:p>
        </p:txBody>
      </p:sp>
      <p:sp>
        <p:nvSpPr>
          <p:cNvPr id="38" name="TextBox 37">
            <a:extLst>
              <a:ext uri="{FF2B5EF4-FFF2-40B4-BE49-F238E27FC236}">
                <a16:creationId xmlns:a16="http://schemas.microsoft.com/office/drawing/2014/main" id="{CB1DA1F7-5C3B-4F78-0A4B-A229007826DF}"/>
              </a:ext>
            </a:extLst>
          </p:cNvPr>
          <p:cNvSpPr txBox="1"/>
          <p:nvPr/>
        </p:nvSpPr>
        <p:spPr>
          <a:xfrm>
            <a:off x="704472" y="4744303"/>
            <a:ext cx="2858999" cy="1169551"/>
          </a:xfrm>
          <a:prstGeom prst="rect">
            <a:avLst/>
          </a:prstGeom>
          <a:noFill/>
        </p:spPr>
        <p:txBody>
          <a:bodyPr wrap="square">
            <a:spAutoFit/>
          </a:bodyPr>
          <a:lstStyle/>
          <a:p>
            <a:pPr marL="285750" indent="-285750">
              <a:buClr>
                <a:schemeClr val="accent2"/>
              </a:buClr>
              <a:buFont typeface="Arial" panose="020B0604020202020204" pitchFamily="34" charset="0"/>
              <a:buChar char="•"/>
            </a:pPr>
            <a:r>
              <a:rPr lang="en-US" sz="1400">
                <a:latin typeface="Century Gothic" panose="020B0502020202020204" pitchFamily="34" charset="0"/>
              </a:rPr>
              <a:t>Cost reductions and avoidance</a:t>
            </a:r>
          </a:p>
          <a:p>
            <a:pPr marL="285750" indent="-285750">
              <a:buClr>
                <a:schemeClr val="accent2"/>
              </a:buClr>
              <a:buFont typeface="Arial" panose="020B0604020202020204" pitchFamily="34" charset="0"/>
              <a:buChar char="•"/>
            </a:pPr>
            <a:r>
              <a:rPr lang="en-US" sz="1400">
                <a:latin typeface="Century Gothic" panose="020B0502020202020204" pitchFamily="34" charset="0"/>
              </a:rPr>
              <a:t>More productive shifts</a:t>
            </a:r>
          </a:p>
          <a:p>
            <a:pPr marL="285750" indent="-285750">
              <a:buClr>
                <a:schemeClr val="accent2"/>
              </a:buClr>
              <a:buFont typeface="Arial" panose="020B0604020202020204" pitchFamily="34" charset="0"/>
              <a:buChar char="•"/>
            </a:pPr>
            <a:r>
              <a:rPr lang="en-US" sz="1400">
                <a:latin typeface="Century Gothic" panose="020B0502020202020204" pitchFamily="34" charset="0"/>
              </a:rPr>
              <a:t>Directed coaching</a:t>
            </a:r>
          </a:p>
          <a:p>
            <a:pPr marL="285750" indent="-285750">
              <a:buClr>
                <a:schemeClr val="accent2"/>
              </a:buClr>
              <a:buFont typeface="Arial" panose="020B0604020202020204" pitchFamily="34" charset="0"/>
              <a:buChar char="•"/>
            </a:pPr>
            <a:r>
              <a:rPr lang="en-US" sz="1400">
                <a:latin typeface="Century Gothic" panose="020B0502020202020204" pitchFamily="34" charset="0"/>
              </a:rPr>
              <a:t>Reduced disruptions</a:t>
            </a:r>
            <a:endParaRPr lang="en-US" sz="1400"/>
          </a:p>
        </p:txBody>
      </p:sp>
      <p:sp>
        <p:nvSpPr>
          <p:cNvPr id="40" name="TextBox 39">
            <a:extLst>
              <a:ext uri="{FF2B5EF4-FFF2-40B4-BE49-F238E27FC236}">
                <a16:creationId xmlns:a16="http://schemas.microsoft.com/office/drawing/2014/main" id="{855BECA4-E86E-C271-082E-A07F2BE12DAF}"/>
              </a:ext>
            </a:extLst>
          </p:cNvPr>
          <p:cNvSpPr txBox="1"/>
          <p:nvPr/>
        </p:nvSpPr>
        <p:spPr>
          <a:xfrm>
            <a:off x="4529542" y="4741642"/>
            <a:ext cx="2174631" cy="738664"/>
          </a:xfrm>
          <a:prstGeom prst="rect">
            <a:avLst/>
          </a:prstGeom>
          <a:noFill/>
        </p:spPr>
        <p:txBody>
          <a:bodyPr wrap="square">
            <a:spAutoFit/>
          </a:bodyPr>
          <a:lstStyle/>
          <a:p>
            <a:pPr marL="285750" indent="-285750">
              <a:buClr>
                <a:schemeClr val="accent6"/>
              </a:buClr>
              <a:buFont typeface="Arial" panose="020B0604020202020204" pitchFamily="34" charset="0"/>
              <a:buChar char="•"/>
            </a:pPr>
            <a:r>
              <a:rPr lang="en-US" sz="1400">
                <a:latin typeface="Century Gothic" panose="020B0502020202020204" pitchFamily="34" charset="0"/>
              </a:rPr>
              <a:t>Unified operations</a:t>
            </a:r>
          </a:p>
          <a:p>
            <a:pPr marL="285750" indent="-285750">
              <a:buClr>
                <a:schemeClr val="accent6"/>
              </a:buClr>
              <a:buFont typeface="Arial" panose="020B0604020202020204" pitchFamily="34" charset="0"/>
              <a:buChar char="•"/>
            </a:pPr>
            <a:r>
              <a:rPr lang="en-US" sz="1400">
                <a:latin typeface="Century Gothic" panose="020B0502020202020204" pitchFamily="34" charset="0"/>
              </a:rPr>
              <a:t>Pathway to automation</a:t>
            </a:r>
          </a:p>
        </p:txBody>
      </p:sp>
      <p:sp>
        <p:nvSpPr>
          <p:cNvPr id="42" name="TextBox 41">
            <a:extLst>
              <a:ext uri="{FF2B5EF4-FFF2-40B4-BE49-F238E27FC236}">
                <a16:creationId xmlns:a16="http://schemas.microsoft.com/office/drawing/2014/main" id="{2DCBCC76-0355-FEAA-701E-081B795193CC}"/>
              </a:ext>
            </a:extLst>
          </p:cNvPr>
          <p:cNvSpPr txBox="1"/>
          <p:nvPr/>
        </p:nvSpPr>
        <p:spPr>
          <a:xfrm>
            <a:off x="8343900" y="4741642"/>
            <a:ext cx="2644397" cy="1169551"/>
          </a:xfrm>
          <a:prstGeom prst="rect">
            <a:avLst/>
          </a:prstGeom>
          <a:noFill/>
        </p:spPr>
        <p:txBody>
          <a:bodyPr wrap="square">
            <a:spAutoFit/>
          </a:bodyPr>
          <a:lstStyle/>
          <a:p>
            <a:pPr marL="285750" indent="-285750">
              <a:buClr>
                <a:schemeClr val="accent2"/>
              </a:buClr>
              <a:buFont typeface="Arial" panose="020B0604020202020204" pitchFamily="34" charset="0"/>
              <a:buChar char="•"/>
            </a:pPr>
            <a:r>
              <a:rPr lang="en-US" sz="1400">
                <a:latin typeface="Century Gothic" panose="020B0502020202020204" pitchFamily="34" charset="0"/>
              </a:rPr>
              <a:t>Reduced operational costs</a:t>
            </a:r>
          </a:p>
          <a:p>
            <a:pPr marL="285750" indent="-285750">
              <a:buClr>
                <a:schemeClr val="accent2"/>
              </a:buClr>
              <a:buFont typeface="Arial" panose="020B0604020202020204" pitchFamily="34" charset="0"/>
              <a:buChar char="•"/>
            </a:pPr>
            <a:r>
              <a:rPr lang="en-US" sz="1400">
                <a:latin typeface="Century Gothic" panose="020B0502020202020204" pitchFamily="34" charset="0"/>
              </a:rPr>
              <a:t>Capital cost avoidance</a:t>
            </a:r>
          </a:p>
          <a:p>
            <a:pPr marL="285750" indent="-285750">
              <a:buClr>
                <a:schemeClr val="accent2"/>
              </a:buClr>
              <a:buFont typeface="Arial" panose="020B0604020202020204" pitchFamily="34" charset="0"/>
              <a:buChar char="•"/>
            </a:pPr>
            <a:r>
              <a:rPr lang="en-US" sz="1400">
                <a:latin typeface="Century Gothic" panose="020B0502020202020204" pitchFamily="34" charset="0"/>
              </a:rPr>
              <a:t>Enterprise standardization</a:t>
            </a:r>
          </a:p>
        </p:txBody>
      </p:sp>
      <p:sp>
        <p:nvSpPr>
          <p:cNvPr id="43" name="Rounded Rectangle 42">
            <a:extLst>
              <a:ext uri="{FF2B5EF4-FFF2-40B4-BE49-F238E27FC236}">
                <a16:creationId xmlns:a16="http://schemas.microsoft.com/office/drawing/2014/main" id="{A7A7DDFC-518A-8E1B-E727-6DD4C5DB960B}"/>
              </a:ext>
            </a:extLst>
          </p:cNvPr>
          <p:cNvSpPr/>
          <p:nvPr/>
        </p:nvSpPr>
        <p:spPr>
          <a:xfrm>
            <a:off x="8169776" y="977459"/>
            <a:ext cx="3607066" cy="816021"/>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1864BC64-66C9-19B5-C974-E43B52031217}"/>
              </a:ext>
            </a:extLst>
          </p:cNvPr>
          <p:cNvSpPr txBox="1"/>
          <p:nvPr/>
        </p:nvSpPr>
        <p:spPr>
          <a:xfrm>
            <a:off x="8169776" y="1066713"/>
            <a:ext cx="3575534" cy="584775"/>
          </a:xfrm>
          <a:prstGeom prst="rect">
            <a:avLst/>
          </a:prstGeom>
          <a:noFill/>
        </p:spPr>
        <p:txBody>
          <a:bodyPr wrap="square">
            <a:spAutoFit/>
          </a:bodyPr>
          <a:lstStyle/>
          <a:p>
            <a:pPr algn="ctr"/>
            <a:r>
              <a:rPr lang="en-US" sz="1600" b="1">
                <a:solidFill>
                  <a:schemeClr val="bg1"/>
                </a:solidFill>
                <a:latin typeface="Century Gothic" panose="020B0502020202020204" pitchFamily="34" charset="0"/>
              </a:rPr>
              <a:t>Safety/Health/Environment (SHE) Managers / HR Managers</a:t>
            </a:r>
          </a:p>
        </p:txBody>
      </p:sp>
      <p:sp>
        <p:nvSpPr>
          <p:cNvPr id="45" name="Rounded Rectangle 44">
            <a:extLst>
              <a:ext uri="{FF2B5EF4-FFF2-40B4-BE49-F238E27FC236}">
                <a16:creationId xmlns:a16="http://schemas.microsoft.com/office/drawing/2014/main" id="{43431109-A282-4BA0-562B-3987F5B8C9F8}"/>
              </a:ext>
            </a:extLst>
          </p:cNvPr>
          <p:cNvSpPr/>
          <p:nvPr/>
        </p:nvSpPr>
        <p:spPr>
          <a:xfrm>
            <a:off x="509754" y="977459"/>
            <a:ext cx="3607066" cy="816021"/>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EEBC653A-6749-337F-51F8-7D510AA74F21}"/>
              </a:ext>
            </a:extLst>
          </p:cNvPr>
          <p:cNvSpPr txBox="1"/>
          <p:nvPr/>
        </p:nvSpPr>
        <p:spPr>
          <a:xfrm>
            <a:off x="514743" y="1216191"/>
            <a:ext cx="3570545" cy="338554"/>
          </a:xfrm>
          <a:prstGeom prst="rect">
            <a:avLst/>
          </a:prstGeom>
          <a:noFill/>
        </p:spPr>
        <p:txBody>
          <a:bodyPr wrap="square">
            <a:spAutoFit/>
          </a:bodyPr>
          <a:lstStyle/>
          <a:p>
            <a:pPr algn="ctr"/>
            <a:r>
              <a:rPr lang="en-US" sz="1600" b="1">
                <a:solidFill>
                  <a:schemeClr val="bg1"/>
                </a:solidFill>
                <a:latin typeface="Century Gothic" panose="020B0502020202020204" pitchFamily="34" charset="0"/>
              </a:rPr>
              <a:t>Industrial Engineers</a:t>
            </a:r>
          </a:p>
        </p:txBody>
      </p:sp>
      <p:sp>
        <p:nvSpPr>
          <p:cNvPr id="47" name="Rounded Rectangle 46">
            <a:extLst>
              <a:ext uri="{FF2B5EF4-FFF2-40B4-BE49-F238E27FC236}">
                <a16:creationId xmlns:a16="http://schemas.microsoft.com/office/drawing/2014/main" id="{5054BBD9-E24F-BE4A-3018-4376414AD708}"/>
              </a:ext>
            </a:extLst>
          </p:cNvPr>
          <p:cNvSpPr/>
          <p:nvPr/>
        </p:nvSpPr>
        <p:spPr>
          <a:xfrm>
            <a:off x="4339765" y="977459"/>
            <a:ext cx="3607066" cy="816021"/>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0B23C4A0-8068-8024-A37D-88D41B3136AB}"/>
              </a:ext>
            </a:extLst>
          </p:cNvPr>
          <p:cNvSpPr txBox="1"/>
          <p:nvPr/>
        </p:nvSpPr>
        <p:spPr>
          <a:xfrm>
            <a:off x="4344754" y="1093081"/>
            <a:ext cx="3580523" cy="584775"/>
          </a:xfrm>
          <a:prstGeom prst="rect">
            <a:avLst/>
          </a:prstGeom>
          <a:noFill/>
        </p:spPr>
        <p:txBody>
          <a:bodyPr wrap="square">
            <a:spAutoFit/>
          </a:bodyPr>
          <a:lstStyle/>
          <a:p>
            <a:pPr algn="ctr"/>
            <a:r>
              <a:rPr lang="en-US" sz="1600" b="1">
                <a:solidFill>
                  <a:schemeClr val="bg1"/>
                </a:solidFill>
                <a:latin typeface="Century Gothic" panose="020B0502020202020204" pitchFamily="34" charset="0"/>
              </a:rPr>
              <a:t>Maintenance/Fleet Managers</a:t>
            </a:r>
          </a:p>
          <a:p>
            <a:pPr algn="ctr"/>
            <a:r>
              <a:rPr lang="en-US" sz="1600" b="1">
                <a:solidFill>
                  <a:schemeClr val="bg1"/>
                </a:solidFill>
                <a:latin typeface="Century Gothic" panose="020B0502020202020204" pitchFamily="34" charset="0"/>
              </a:rPr>
              <a:t>/ Rental Managers</a:t>
            </a:r>
          </a:p>
        </p:txBody>
      </p:sp>
      <p:sp>
        <p:nvSpPr>
          <p:cNvPr id="53" name="Rounded Rectangle 52">
            <a:extLst>
              <a:ext uri="{FF2B5EF4-FFF2-40B4-BE49-F238E27FC236}">
                <a16:creationId xmlns:a16="http://schemas.microsoft.com/office/drawing/2014/main" id="{9BE62B23-5F4D-D503-3AFC-B4A26525A171}"/>
              </a:ext>
            </a:extLst>
          </p:cNvPr>
          <p:cNvSpPr/>
          <p:nvPr/>
        </p:nvSpPr>
        <p:spPr>
          <a:xfrm>
            <a:off x="8169776" y="3814606"/>
            <a:ext cx="3607066" cy="816021"/>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F203BD22-086D-2DE7-73F2-D8D7147EDDAE}"/>
              </a:ext>
            </a:extLst>
          </p:cNvPr>
          <p:cNvSpPr txBox="1"/>
          <p:nvPr/>
        </p:nvSpPr>
        <p:spPr>
          <a:xfrm>
            <a:off x="8169776" y="4026970"/>
            <a:ext cx="3575534" cy="338554"/>
          </a:xfrm>
          <a:prstGeom prst="rect">
            <a:avLst/>
          </a:prstGeom>
          <a:noFill/>
        </p:spPr>
        <p:txBody>
          <a:bodyPr wrap="square">
            <a:spAutoFit/>
          </a:bodyPr>
          <a:lstStyle/>
          <a:p>
            <a:pPr algn="ctr"/>
            <a:r>
              <a:rPr lang="en-US" sz="1600" b="1">
                <a:solidFill>
                  <a:schemeClr val="bg1"/>
                </a:solidFill>
                <a:latin typeface="Century Gothic" panose="020B0502020202020204" pitchFamily="34" charset="0"/>
              </a:rPr>
              <a:t>Operational Executives</a:t>
            </a:r>
          </a:p>
        </p:txBody>
      </p:sp>
      <p:sp>
        <p:nvSpPr>
          <p:cNvPr id="55" name="Rounded Rectangle 54">
            <a:extLst>
              <a:ext uri="{FF2B5EF4-FFF2-40B4-BE49-F238E27FC236}">
                <a16:creationId xmlns:a16="http://schemas.microsoft.com/office/drawing/2014/main" id="{50D7C3A6-521A-6E92-86E3-DF46C0EDD331}"/>
              </a:ext>
            </a:extLst>
          </p:cNvPr>
          <p:cNvSpPr/>
          <p:nvPr/>
        </p:nvSpPr>
        <p:spPr>
          <a:xfrm>
            <a:off x="509754" y="3814606"/>
            <a:ext cx="3607066" cy="816021"/>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5E15C3E3-4AC6-9558-4F4C-0703EAED56CB}"/>
              </a:ext>
            </a:extLst>
          </p:cNvPr>
          <p:cNvSpPr txBox="1"/>
          <p:nvPr/>
        </p:nvSpPr>
        <p:spPr>
          <a:xfrm>
            <a:off x="514743" y="3903860"/>
            <a:ext cx="3570545" cy="584775"/>
          </a:xfrm>
          <a:prstGeom prst="rect">
            <a:avLst/>
          </a:prstGeom>
          <a:noFill/>
        </p:spPr>
        <p:txBody>
          <a:bodyPr wrap="square">
            <a:spAutoFit/>
          </a:bodyPr>
          <a:lstStyle/>
          <a:p>
            <a:pPr algn="ctr"/>
            <a:r>
              <a:rPr lang="en-US" sz="1600" b="1">
                <a:solidFill>
                  <a:schemeClr val="bg1"/>
                </a:solidFill>
                <a:latin typeface="Century Gothic" panose="020B0502020202020204" pitchFamily="34" charset="0"/>
              </a:rPr>
              <a:t>Operations Managers / Plant Managers</a:t>
            </a:r>
          </a:p>
        </p:txBody>
      </p:sp>
      <p:sp>
        <p:nvSpPr>
          <p:cNvPr id="57" name="Rounded Rectangle 56">
            <a:extLst>
              <a:ext uri="{FF2B5EF4-FFF2-40B4-BE49-F238E27FC236}">
                <a16:creationId xmlns:a16="http://schemas.microsoft.com/office/drawing/2014/main" id="{8AC032D4-25C1-051C-93A4-DEC6896CFDB5}"/>
              </a:ext>
            </a:extLst>
          </p:cNvPr>
          <p:cNvSpPr/>
          <p:nvPr/>
        </p:nvSpPr>
        <p:spPr>
          <a:xfrm>
            <a:off x="4339765" y="3814606"/>
            <a:ext cx="3607066" cy="816021"/>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0B5D17BA-3AB5-10AA-6C11-DAAECDB05436}"/>
              </a:ext>
            </a:extLst>
          </p:cNvPr>
          <p:cNvSpPr txBox="1"/>
          <p:nvPr/>
        </p:nvSpPr>
        <p:spPr>
          <a:xfrm>
            <a:off x="4344754" y="3930228"/>
            <a:ext cx="3580523" cy="584775"/>
          </a:xfrm>
          <a:prstGeom prst="rect">
            <a:avLst/>
          </a:prstGeom>
          <a:noFill/>
        </p:spPr>
        <p:txBody>
          <a:bodyPr wrap="square">
            <a:spAutoFit/>
          </a:bodyPr>
          <a:lstStyle/>
          <a:p>
            <a:pPr algn="ctr"/>
            <a:r>
              <a:rPr lang="en-US" sz="1600" b="1">
                <a:solidFill>
                  <a:schemeClr val="bg1"/>
                </a:solidFill>
                <a:latin typeface="Century Gothic" panose="020B0502020202020204" pitchFamily="34" charset="0"/>
              </a:rPr>
              <a:t>Technology Integration/Business Technology Integration </a:t>
            </a:r>
          </a:p>
        </p:txBody>
      </p:sp>
      <p:sp>
        <p:nvSpPr>
          <p:cNvPr id="60" name="Oval 59">
            <a:extLst>
              <a:ext uri="{FF2B5EF4-FFF2-40B4-BE49-F238E27FC236}">
                <a16:creationId xmlns:a16="http://schemas.microsoft.com/office/drawing/2014/main" id="{91FBAB73-60A6-560E-0FA8-1CB3801A9754}"/>
              </a:ext>
            </a:extLst>
          </p:cNvPr>
          <p:cNvSpPr/>
          <p:nvPr/>
        </p:nvSpPr>
        <p:spPr>
          <a:xfrm>
            <a:off x="3097107" y="1974856"/>
            <a:ext cx="815703" cy="8157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EDD622C3-6C30-15EC-867F-F923D09129EC}"/>
              </a:ext>
            </a:extLst>
          </p:cNvPr>
          <p:cNvSpPr/>
          <p:nvPr/>
        </p:nvSpPr>
        <p:spPr>
          <a:xfrm>
            <a:off x="6940513" y="1941337"/>
            <a:ext cx="815703" cy="8157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49691B10-2FB4-EDF2-3E35-DDE29E58A721}"/>
              </a:ext>
            </a:extLst>
          </p:cNvPr>
          <p:cNvSpPr/>
          <p:nvPr/>
        </p:nvSpPr>
        <p:spPr>
          <a:xfrm>
            <a:off x="10813266" y="1941337"/>
            <a:ext cx="815703" cy="8157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C5D3908D-643F-64D8-8C05-3AB6044D64BE}"/>
              </a:ext>
            </a:extLst>
          </p:cNvPr>
          <p:cNvSpPr/>
          <p:nvPr/>
        </p:nvSpPr>
        <p:spPr>
          <a:xfrm>
            <a:off x="3097107" y="5497944"/>
            <a:ext cx="815703" cy="8157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4D78811-66A4-7F84-7556-BF8F747B952E}"/>
              </a:ext>
            </a:extLst>
          </p:cNvPr>
          <p:cNvSpPr/>
          <p:nvPr/>
        </p:nvSpPr>
        <p:spPr>
          <a:xfrm>
            <a:off x="6940513" y="5464425"/>
            <a:ext cx="815703" cy="8157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9720D67F-D8E1-D9C8-A404-833428132EBC}"/>
              </a:ext>
            </a:extLst>
          </p:cNvPr>
          <p:cNvSpPr/>
          <p:nvPr/>
        </p:nvSpPr>
        <p:spPr>
          <a:xfrm>
            <a:off x="10813266" y="5464425"/>
            <a:ext cx="815703" cy="8157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Graphic 66">
            <a:extLst>
              <a:ext uri="{FF2B5EF4-FFF2-40B4-BE49-F238E27FC236}">
                <a16:creationId xmlns:a16="http://schemas.microsoft.com/office/drawing/2014/main" id="{83F6D394-53B1-267D-A9E3-C28A5210FD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49174" y="2110858"/>
            <a:ext cx="532116" cy="532116"/>
          </a:xfrm>
          <a:prstGeom prst="rect">
            <a:avLst/>
          </a:prstGeom>
        </p:spPr>
      </p:pic>
      <p:pic>
        <p:nvPicPr>
          <p:cNvPr id="69" name="Graphic 68">
            <a:extLst>
              <a:ext uri="{FF2B5EF4-FFF2-40B4-BE49-F238E27FC236}">
                <a16:creationId xmlns:a16="http://schemas.microsoft.com/office/drawing/2014/main" id="{26241E61-995F-9951-D781-DE1939623E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34868" y="2142121"/>
            <a:ext cx="460197" cy="460197"/>
          </a:xfrm>
          <a:prstGeom prst="rect">
            <a:avLst/>
          </a:prstGeom>
        </p:spPr>
      </p:pic>
      <p:pic>
        <p:nvPicPr>
          <p:cNvPr id="71" name="Graphic 70">
            <a:extLst>
              <a:ext uri="{FF2B5EF4-FFF2-40B4-BE49-F238E27FC236}">
                <a16:creationId xmlns:a16="http://schemas.microsoft.com/office/drawing/2014/main" id="{75BD8A18-7DDB-8782-A4B1-D053170D469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5333" y="2110412"/>
            <a:ext cx="511567" cy="511567"/>
          </a:xfrm>
          <a:prstGeom prst="rect">
            <a:avLst/>
          </a:prstGeom>
        </p:spPr>
      </p:pic>
      <p:pic>
        <p:nvPicPr>
          <p:cNvPr id="73" name="Graphic 72">
            <a:extLst>
              <a:ext uri="{FF2B5EF4-FFF2-40B4-BE49-F238E27FC236}">
                <a16:creationId xmlns:a16="http://schemas.microsoft.com/office/drawing/2014/main" id="{C332F684-80C5-159A-A74A-B01BBC0212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49174" y="5603927"/>
            <a:ext cx="536698" cy="536698"/>
          </a:xfrm>
          <a:prstGeom prst="rect">
            <a:avLst/>
          </a:prstGeom>
        </p:spPr>
      </p:pic>
      <p:pic>
        <p:nvPicPr>
          <p:cNvPr id="75" name="Graphic 74">
            <a:extLst>
              <a:ext uri="{FF2B5EF4-FFF2-40B4-BE49-F238E27FC236}">
                <a16:creationId xmlns:a16="http://schemas.microsoft.com/office/drawing/2014/main" id="{BE17B634-F05E-C24A-8A29-67402D1D5B7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080014" y="5591321"/>
            <a:ext cx="536699" cy="536699"/>
          </a:xfrm>
          <a:prstGeom prst="rect">
            <a:avLst/>
          </a:prstGeom>
        </p:spPr>
      </p:pic>
      <p:pic>
        <p:nvPicPr>
          <p:cNvPr id="77" name="Graphic 76">
            <a:extLst>
              <a:ext uri="{FF2B5EF4-FFF2-40B4-BE49-F238E27FC236}">
                <a16:creationId xmlns:a16="http://schemas.microsoft.com/office/drawing/2014/main" id="{37F0D7B0-E427-6927-25F4-9980CBE252A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975606" y="5644111"/>
            <a:ext cx="491019" cy="491019"/>
          </a:xfrm>
          <a:prstGeom prst="rect">
            <a:avLst/>
          </a:prstGeom>
        </p:spPr>
      </p:pic>
      <p:sp>
        <p:nvSpPr>
          <p:cNvPr id="3" name="TextBox 2">
            <a:extLst>
              <a:ext uri="{FF2B5EF4-FFF2-40B4-BE49-F238E27FC236}">
                <a16:creationId xmlns:a16="http://schemas.microsoft.com/office/drawing/2014/main" id="{5FE7F057-84AD-BF35-CB79-6AA93775776E}"/>
              </a:ext>
            </a:extLst>
          </p:cNvPr>
          <p:cNvSpPr txBox="1"/>
          <p:nvPr/>
        </p:nvSpPr>
        <p:spPr>
          <a:xfrm>
            <a:off x="8343900" y="5834174"/>
            <a:ext cx="2331471" cy="523220"/>
          </a:xfrm>
          <a:prstGeom prst="rect">
            <a:avLst/>
          </a:prstGeom>
          <a:noFill/>
        </p:spPr>
        <p:txBody>
          <a:bodyPr wrap="square">
            <a:spAutoFit/>
          </a:bodyPr>
          <a:lstStyle/>
          <a:p>
            <a:pPr marL="285750" indent="-285750">
              <a:buClr>
                <a:schemeClr val="accent2"/>
              </a:buClr>
              <a:buFont typeface="Arial" panose="020B0604020202020204" pitchFamily="34" charset="0"/>
              <a:buChar char="•"/>
            </a:pPr>
            <a:r>
              <a:rPr lang="en-US" sz="1400">
                <a:latin typeface="Century Gothic" panose="020B0502020202020204" pitchFamily="34" charset="0"/>
              </a:rPr>
              <a:t>Reduced legal exposure</a:t>
            </a:r>
            <a:endParaRPr lang="en-US" sz="1400"/>
          </a:p>
        </p:txBody>
      </p:sp>
    </p:spTree>
    <p:extLst>
      <p:ext uri="{BB962C8B-B14F-4D97-AF65-F5344CB8AC3E}">
        <p14:creationId xmlns:p14="http://schemas.microsoft.com/office/powerpoint/2010/main" val="1874837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Customer </a:t>
            </a:r>
            <a:r>
              <a:rPr lang="en-US" b="1"/>
              <a:t>Financial Benefits Summary </a:t>
            </a:r>
            <a:r>
              <a:rPr lang="en-US"/>
              <a:t>By Industry</a:t>
            </a:r>
          </a:p>
        </p:txBody>
      </p:sp>
      <p:graphicFrame>
        <p:nvGraphicFramePr>
          <p:cNvPr id="3" name="Table 2">
            <a:extLst>
              <a:ext uri="{FF2B5EF4-FFF2-40B4-BE49-F238E27FC236}">
                <a16:creationId xmlns:a16="http://schemas.microsoft.com/office/drawing/2014/main" id="{5DC3DDD5-3585-3FC7-1331-ADDB893B81A1}"/>
              </a:ext>
            </a:extLst>
          </p:cNvPr>
          <p:cNvGraphicFramePr>
            <a:graphicFrameLocks noGrp="1"/>
          </p:cNvGraphicFramePr>
          <p:nvPr>
            <p:extLst>
              <p:ext uri="{D42A27DB-BD31-4B8C-83A1-F6EECF244321}">
                <p14:modId xmlns:p14="http://schemas.microsoft.com/office/powerpoint/2010/main" val="1442052301"/>
              </p:ext>
            </p:extLst>
          </p:nvPr>
        </p:nvGraphicFramePr>
        <p:xfrm>
          <a:off x="518232" y="1085795"/>
          <a:ext cx="11155536" cy="4664077"/>
        </p:xfrm>
        <a:graphic>
          <a:graphicData uri="http://schemas.openxmlformats.org/drawingml/2006/table">
            <a:tbl>
              <a:tblPr firstRow="1" bandRow="1">
                <a:tableStyleId>{5C22544A-7EE6-4342-B048-85BDC9FD1C3A}</a:tableStyleId>
              </a:tblPr>
              <a:tblGrid>
                <a:gridCol w="2270728">
                  <a:extLst>
                    <a:ext uri="{9D8B030D-6E8A-4147-A177-3AD203B41FA5}">
                      <a16:colId xmlns:a16="http://schemas.microsoft.com/office/drawing/2014/main" val="308538212"/>
                    </a:ext>
                  </a:extLst>
                </a:gridCol>
                <a:gridCol w="1098155">
                  <a:extLst>
                    <a:ext uri="{9D8B030D-6E8A-4147-A177-3AD203B41FA5}">
                      <a16:colId xmlns:a16="http://schemas.microsoft.com/office/drawing/2014/main" val="2463562990"/>
                    </a:ext>
                  </a:extLst>
                </a:gridCol>
                <a:gridCol w="1076325">
                  <a:extLst>
                    <a:ext uri="{9D8B030D-6E8A-4147-A177-3AD203B41FA5}">
                      <a16:colId xmlns:a16="http://schemas.microsoft.com/office/drawing/2014/main" val="2901763437"/>
                    </a:ext>
                  </a:extLst>
                </a:gridCol>
                <a:gridCol w="1095375">
                  <a:extLst>
                    <a:ext uri="{9D8B030D-6E8A-4147-A177-3AD203B41FA5}">
                      <a16:colId xmlns:a16="http://schemas.microsoft.com/office/drawing/2014/main" val="2999260923"/>
                    </a:ext>
                  </a:extLst>
                </a:gridCol>
                <a:gridCol w="1171575">
                  <a:extLst>
                    <a:ext uri="{9D8B030D-6E8A-4147-A177-3AD203B41FA5}">
                      <a16:colId xmlns:a16="http://schemas.microsoft.com/office/drawing/2014/main" val="3777644841"/>
                    </a:ext>
                  </a:extLst>
                </a:gridCol>
                <a:gridCol w="1143000">
                  <a:extLst>
                    <a:ext uri="{9D8B030D-6E8A-4147-A177-3AD203B41FA5}">
                      <a16:colId xmlns:a16="http://schemas.microsoft.com/office/drawing/2014/main" val="1803856465"/>
                    </a:ext>
                  </a:extLst>
                </a:gridCol>
                <a:gridCol w="1133475">
                  <a:extLst>
                    <a:ext uri="{9D8B030D-6E8A-4147-A177-3AD203B41FA5}">
                      <a16:colId xmlns:a16="http://schemas.microsoft.com/office/drawing/2014/main" val="3621484751"/>
                    </a:ext>
                  </a:extLst>
                </a:gridCol>
                <a:gridCol w="1171575">
                  <a:extLst>
                    <a:ext uri="{9D8B030D-6E8A-4147-A177-3AD203B41FA5}">
                      <a16:colId xmlns:a16="http://schemas.microsoft.com/office/drawing/2014/main" val="628999844"/>
                    </a:ext>
                  </a:extLst>
                </a:gridCol>
                <a:gridCol w="995328">
                  <a:extLst>
                    <a:ext uri="{9D8B030D-6E8A-4147-A177-3AD203B41FA5}">
                      <a16:colId xmlns:a16="http://schemas.microsoft.com/office/drawing/2014/main" val="1859129664"/>
                    </a:ext>
                  </a:extLst>
                </a:gridCol>
              </a:tblGrid>
              <a:tr h="280257">
                <a:tc>
                  <a:txBody>
                    <a:bodyPr/>
                    <a:lstStyle/>
                    <a:p>
                      <a:endParaRPr lang="en-US" sz="900"/>
                    </a:p>
                  </a:txBody>
                  <a:tcPr anchor="ctr">
                    <a:noFill/>
                  </a:tcPr>
                </a:tc>
                <a:tc gridSpan="2">
                  <a:txBody>
                    <a:bodyPr/>
                    <a:lstStyle/>
                    <a:p>
                      <a:pPr algn="ctr"/>
                      <a:r>
                        <a:rPr lang="en-US" sz="1000">
                          <a:latin typeface="Century Gothic"/>
                        </a:rPr>
                        <a:t>Retail Distribution</a:t>
                      </a:r>
                    </a:p>
                  </a:txBody>
                  <a:tcPr anchor="ctr">
                    <a:solidFill>
                      <a:schemeClr val="accent2"/>
                    </a:solidFill>
                  </a:tcPr>
                </a:tc>
                <a:tc hMerge="1">
                  <a:txBody>
                    <a:bodyPr/>
                    <a:lstStyle/>
                    <a:p>
                      <a:endParaRPr lang="en-US" sz="900"/>
                    </a:p>
                  </a:txBody>
                  <a:tcPr anchor="ctr"/>
                </a:tc>
                <a:tc gridSpan="2">
                  <a:txBody>
                    <a:bodyPr/>
                    <a:lstStyle/>
                    <a:p>
                      <a:pPr algn="ctr"/>
                      <a:r>
                        <a:rPr lang="en-US" sz="1000">
                          <a:latin typeface="Century Gothic"/>
                        </a:rPr>
                        <a:t>Grocery Distribution</a:t>
                      </a:r>
                    </a:p>
                  </a:txBody>
                  <a:tcPr anchor="ctr">
                    <a:solidFill>
                      <a:schemeClr val="accent2"/>
                    </a:solidFill>
                  </a:tcPr>
                </a:tc>
                <a:tc hMerge="1">
                  <a:txBody>
                    <a:bodyPr/>
                    <a:lstStyle/>
                    <a:p>
                      <a:endParaRPr lang="en-US" sz="900"/>
                    </a:p>
                  </a:txBody>
                  <a:tcPr anchor="ctr"/>
                </a:tc>
                <a:tc gridSpan="2">
                  <a:txBody>
                    <a:bodyPr/>
                    <a:lstStyle/>
                    <a:p>
                      <a:pPr algn="ctr"/>
                      <a:r>
                        <a:rPr lang="en-US" sz="1000">
                          <a:latin typeface="Century Gothic"/>
                        </a:rPr>
                        <a:t>CPG </a:t>
                      </a:r>
                      <a:r>
                        <a:rPr lang="en-US" sz="1000" err="1">
                          <a:latin typeface="Century Gothic"/>
                        </a:rPr>
                        <a:t>Mfg</a:t>
                      </a:r>
                      <a:r>
                        <a:rPr lang="en-US" sz="1000">
                          <a:latin typeface="Century Gothic"/>
                        </a:rPr>
                        <a:t> and Warehousing</a:t>
                      </a:r>
                    </a:p>
                  </a:txBody>
                  <a:tcPr anchor="ctr">
                    <a:solidFill>
                      <a:schemeClr val="accent2"/>
                    </a:solidFill>
                  </a:tcPr>
                </a:tc>
                <a:tc hMerge="1">
                  <a:txBody>
                    <a:bodyPr/>
                    <a:lstStyle/>
                    <a:p>
                      <a:endParaRPr lang="en-US" sz="900"/>
                    </a:p>
                  </a:txBody>
                  <a:tcPr anchor="ctr"/>
                </a:tc>
                <a:tc gridSpan="2">
                  <a:txBody>
                    <a:bodyPr/>
                    <a:lstStyle/>
                    <a:p>
                      <a:pPr algn="ctr"/>
                      <a:r>
                        <a:rPr lang="en-US" sz="1000">
                          <a:latin typeface="Century Gothic"/>
                        </a:rPr>
                        <a:t>Heavy </a:t>
                      </a:r>
                      <a:r>
                        <a:rPr lang="en-US" sz="1000" err="1">
                          <a:latin typeface="Century Gothic"/>
                        </a:rPr>
                        <a:t>Mfg</a:t>
                      </a:r>
                      <a:r>
                        <a:rPr lang="en-US" sz="1000">
                          <a:latin typeface="Century Gothic"/>
                        </a:rPr>
                        <a:t> and Warehousing</a:t>
                      </a:r>
                    </a:p>
                  </a:txBody>
                  <a:tcPr anchor="ctr">
                    <a:solidFill>
                      <a:schemeClr val="accent2"/>
                    </a:solidFill>
                  </a:tcPr>
                </a:tc>
                <a:tc hMerge="1">
                  <a:txBody>
                    <a:bodyPr/>
                    <a:lstStyle/>
                    <a:p>
                      <a:endParaRPr lang="en-US" sz="900"/>
                    </a:p>
                  </a:txBody>
                  <a:tcPr anchor="ctr"/>
                </a:tc>
                <a:extLst>
                  <a:ext uri="{0D108BD9-81ED-4DB2-BD59-A6C34878D82A}">
                    <a16:rowId xmlns:a16="http://schemas.microsoft.com/office/drawing/2014/main" val="896267898"/>
                  </a:ext>
                </a:extLst>
              </a:tr>
              <a:tr h="280257">
                <a:tc>
                  <a:txBody>
                    <a:bodyPr/>
                    <a:lstStyle/>
                    <a:p>
                      <a:endParaRPr lang="en-US" sz="800">
                        <a:latin typeface="Century Gothic" panose="020B0502020202020204" pitchFamily="34" charset="0"/>
                      </a:endParaRPr>
                    </a:p>
                  </a:txBody>
                  <a:tcPr>
                    <a:noFill/>
                  </a:tcPr>
                </a:tc>
                <a:tc>
                  <a:txBody>
                    <a:bodyPr/>
                    <a:lstStyle/>
                    <a:p>
                      <a:pPr algn="ctr"/>
                      <a:r>
                        <a:rPr lang="en-US" sz="800">
                          <a:latin typeface="Century Gothic"/>
                        </a:rPr>
                        <a:t>Improvement</a:t>
                      </a:r>
                    </a:p>
                  </a:txBody>
                  <a:tcPr anchor="ctr">
                    <a:solidFill>
                      <a:schemeClr val="accent2">
                        <a:lumMod val="20000"/>
                        <a:lumOff val="80000"/>
                      </a:schemeClr>
                    </a:solidFill>
                  </a:tcPr>
                </a:tc>
                <a:tc>
                  <a:txBody>
                    <a:bodyPr/>
                    <a:lstStyle/>
                    <a:p>
                      <a:pPr algn="ctr"/>
                      <a:r>
                        <a:rPr lang="en-US" sz="800">
                          <a:latin typeface="Century Gothic"/>
                        </a:rPr>
                        <a:t>Savings/Vehicle</a:t>
                      </a:r>
                    </a:p>
                  </a:txBody>
                  <a:tcPr anchor="ctr">
                    <a:solidFill>
                      <a:schemeClr val="accent2">
                        <a:lumMod val="20000"/>
                        <a:lumOff val="80000"/>
                      </a:schemeClr>
                    </a:solidFill>
                  </a:tcPr>
                </a:tc>
                <a:tc>
                  <a:txBody>
                    <a:bodyPr/>
                    <a:lstStyle/>
                    <a:p>
                      <a:pPr algn="ctr"/>
                      <a:r>
                        <a:rPr lang="en-US" sz="800">
                          <a:latin typeface="Century Gothic"/>
                        </a:rPr>
                        <a:t>Improvement</a:t>
                      </a:r>
                    </a:p>
                  </a:txBody>
                  <a:tcPr anchor="ctr">
                    <a:solidFill>
                      <a:schemeClr val="accent2">
                        <a:lumMod val="20000"/>
                        <a:lumOff val="80000"/>
                      </a:schemeClr>
                    </a:solidFill>
                  </a:tcPr>
                </a:tc>
                <a:tc>
                  <a:txBody>
                    <a:bodyPr/>
                    <a:lstStyle/>
                    <a:p>
                      <a:pPr algn="ctr"/>
                      <a:r>
                        <a:rPr lang="en-US" sz="800">
                          <a:latin typeface="Century Gothic"/>
                        </a:rPr>
                        <a:t>Savings/Vehicle</a:t>
                      </a:r>
                    </a:p>
                  </a:txBody>
                  <a:tcPr anchor="ctr">
                    <a:solidFill>
                      <a:schemeClr val="accent2">
                        <a:lumMod val="20000"/>
                        <a:lumOff val="80000"/>
                      </a:schemeClr>
                    </a:solidFill>
                  </a:tcPr>
                </a:tc>
                <a:tc>
                  <a:txBody>
                    <a:bodyPr/>
                    <a:lstStyle/>
                    <a:p>
                      <a:pPr algn="ctr"/>
                      <a:r>
                        <a:rPr lang="en-US" sz="800">
                          <a:latin typeface="Century Gothic"/>
                        </a:rPr>
                        <a:t>Improvement</a:t>
                      </a:r>
                    </a:p>
                  </a:txBody>
                  <a:tcPr anchor="ctr">
                    <a:solidFill>
                      <a:schemeClr val="accent2">
                        <a:lumMod val="20000"/>
                        <a:lumOff val="80000"/>
                      </a:schemeClr>
                    </a:solidFill>
                  </a:tcPr>
                </a:tc>
                <a:tc>
                  <a:txBody>
                    <a:bodyPr/>
                    <a:lstStyle/>
                    <a:p>
                      <a:pPr algn="ctr"/>
                      <a:r>
                        <a:rPr lang="en-US" sz="800">
                          <a:latin typeface="Century Gothic"/>
                        </a:rPr>
                        <a:t>Savings/Vehicle</a:t>
                      </a:r>
                    </a:p>
                  </a:txBody>
                  <a:tcPr anchor="ctr">
                    <a:solidFill>
                      <a:schemeClr val="accent2">
                        <a:lumMod val="20000"/>
                        <a:lumOff val="80000"/>
                      </a:schemeClr>
                    </a:solidFill>
                  </a:tcPr>
                </a:tc>
                <a:tc>
                  <a:txBody>
                    <a:bodyPr/>
                    <a:lstStyle/>
                    <a:p>
                      <a:pPr algn="ctr"/>
                      <a:r>
                        <a:rPr lang="en-US" sz="800">
                          <a:latin typeface="Century Gothic"/>
                        </a:rPr>
                        <a:t>Improvement</a:t>
                      </a:r>
                    </a:p>
                  </a:txBody>
                  <a:tcPr anchor="ctr">
                    <a:solidFill>
                      <a:schemeClr val="accent2">
                        <a:lumMod val="20000"/>
                        <a:lumOff val="80000"/>
                      </a:schemeClr>
                    </a:solidFill>
                  </a:tcPr>
                </a:tc>
                <a:tc>
                  <a:txBody>
                    <a:bodyPr/>
                    <a:lstStyle/>
                    <a:p>
                      <a:pPr algn="ctr"/>
                      <a:r>
                        <a:rPr lang="en-US" sz="800">
                          <a:latin typeface="Century Gothic"/>
                        </a:rPr>
                        <a:t>Savings/Vehicle</a:t>
                      </a:r>
                    </a:p>
                  </a:txBody>
                  <a:tcPr anchor="ctr">
                    <a:solidFill>
                      <a:schemeClr val="accent2">
                        <a:lumMod val="20000"/>
                        <a:lumOff val="80000"/>
                      </a:schemeClr>
                    </a:solidFill>
                  </a:tcPr>
                </a:tc>
                <a:extLst>
                  <a:ext uri="{0D108BD9-81ED-4DB2-BD59-A6C34878D82A}">
                    <a16:rowId xmlns:a16="http://schemas.microsoft.com/office/drawing/2014/main" val="99069371"/>
                  </a:ext>
                </a:extLst>
              </a:tr>
              <a:tr h="280257">
                <a:tc gridSpan="9">
                  <a:txBody>
                    <a:bodyPr/>
                    <a:lstStyle/>
                    <a:p>
                      <a:r>
                        <a:rPr lang="en-US" sz="1000" b="1">
                          <a:solidFill>
                            <a:schemeClr val="bg1"/>
                          </a:solidFill>
                          <a:latin typeface="Century Gothic"/>
                        </a:rPr>
                        <a:t>Assumptions</a:t>
                      </a:r>
                    </a:p>
                  </a:txBody>
                  <a:tcPr anchor="ctr">
                    <a:solidFill>
                      <a:schemeClr val="accent6"/>
                    </a:solidFill>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extLst>
                  <a:ext uri="{0D108BD9-81ED-4DB2-BD59-A6C34878D82A}">
                    <a16:rowId xmlns:a16="http://schemas.microsoft.com/office/drawing/2014/main" val="1472235011"/>
                  </a:ext>
                </a:extLst>
              </a:tr>
              <a:tr h="280257">
                <a:tc>
                  <a:txBody>
                    <a:bodyPr/>
                    <a:lstStyle/>
                    <a:p>
                      <a:r>
                        <a:rPr lang="en-US" sz="900">
                          <a:latin typeface="Century Gothic"/>
                        </a:rPr>
                        <a:t>Daily Operating Shifts</a:t>
                      </a:r>
                    </a:p>
                  </a:txBody>
                  <a:tcPr anchor="ctr"/>
                </a:tc>
                <a:tc>
                  <a:txBody>
                    <a:bodyPr/>
                    <a:lstStyle/>
                    <a:p>
                      <a:pPr algn="r"/>
                      <a:endParaRPr lang="en-US" sz="900">
                        <a:latin typeface="Century Gothic"/>
                      </a:endParaRPr>
                    </a:p>
                  </a:txBody>
                  <a:tcPr anchor="ctr"/>
                </a:tc>
                <a:tc>
                  <a:txBody>
                    <a:bodyPr/>
                    <a:lstStyle/>
                    <a:p>
                      <a:pPr algn="r"/>
                      <a:r>
                        <a:rPr lang="en-US" sz="900">
                          <a:latin typeface="Century Gothic"/>
                        </a:rPr>
                        <a:t>3</a:t>
                      </a:r>
                    </a:p>
                  </a:txBody>
                  <a:tcPr anchor="ctr"/>
                </a:tc>
                <a:tc>
                  <a:txBody>
                    <a:bodyPr/>
                    <a:lstStyle/>
                    <a:p>
                      <a:pPr algn="r"/>
                      <a:endParaRPr lang="en-US" sz="900">
                        <a:latin typeface="Century Gothic"/>
                      </a:endParaRPr>
                    </a:p>
                  </a:txBody>
                  <a:tcPr anchor="ctr"/>
                </a:tc>
                <a:tc>
                  <a:txBody>
                    <a:bodyPr/>
                    <a:lstStyle/>
                    <a:p>
                      <a:pPr algn="r"/>
                      <a:r>
                        <a:rPr lang="en-US" sz="900">
                          <a:latin typeface="Century Gothic"/>
                        </a:rPr>
                        <a:t>2</a:t>
                      </a:r>
                    </a:p>
                  </a:txBody>
                  <a:tcPr anchor="ctr"/>
                </a:tc>
                <a:tc>
                  <a:txBody>
                    <a:bodyPr/>
                    <a:lstStyle/>
                    <a:p>
                      <a:pPr algn="r"/>
                      <a:endParaRPr lang="en-US" sz="900">
                        <a:latin typeface="Century Gothic"/>
                      </a:endParaRPr>
                    </a:p>
                  </a:txBody>
                  <a:tcPr anchor="ctr"/>
                </a:tc>
                <a:tc>
                  <a:txBody>
                    <a:bodyPr/>
                    <a:lstStyle/>
                    <a:p>
                      <a:pPr algn="r"/>
                      <a:r>
                        <a:rPr lang="en-US" sz="900">
                          <a:latin typeface="Century Gothic"/>
                        </a:rPr>
                        <a:t>3</a:t>
                      </a:r>
                    </a:p>
                  </a:txBody>
                  <a:tcPr anchor="ctr"/>
                </a:tc>
                <a:tc>
                  <a:txBody>
                    <a:bodyPr/>
                    <a:lstStyle/>
                    <a:p>
                      <a:pPr algn="r"/>
                      <a:endParaRPr lang="en-US" sz="900">
                        <a:latin typeface="Century Gothic"/>
                      </a:endParaRPr>
                    </a:p>
                  </a:txBody>
                  <a:tcPr anchor="ctr"/>
                </a:tc>
                <a:tc>
                  <a:txBody>
                    <a:bodyPr/>
                    <a:lstStyle/>
                    <a:p>
                      <a:pPr algn="r"/>
                      <a:r>
                        <a:rPr lang="en-US" sz="900">
                          <a:latin typeface="Century Gothic"/>
                        </a:rPr>
                        <a:t>2</a:t>
                      </a:r>
                    </a:p>
                  </a:txBody>
                  <a:tcPr anchor="ctr"/>
                </a:tc>
                <a:extLst>
                  <a:ext uri="{0D108BD9-81ED-4DB2-BD59-A6C34878D82A}">
                    <a16:rowId xmlns:a16="http://schemas.microsoft.com/office/drawing/2014/main" val="3881081497"/>
                  </a:ext>
                </a:extLst>
              </a:tr>
              <a:tr h="387245">
                <a:tc>
                  <a:txBody>
                    <a:bodyPr/>
                    <a:lstStyle/>
                    <a:p>
                      <a:r>
                        <a:rPr lang="en-US" sz="900">
                          <a:latin typeface="Century Gothic"/>
                        </a:rPr>
                        <a:t>Annual Fully Fringed Labor Rate (2018)</a:t>
                      </a:r>
                    </a:p>
                  </a:txBody>
                  <a:tcPr anchor="ctr"/>
                </a:tc>
                <a:tc>
                  <a:txBody>
                    <a:bodyPr/>
                    <a:lstStyle/>
                    <a:p>
                      <a:pPr algn="r"/>
                      <a:endParaRPr lang="en-US" sz="900">
                        <a:latin typeface="Century Gothic"/>
                      </a:endParaRPr>
                    </a:p>
                  </a:txBody>
                  <a:tcPr anchor="ctr"/>
                </a:tc>
                <a:tc>
                  <a:txBody>
                    <a:bodyPr/>
                    <a:lstStyle/>
                    <a:p>
                      <a:pPr algn="r"/>
                      <a:r>
                        <a:rPr lang="en-US" sz="900">
                          <a:latin typeface="Century Gothic"/>
                        </a:rPr>
                        <a:t>$ 41,400</a:t>
                      </a:r>
                    </a:p>
                  </a:txBody>
                  <a:tcPr anchor="ctr"/>
                </a:tc>
                <a:tc>
                  <a:txBody>
                    <a:bodyPr/>
                    <a:lstStyle/>
                    <a:p>
                      <a:pPr algn="r"/>
                      <a:endParaRPr lang="en-US" sz="900">
                        <a:latin typeface="Century Gothic"/>
                      </a:endParaRPr>
                    </a:p>
                  </a:txBody>
                  <a:tcPr anchor="ctr"/>
                </a:tc>
                <a:tc>
                  <a:txBody>
                    <a:bodyPr/>
                    <a:lstStyle/>
                    <a:p>
                      <a:pPr algn="r"/>
                      <a:r>
                        <a:rPr lang="en-US" sz="900">
                          <a:latin typeface="Century Gothic"/>
                        </a:rPr>
                        <a:t>$ 41,400</a:t>
                      </a:r>
                    </a:p>
                  </a:txBody>
                  <a:tcPr anchor="ctr"/>
                </a:tc>
                <a:tc>
                  <a:txBody>
                    <a:bodyPr/>
                    <a:lstStyle/>
                    <a:p>
                      <a:pPr algn="r"/>
                      <a:endParaRPr lang="en-US" sz="900">
                        <a:latin typeface="Century Gothic"/>
                      </a:endParaRPr>
                    </a:p>
                  </a:txBody>
                  <a:tcPr anchor="ctr"/>
                </a:tc>
                <a:tc>
                  <a:txBody>
                    <a:bodyPr/>
                    <a:lstStyle/>
                    <a:p>
                      <a:pPr algn="r"/>
                      <a:r>
                        <a:rPr lang="en-US" sz="900">
                          <a:latin typeface="Century Gothic"/>
                        </a:rPr>
                        <a:t>$ 48,600</a:t>
                      </a:r>
                    </a:p>
                  </a:txBody>
                  <a:tcPr anchor="ctr"/>
                </a:tc>
                <a:tc>
                  <a:txBody>
                    <a:bodyPr/>
                    <a:lstStyle/>
                    <a:p>
                      <a:pPr algn="r"/>
                      <a:endParaRPr lang="en-US" sz="900">
                        <a:latin typeface="Century Gothic"/>
                      </a:endParaRPr>
                    </a:p>
                  </a:txBody>
                  <a:tcPr anchor="ctr"/>
                </a:tc>
                <a:tc>
                  <a:txBody>
                    <a:bodyPr/>
                    <a:lstStyle/>
                    <a:p>
                      <a:pPr algn="r"/>
                      <a:r>
                        <a:rPr lang="en-US" sz="900">
                          <a:latin typeface="Century Gothic"/>
                        </a:rPr>
                        <a:t>$ 68,100</a:t>
                      </a:r>
                    </a:p>
                  </a:txBody>
                  <a:tcPr anchor="ctr"/>
                </a:tc>
                <a:extLst>
                  <a:ext uri="{0D108BD9-81ED-4DB2-BD59-A6C34878D82A}">
                    <a16:rowId xmlns:a16="http://schemas.microsoft.com/office/drawing/2014/main" val="4128563812"/>
                  </a:ext>
                </a:extLst>
              </a:tr>
              <a:tr h="280257">
                <a:tc gridSpan="9">
                  <a:txBody>
                    <a:bodyPr/>
                    <a:lstStyle/>
                    <a:p>
                      <a:r>
                        <a:rPr lang="en-US" sz="1050" b="1">
                          <a:solidFill>
                            <a:schemeClr val="bg1"/>
                          </a:solidFill>
                          <a:latin typeface="Century Gothic"/>
                        </a:rPr>
                        <a:t>Areas of Benefit</a:t>
                      </a:r>
                    </a:p>
                  </a:txBody>
                  <a:tcPr anchor="ctr">
                    <a:solidFill>
                      <a:schemeClr val="accent6"/>
                    </a:solidFill>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tc hMerge="1">
                  <a:txBody>
                    <a:bodyPr/>
                    <a:lstStyle/>
                    <a:p>
                      <a:pPr algn="r"/>
                      <a:endParaRPr lang="en-US" sz="800">
                        <a:latin typeface="Century Gothic" panose="020B0502020202020204" pitchFamily="34" charset="0"/>
                      </a:endParaRPr>
                    </a:p>
                  </a:txBody>
                  <a:tcPr/>
                </a:tc>
                <a:extLst>
                  <a:ext uri="{0D108BD9-81ED-4DB2-BD59-A6C34878D82A}">
                    <a16:rowId xmlns:a16="http://schemas.microsoft.com/office/drawing/2014/main" val="270713020"/>
                  </a:ext>
                </a:extLst>
              </a:tr>
              <a:tr h="280257">
                <a:tc>
                  <a:txBody>
                    <a:bodyPr/>
                    <a:lstStyle/>
                    <a:p>
                      <a:r>
                        <a:rPr lang="en-US" sz="900">
                          <a:latin typeface="Century Gothic"/>
                        </a:rPr>
                        <a:t>Fleet/Equipment Reductions</a:t>
                      </a:r>
                    </a:p>
                  </a:txBody>
                  <a:tcPr anchor="ctr"/>
                </a:tc>
                <a:tc>
                  <a:txBody>
                    <a:bodyPr/>
                    <a:lstStyle/>
                    <a:p>
                      <a:pPr algn="r"/>
                      <a:r>
                        <a:rPr lang="en-US" sz="900">
                          <a:latin typeface="Century Gothic"/>
                        </a:rPr>
                        <a:t>4%</a:t>
                      </a:r>
                    </a:p>
                  </a:txBody>
                  <a:tcPr anchor="ctr"/>
                </a:tc>
                <a:tc>
                  <a:txBody>
                    <a:bodyPr/>
                    <a:lstStyle/>
                    <a:p>
                      <a:pPr algn="r"/>
                      <a:r>
                        <a:rPr lang="en-US" sz="900">
                          <a:latin typeface="Century Gothic"/>
                        </a:rPr>
                        <a:t>$ 440</a:t>
                      </a:r>
                    </a:p>
                  </a:txBody>
                  <a:tcPr anchor="ctr"/>
                </a:tc>
                <a:tc>
                  <a:txBody>
                    <a:bodyPr/>
                    <a:lstStyle/>
                    <a:p>
                      <a:pPr algn="r"/>
                      <a:r>
                        <a:rPr lang="en-US" sz="900">
                          <a:latin typeface="Century Gothic"/>
                        </a:rPr>
                        <a:t>3%</a:t>
                      </a:r>
                    </a:p>
                  </a:txBody>
                  <a:tcPr anchor="ctr"/>
                </a:tc>
                <a:tc>
                  <a:txBody>
                    <a:bodyPr/>
                    <a:lstStyle/>
                    <a:p>
                      <a:pPr algn="r"/>
                      <a:r>
                        <a:rPr lang="en-US" sz="900">
                          <a:latin typeface="Century Gothic"/>
                        </a:rPr>
                        <a:t>$ 330</a:t>
                      </a:r>
                    </a:p>
                  </a:txBody>
                  <a:tcPr anchor="ctr"/>
                </a:tc>
                <a:tc>
                  <a:txBody>
                    <a:bodyPr/>
                    <a:lstStyle/>
                    <a:p>
                      <a:pPr algn="r"/>
                      <a:r>
                        <a:rPr lang="en-US" sz="900">
                          <a:latin typeface="Century Gothic"/>
                        </a:rPr>
                        <a:t>5%</a:t>
                      </a:r>
                    </a:p>
                  </a:txBody>
                  <a:tcPr anchor="ctr"/>
                </a:tc>
                <a:tc>
                  <a:txBody>
                    <a:bodyPr/>
                    <a:lstStyle/>
                    <a:p>
                      <a:pPr algn="r"/>
                      <a:r>
                        <a:rPr lang="en-US" sz="900">
                          <a:latin typeface="Century Gothic"/>
                        </a:rPr>
                        <a:t>$ 549</a:t>
                      </a:r>
                    </a:p>
                  </a:txBody>
                  <a:tcPr anchor="ctr"/>
                </a:tc>
                <a:tc>
                  <a:txBody>
                    <a:bodyPr/>
                    <a:lstStyle/>
                    <a:p>
                      <a:pPr algn="r"/>
                      <a:r>
                        <a:rPr lang="en-US" sz="900">
                          <a:latin typeface="Century Gothic"/>
                        </a:rPr>
                        <a:t>8%</a:t>
                      </a:r>
                    </a:p>
                  </a:txBody>
                  <a:tcPr anchor="ctr"/>
                </a:tc>
                <a:tc>
                  <a:txBody>
                    <a:bodyPr/>
                    <a:lstStyle/>
                    <a:p>
                      <a:pPr algn="r"/>
                      <a:r>
                        <a:rPr lang="en-US" sz="900">
                          <a:latin typeface="Century Gothic"/>
                        </a:rPr>
                        <a:t>$ 879</a:t>
                      </a:r>
                    </a:p>
                  </a:txBody>
                  <a:tcPr anchor="ctr"/>
                </a:tc>
                <a:extLst>
                  <a:ext uri="{0D108BD9-81ED-4DB2-BD59-A6C34878D82A}">
                    <a16:rowId xmlns:a16="http://schemas.microsoft.com/office/drawing/2014/main" val="877478393"/>
                  </a:ext>
                </a:extLst>
              </a:tr>
              <a:tr h="280257">
                <a:tc>
                  <a:txBody>
                    <a:bodyPr/>
                    <a:lstStyle/>
                    <a:p>
                      <a:r>
                        <a:rPr lang="en-US" sz="900">
                          <a:latin typeface="Century Gothic"/>
                        </a:rPr>
                        <a:t>Scheduled Maintenance &amp; Repairs</a:t>
                      </a:r>
                    </a:p>
                  </a:txBody>
                  <a:tcPr anchor="ctr"/>
                </a:tc>
                <a:tc>
                  <a:txBody>
                    <a:bodyPr/>
                    <a:lstStyle/>
                    <a:p>
                      <a:pPr algn="r"/>
                      <a:r>
                        <a:rPr lang="en-US" sz="900">
                          <a:latin typeface="Century Gothic"/>
                        </a:rPr>
                        <a:t>6%</a:t>
                      </a:r>
                    </a:p>
                  </a:txBody>
                  <a:tcPr anchor="ctr"/>
                </a:tc>
                <a:tc>
                  <a:txBody>
                    <a:bodyPr/>
                    <a:lstStyle/>
                    <a:p>
                      <a:pPr algn="r"/>
                      <a:r>
                        <a:rPr lang="en-US" sz="900">
                          <a:latin typeface="Century Gothic"/>
                        </a:rPr>
                        <a:t>$ 204</a:t>
                      </a:r>
                    </a:p>
                  </a:txBody>
                  <a:tcPr anchor="ctr"/>
                </a:tc>
                <a:tc>
                  <a:txBody>
                    <a:bodyPr/>
                    <a:lstStyle/>
                    <a:p>
                      <a:pPr algn="r"/>
                      <a:r>
                        <a:rPr lang="en-US" sz="900">
                          <a:latin typeface="Century Gothic"/>
                        </a:rPr>
                        <a:t>6%</a:t>
                      </a:r>
                    </a:p>
                  </a:txBody>
                  <a:tcPr anchor="ctr"/>
                </a:tc>
                <a:tc>
                  <a:txBody>
                    <a:bodyPr/>
                    <a:lstStyle/>
                    <a:p>
                      <a:pPr algn="r"/>
                      <a:r>
                        <a:rPr lang="en-US" sz="900">
                          <a:latin typeface="Century Gothic"/>
                        </a:rPr>
                        <a:t>$ 136</a:t>
                      </a:r>
                    </a:p>
                  </a:txBody>
                  <a:tcPr anchor="ctr"/>
                </a:tc>
                <a:tc>
                  <a:txBody>
                    <a:bodyPr/>
                    <a:lstStyle/>
                    <a:p>
                      <a:pPr algn="r"/>
                      <a:r>
                        <a:rPr lang="en-US" sz="900">
                          <a:latin typeface="Century Gothic"/>
                        </a:rPr>
                        <a:t>3%</a:t>
                      </a:r>
                    </a:p>
                  </a:txBody>
                  <a:tcPr anchor="ctr"/>
                </a:tc>
                <a:tc>
                  <a:txBody>
                    <a:bodyPr/>
                    <a:lstStyle/>
                    <a:p>
                      <a:pPr algn="r"/>
                      <a:r>
                        <a:rPr lang="en-US" sz="900">
                          <a:latin typeface="Century Gothic"/>
                        </a:rPr>
                        <a:t>$ 120</a:t>
                      </a:r>
                    </a:p>
                  </a:txBody>
                  <a:tcPr anchor="ctr"/>
                </a:tc>
                <a:tc>
                  <a:txBody>
                    <a:bodyPr/>
                    <a:lstStyle/>
                    <a:p>
                      <a:pPr algn="r"/>
                      <a:r>
                        <a:rPr lang="en-US" sz="900">
                          <a:latin typeface="Century Gothic"/>
                        </a:rPr>
                        <a:t>3%</a:t>
                      </a:r>
                    </a:p>
                  </a:txBody>
                  <a:tcPr anchor="ctr"/>
                </a:tc>
                <a:tc>
                  <a:txBody>
                    <a:bodyPr/>
                    <a:lstStyle/>
                    <a:p>
                      <a:pPr algn="r"/>
                      <a:r>
                        <a:rPr lang="en-US" sz="900">
                          <a:latin typeface="Century Gothic"/>
                        </a:rPr>
                        <a:t>$ 112</a:t>
                      </a:r>
                    </a:p>
                  </a:txBody>
                  <a:tcPr anchor="ctr"/>
                </a:tc>
                <a:extLst>
                  <a:ext uri="{0D108BD9-81ED-4DB2-BD59-A6C34878D82A}">
                    <a16:rowId xmlns:a16="http://schemas.microsoft.com/office/drawing/2014/main" val="1091981838"/>
                  </a:ext>
                </a:extLst>
              </a:tr>
              <a:tr h="280257">
                <a:tc>
                  <a:txBody>
                    <a:bodyPr/>
                    <a:lstStyle/>
                    <a:p>
                      <a:r>
                        <a:rPr lang="en-US" sz="900">
                          <a:latin typeface="Century Gothic"/>
                        </a:rPr>
                        <a:t>Productivity Improvements*</a:t>
                      </a:r>
                    </a:p>
                  </a:txBody>
                  <a:tcPr anchor="ctr"/>
                </a:tc>
                <a:tc>
                  <a:txBody>
                    <a:bodyPr/>
                    <a:lstStyle/>
                    <a:p>
                      <a:pPr algn="r"/>
                      <a:r>
                        <a:rPr lang="en-US" sz="900">
                          <a:latin typeface="Century Gothic"/>
                        </a:rPr>
                        <a:t>2%</a:t>
                      </a:r>
                    </a:p>
                  </a:txBody>
                  <a:tcPr anchor="ctr"/>
                </a:tc>
                <a:tc>
                  <a:txBody>
                    <a:bodyPr/>
                    <a:lstStyle/>
                    <a:p>
                      <a:pPr algn="r"/>
                      <a:r>
                        <a:rPr lang="en-US" sz="900">
                          <a:latin typeface="Century Gothic"/>
                        </a:rPr>
                        <a:t>$ 2, 757</a:t>
                      </a:r>
                    </a:p>
                  </a:txBody>
                  <a:tcPr anchor="ctr"/>
                </a:tc>
                <a:tc>
                  <a:txBody>
                    <a:bodyPr/>
                    <a:lstStyle/>
                    <a:p>
                      <a:pPr algn="r"/>
                      <a:r>
                        <a:rPr lang="en-US" sz="900">
                          <a:latin typeface="Century Gothic"/>
                        </a:rPr>
                        <a:t>1%</a:t>
                      </a:r>
                    </a:p>
                  </a:txBody>
                  <a:tcPr anchor="ctr"/>
                </a:tc>
                <a:tc>
                  <a:txBody>
                    <a:bodyPr/>
                    <a:lstStyle/>
                    <a:p>
                      <a:pPr algn="r"/>
                      <a:r>
                        <a:rPr lang="en-US" sz="900">
                          <a:latin typeface="Century Gothic"/>
                        </a:rPr>
                        <a:t>$ 919</a:t>
                      </a:r>
                    </a:p>
                  </a:txBody>
                  <a:tcPr anchor="ctr"/>
                </a:tc>
                <a:tc>
                  <a:txBody>
                    <a:bodyPr/>
                    <a:lstStyle/>
                    <a:p>
                      <a:pPr algn="r"/>
                      <a:r>
                        <a:rPr lang="en-US" sz="900">
                          <a:latin typeface="Century Gothic"/>
                        </a:rPr>
                        <a:t>3%</a:t>
                      </a:r>
                    </a:p>
                  </a:txBody>
                  <a:tcPr anchor="ctr"/>
                </a:tc>
                <a:tc>
                  <a:txBody>
                    <a:bodyPr/>
                    <a:lstStyle/>
                    <a:p>
                      <a:pPr algn="r"/>
                      <a:r>
                        <a:rPr lang="en-US" sz="900">
                          <a:latin typeface="Century Gothic"/>
                        </a:rPr>
                        <a:t>$ 4, 866</a:t>
                      </a:r>
                    </a:p>
                  </a:txBody>
                  <a:tcPr anchor="ctr"/>
                </a:tc>
                <a:tc>
                  <a:txBody>
                    <a:bodyPr/>
                    <a:lstStyle/>
                    <a:p>
                      <a:pPr algn="r"/>
                      <a:r>
                        <a:rPr lang="en-US" sz="900">
                          <a:latin typeface="Century Gothic"/>
                        </a:rPr>
                        <a:t>4%</a:t>
                      </a:r>
                    </a:p>
                  </a:txBody>
                  <a:tcPr anchor="ctr"/>
                </a:tc>
                <a:tc>
                  <a:txBody>
                    <a:bodyPr/>
                    <a:lstStyle/>
                    <a:p>
                      <a:pPr algn="r"/>
                      <a:r>
                        <a:rPr lang="en-US" sz="900">
                          <a:latin typeface="Century Gothic"/>
                        </a:rPr>
                        <a:t>$ 6, 055</a:t>
                      </a:r>
                    </a:p>
                  </a:txBody>
                  <a:tcPr anchor="ctr"/>
                </a:tc>
                <a:extLst>
                  <a:ext uri="{0D108BD9-81ED-4DB2-BD59-A6C34878D82A}">
                    <a16:rowId xmlns:a16="http://schemas.microsoft.com/office/drawing/2014/main" val="3668381655"/>
                  </a:ext>
                </a:extLst>
              </a:tr>
              <a:tr h="387245">
                <a:tc>
                  <a:txBody>
                    <a:bodyPr/>
                    <a:lstStyle/>
                    <a:p>
                      <a:r>
                        <a:rPr lang="en-US" sz="900">
                          <a:latin typeface="Century Gothic"/>
                        </a:rPr>
                        <a:t>Impact Related Vehicle Damage Reduction</a:t>
                      </a:r>
                    </a:p>
                  </a:txBody>
                  <a:tcPr anchor="ctr"/>
                </a:tc>
                <a:tc>
                  <a:txBody>
                    <a:bodyPr/>
                    <a:lstStyle/>
                    <a:p>
                      <a:pPr algn="r"/>
                      <a:r>
                        <a:rPr lang="en-US" sz="900">
                          <a:latin typeface="Century Gothic"/>
                        </a:rPr>
                        <a:t>50%</a:t>
                      </a:r>
                    </a:p>
                  </a:txBody>
                  <a:tcPr anchor="ctr"/>
                </a:tc>
                <a:tc>
                  <a:txBody>
                    <a:bodyPr/>
                    <a:lstStyle/>
                    <a:p>
                      <a:pPr algn="r"/>
                      <a:r>
                        <a:rPr lang="en-US" sz="900">
                          <a:latin typeface="Century Gothic"/>
                        </a:rPr>
                        <a:t>$ 611</a:t>
                      </a:r>
                    </a:p>
                  </a:txBody>
                  <a:tcPr anchor="ctr"/>
                </a:tc>
                <a:tc>
                  <a:txBody>
                    <a:bodyPr/>
                    <a:lstStyle/>
                    <a:p>
                      <a:pPr algn="r"/>
                      <a:r>
                        <a:rPr lang="en-US" sz="900">
                          <a:latin typeface="Century Gothic"/>
                        </a:rPr>
                        <a:t>50%</a:t>
                      </a:r>
                    </a:p>
                  </a:txBody>
                  <a:tcPr anchor="ctr"/>
                </a:tc>
                <a:tc>
                  <a:txBody>
                    <a:bodyPr/>
                    <a:lstStyle/>
                    <a:p>
                      <a:pPr algn="r"/>
                      <a:r>
                        <a:rPr lang="en-US" sz="900">
                          <a:latin typeface="Century Gothic"/>
                        </a:rPr>
                        <a:t>$ 407</a:t>
                      </a:r>
                    </a:p>
                  </a:txBody>
                  <a:tcPr anchor="ctr"/>
                </a:tc>
                <a:tc>
                  <a:txBody>
                    <a:bodyPr/>
                    <a:lstStyle/>
                    <a:p>
                      <a:pPr algn="r"/>
                      <a:r>
                        <a:rPr lang="en-US" sz="900">
                          <a:latin typeface="Century Gothic"/>
                        </a:rPr>
                        <a:t>50%</a:t>
                      </a:r>
                    </a:p>
                  </a:txBody>
                  <a:tcPr anchor="ctr"/>
                </a:tc>
                <a:tc>
                  <a:txBody>
                    <a:bodyPr/>
                    <a:lstStyle/>
                    <a:p>
                      <a:pPr algn="r"/>
                      <a:r>
                        <a:rPr lang="en-US" sz="900">
                          <a:latin typeface="Century Gothic"/>
                        </a:rPr>
                        <a:t>$ 719</a:t>
                      </a:r>
                    </a:p>
                  </a:txBody>
                  <a:tcPr anchor="ctr"/>
                </a:tc>
                <a:tc>
                  <a:txBody>
                    <a:bodyPr/>
                    <a:lstStyle/>
                    <a:p>
                      <a:pPr algn="r"/>
                      <a:r>
                        <a:rPr lang="en-US" sz="900">
                          <a:latin typeface="Century Gothic"/>
                        </a:rPr>
                        <a:t>50%</a:t>
                      </a:r>
                    </a:p>
                  </a:txBody>
                  <a:tcPr anchor="ctr"/>
                </a:tc>
                <a:tc>
                  <a:txBody>
                    <a:bodyPr/>
                    <a:lstStyle/>
                    <a:p>
                      <a:pPr algn="r"/>
                      <a:r>
                        <a:rPr lang="en-US" sz="900">
                          <a:latin typeface="Century Gothic"/>
                        </a:rPr>
                        <a:t>$ 671</a:t>
                      </a:r>
                    </a:p>
                  </a:txBody>
                  <a:tcPr anchor="ctr"/>
                </a:tc>
                <a:extLst>
                  <a:ext uri="{0D108BD9-81ED-4DB2-BD59-A6C34878D82A}">
                    <a16:rowId xmlns:a16="http://schemas.microsoft.com/office/drawing/2014/main" val="2424467644"/>
                  </a:ext>
                </a:extLst>
              </a:tr>
              <a:tr h="387245">
                <a:tc>
                  <a:txBody>
                    <a:bodyPr/>
                    <a:lstStyle/>
                    <a:p>
                      <a:r>
                        <a:rPr lang="en-US" sz="900">
                          <a:latin typeface="Century Gothic"/>
                        </a:rPr>
                        <a:t>Impact Related Facility Damage Reduction</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a:latin typeface="Century Gothic"/>
                        </a:rPr>
                        <a:t>50%</a:t>
                      </a:r>
                    </a:p>
                  </a:txBody>
                  <a:tcPr anchor="ctr"/>
                </a:tc>
                <a:tc>
                  <a:txBody>
                    <a:bodyPr/>
                    <a:lstStyle/>
                    <a:p>
                      <a:pPr algn="r"/>
                      <a:r>
                        <a:rPr lang="en-US" sz="900">
                          <a:latin typeface="Century Gothic"/>
                        </a:rPr>
                        <a:t>$ 1, 325</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a:latin typeface="Century Gothic"/>
                        </a:rPr>
                        <a:t>50%</a:t>
                      </a:r>
                    </a:p>
                  </a:txBody>
                  <a:tcPr anchor="ctr"/>
                </a:tc>
                <a:tc>
                  <a:txBody>
                    <a:bodyPr/>
                    <a:lstStyle/>
                    <a:p>
                      <a:pPr algn="r"/>
                      <a:r>
                        <a:rPr lang="en-US" sz="900">
                          <a:latin typeface="Century Gothic"/>
                        </a:rPr>
                        <a:t>$ 883</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a:latin typeface="Century Gothic"/>
                        </a:rPr>
                        <a:t>50%</a:t>
                      </a:r>
                    </a:p>
                  </a:txBody>
                  <a:tcPr anchor="ctr"/>
                </a:tc>
                <a:tc>
                  <a:txBody>
                    <a:bodyPr/>
                    <a:lstStyle/>
                    <a:p>
                      <a:pPr algn="r"/>
                      <a:r>
                        <a:rPr lang="en-US" sz="900">
                          <a:latin typeface="Century Gothic"/>
                        </a:rPr>
                        <a:t>$ 1, 559</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a:latin typeface="Century Gothic"/>
                        </a:rPr>
                        <a:t>50%</a:t>
                      </a:r>
                    </a:p>
                  </a:txBody>
                  <a:tcPr anchor="ctr"/>
                </a:tc>
                <a:tc>
                  <a:txBody>
                    <a:bodyPr/>
                    <a:lstStyle/>
                    <a:p>
                      <a:pPr algn="r"/>
                      <a:r>
                        <a:rPr lang="en-US" sz="900">
                          <a:latin typeface="Century Gothic"/>
                        </a:rPr>
                        <a:t>$ 1, 455</a:t>
                      </a:r>
                    </a:p>
                  </a:txBody>
                  <a:tcPr anchor="ctr"/>
                </a:tc>
                <a:extLst>
                  <a:ext uri="{0D108BD9-81ED-4DB2-BD59-A6C34878D82A}">
                    <a16:rowId xmlns:a16="http://schemas.microsoft.com/office/drawing/2014/main" val="3377805590"/>
                  </a:ext>
                </a:extLst>
              </a:tr>
              <a:tr h="280257">
                <a:tc>
                  <a:txBody>
                    <a:bodyPr/>
                    <a:lstStyle/>
                    <a:p>
                      <a:r>
                        <a:rPr lang="en-US" sz="900">
                          <a:latin typeface="Century Gothic"/>
                        </a:rPr>
                        <a:t>Streamlined Incident Investigation</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a:latin typeface="Century Gothic"/>
                        </a:rPr>
                        <a:t>50%</a:t>
                      </a:r>
                    </a:p>
                  </a:txBody>
                  <a:tcPr anchor="ctr"/>
                </a:tc>
                <a:tc>
                  <a:txBody>
                    <a:bodyPr/>
                    <a:lstStyle/>
                    <a:p>
                      <a:pPr algn="r"/>
                      <a:r>
                        <a:rPr lang="en-US" sz="900">
                          <a:latin typeface="Century Gothic"/>
                        </a:rPr>
                        <a:t>$ 509</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a:latin typeface="Century Gothic"/>
                        </a:rPr>
                        <a:t>50%</a:t>
                      </a:r>
                    </a:p>
                  </a:txBody>
                  <a:tcPr anchor="ctr"/>
                </a:tc>
                <a:tc>
                  <a:txBody>
                    <a:bodyPr/>
                    <a:lstStyle/>
                    <a:p>
                      <a:pPr algn="r"/>
                      <a:r>
                        <a:rPr lang="en-US" sz="900">
                          <a:latin typeface="Century Gothic"/>
                        </a:rPr>
                        <a:t>$ 339</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a:latin typeface="Century Gothic"/>
                        </a:rPr>
                        <a:t>50%</a:t>
                      </a:r>
                    </a:p>
                  </a:txBody>
                  <a:tcPr anchor="ctr"/>
                </a:tc>
                <a:tc>
                  <a:txBody>
                    <a:bodyPr/>
                    <a:lstStyle/>
                    <a:p>
                      <a:pPr algn="r"/>
                      <a:r>
                        <a:rPr lang="en-US" sz="900">
                          <a:latin typeface="Century Gothic"/>
                        </a:rPr>
                        <a:t>$ 559</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a:latin typeface="Century Gothic"/>
                        </a:rPr>
                        <a:t>50%</a:t>
                      </a:r>
                    </a:p>
                  </a:txBody>
                  <a:tcPr anchor="ctr"/>
                </a:tc>
                <a:tc>
                  <a:txBody>
                    <a:bodyPr/>
                    <a:lstStyle/>
                    <a:p>
                      <a:pPr algn="r"/>
                      <a:r>
                        <a:rPr lang="en-US" sz="900">
                          <a:latin typeface="Century Gothic"/>
                        </a:rPr>
                        <a:t>$ 559</a:t>
                      </a:r>
                    </a:p>
                  </a:txBody>
                  <a:tcPr anchor="ctr"/>
                </a:tc>
                <a:extLst>
                  <a:ext uri="{0D108BD9-81ED-4DB2-BD59-A6C34878D82A}">
                    <a16:rowId xmlns:a16="http://schemas.microsoft.com/office/drawing/2014/main" val="2822398004"/>
                  </a:ext>
                </a:extLst>
              </a:tr>
              <a:tr h="280257">
                <a:tc>
                  <a:txBody>
                    <a:bodyPr/>
                    <a:lstStyle/>
                    <a:p>
                      <a:r>
                        <a:rPr lang="en-US" sz="900">
                          <a:latin typeface="Century Gothic"/>
                        </a:rPr>
                        <a:t>Electronic Pre-use Safety Inspections</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a:latin typeface="Century Gothic"/>
                        </a:rPr>
                        <a:t>20%</a:t>
                      </a:r>
                    </a:p>
                  </a:txBody>
                  <a:tcPr anchor="ctr"/>
                </a:tc>
                <a:tc>
                  <a:txBody>
                    <a:bodyPr/>
                    <a:lstStyle/>
                    <a:p>
                      <a:pPr algn="r"/>
                      <a:r>
                        <a:rPr lang="en-US" sz="900">
                          <a:latin typeface="Century Gothic"/>
                        </a:rPr>
                        <a:t>$ 287</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a:latin typeface="Century Gothic"/>
                        </a:rPr>
                        <a:t>20%</a:t>
                      </a:r>
                    </a:p>
                  </a:txBody>
                  <a:tcPr anchor="ctr"/>
                </a:tc>
                <a:tc>
                  <a:txBody>
                    <a:bodyPr/>
                    <a:lstStyle/>
                    <a:p>
                      <a:pPr algn="r"/>
                      <a:r>
                        <a:rPr lang="en-US" sz="900">
                          <a:latin typeface="Century Gothic"/>
                        </a:rPr>
                        <a:t>$ 191</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a:latin typeface="Century Gothic"/>
                        </a:rPr>
                        <a:t>20%</a:t>
                      </a:r>
                    </a:p>
                  </a:txBody>
                  <a:tcPr anchor="ctr"/>
                </a:tc>
                <a:tc>
                  <a:txBody>
                    <a:bodyPr/>
                    <a:lstStyle/>
                    <a:p>
                      <a:pPr algn="r"/>
                      <a:r>
                        <a:rPr lang="en-US" sz="900">
                          <a:latin typeface="Century Gothic"/>
                        </a:rPr>
                        <a:t>$ 338</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a:latin typeface="Century Gothic"/>
                        </a:rPr>
                        <a:t>20%</a:t>
                      </a:r>
                    </a:p>
                  </a:txBody>
                  <a:tcPr anchor="ctr"/>
                </a:tc>
                <a:tc>
                  <a:txBody>
                    <a:bodyPr/>
                    <a:lstStyle/>
                    <a:p>
                      <a:pPr algn="r"/>
                      <a:r>
                        <a:rPr lang="en-US" sz="900">
                          <a:latin typeface="Century Gothic"/>
                        </a:rPr>
                        <a:t>$ 315</a:t>
                      </a:r>
                    </a:p>
                  </a:txBody>
                  <a:tcPr anchor="ctr"/>
                </a:tc>
                <a:extLst>
                  <a:ext uri="{0D108BD9-81ED-4DB2-BD59-A6C34878D82A}">
                    <a16:rowId xmlns:a16="http://schemas.microsoft.com/office/drawing/2014/main" val="4191706201"/>
                  </a:ext>
                </a:extLst>
              </a:tr>
              <a:tr h="2802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latin typeface="Century Gothic"/>
                        </a:rPr>
                        <a:t>Total Annual Benefit per Vehicle</a:t>
                      </a:r>
                    </a:p>
                  </a:txBody>
                  <a:tcPr anchor="ctr">
                    <a:solidFill>
                      <a:schemeClr val="accent2"/>
                    </a:solidFill>
                  </a:tcPr>
                </a:tc>
                <a:tc>
                  <a:txBody>
                    <a:bodyPr/>
                    <a:lstStyle/>
                    <a:p>
                      <a:pPr algn="r"/>
                      <a:endParaRPr lang="en-US" sz="900" b="1">
                        <a:solidFill>
                          <a:schemeClr val="bg1"/>
                        </a:solidFill>
                        <a:latin typeface="Century Gothic"/>
                      </a:endParaRPr>
                    </a:p>
                  </a:txBody>
                  <a:tcPr anchor="ctr">
                    <a:solidFill>
                      <a:schemeClr val="accent2"/>
                    </a:solidFill>
                  </a:tcPr>
                </a:tc>
                <a:tc>
                  <a:txBody>
                    <a:bodyPr/>
                    <a:lstStyle/>
                    <a:p>
                      <a:pPr algn="r"/>
                      <a:r>
                        <a:rPr lang="en-US" sz="900" b="1">
                          <a:solidFill>
                            <a:schemeClr val="bg1"/>
                          </a:solidFill>
                          <a:latin typeface="Century Gothic"/>
                        </a:rPr>
                        <a:t>$ 6,132</a:t>
                      </a:r>
                    </a:p>
                  </a:txBody>
                  <a:tcPr anchor="ctr">
                    <a:solidFill>
                      <a:schemeClr val="accent2"/>
                    </a:solidFill>
                  </a:tcPr>
                </a:tc>
                <a:tc>
                  <a:txBody>
                    <a:bodyPr/>
                    <a:lstStyle/>
                    <a:p>
                      <a:pPr algn="r"/>
                      <a:endParaRPr lang="en-US" sz="900" b="1">
                        <a:solidFill>
                          <a:schemeClr val="bg1"/>
                        </a:solidFill>
                        <a:latin typeface="Century Gothic"/>
                      </a:endParaRPr>
                    </a:p>
                  </a:txBody>
                  <a:tcPr anchor="ctr">
                    <a:solidFill>
                      <a:schemeClr val="accent2"/>
                    </a:solidFill>
                  </a:tcPr>
                </a:tc>
                <a:tc>
                  <a:txBody>
                    <a:bodyPr/>
                    <a:lstStyle/>
                    <a:p>
                      <a:pPr algn="r"/>
                      <a:r>
                        <a:rPr lang="en-US" sz="900" b="1">
                          <a:solidFill>
                            <a:schemeClr val="bg1"/>
                          </a:solidFill>
                          <a:latin typeface="Century Gothic"/>
                        </a:rPr>
                        <a:t>$ 3, 206</a:t>
                      </a:r>
                    </a:p>
                  </a:txBody>
                  <a:tcPr anchor="ctr">
                    <a:solidFill>
                      <a:schemeClr val="accent2"/>
                    </a:solidFill>
                  </a:tcPr>
                </a:tc>
                <a:tc>
                  <a:txBody>
                    <a:bodyPr/>
                    <a:lstStyle/>
                    <a:p>
                      <a:pPr algn="r"/>
                      <a:endParaRPr lang="en-US" sz="900" b="1">
                        <a:solidFill>
                          <a:schemeClr val="bg1"/>
                        </a:solidFill>
                        <a:latin typeface="Century Gothic"/>
                      </a:endParaRPr>
                    </a:p>
                  </a:txBody>
                  <a:tcPr anchor="ctr">
                    <a:solidFill>
                      <a:schemeClr val="accent2"/>
                    </a:solidFill>
                  </a:tcPr>
                </a:tc>
                <a:tc>
                  <a:txBody>
                    <a:bodyPr/>
                    <a:lstStyle/>
                    <a:p>
                      <a:pPr algn="r"/>
                      <a:r>
                        <a:rPr lang="en-US" sz="900" b="1">
                          <a:solidFill>
                            <a:schemeClr val="bg1"/>
                          </a:solidFill>
                          <a:latin typeface="Century Gothic"/>
                        </a:rPr>
                        <a:t>$ 8, 749</a:t>
                      </a:r>
                    </a:p>
                  </a:txBody>
                  <a:tcPr anchor="ctr">
                    <a:solidFill>
                      <a:schemeClr val="accent2"/>
                    </a:solidFill>
                  </a:tcPr>
                </a:tc>
                <a:tc>
                  <a:txBody>
                    <a:bodyPr/>
                    <a:lstStyle/>
                    <a:p>
                      <a:pPr algn="r"/>
                      <a:endParaRPr lang="en-US" sz="900" b="1">
                        <a:solidFill>
                          <a:schemeClr val="bg1"/>
                        </a:solidFill>
                        <a:latin typeface="Century Gothic"/>
                      </a:endParaRPr>
                    </a:p>
                  </a:txBody>
                  <a:tcPr anchor="ctr">
                    <a:solidFill>
                      <a:schemeClr val="accent2"/>
                    </a:solidFill>
                  </a:tcPr>
                </a:tc>
                <a:tc>
                  <a:txBody>
                    <a:bodyPr/>
                    <a:lstStyle/>
                    <a:p>
                      <a:pPr algn="r"/>
                      <a:r>
                        <a:rPr lang="en-US" sz="900" b="1">
                          <a:solidFill>
                            <a:schemeClr val="bg1"/>
                          </a:solidFill>
                          <a:latin typeface="Century Gothic"/>
                        </a:rPr>
                        <a:t>$ 10, 046</a:t>
                      </a:r>
                    </a:p>
                  </a:txBody>
                  <a:tcPr anchor="ctr">
                    <a:solidFill>
                      <a:schemeClr val="accent2"/>
                    </a:solidFill>
                  </a:tcPr>
                </a:tc>
                <a:extLst>
                  <a:ext uri="{0D108BD9-81ED-4DB2-BD59-A6C34878D82A}">
                    <a16:rowId xmlns:a16="http://schemas.microsoft.com/office/drawing/2014/main" val="3672798307"/>
                  </a:ext>
                </a:extLst>
              </a:tr>
              <a:tr h="4195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latin typeface="Century Gothic"/>
                        </a:rPr>
                        <a:t>*Total Annual Benefit per Vehicle without Productivity</a:t>
                      </a:r>
                    </a:p>
                  </a:txBody>
                  <a:tcPr anchor="ctr">
                    <a:solidFill>
                      <a:schemeClr val="accent6"/>
                    </a:solidFill>
                  </a:tcPr>
                </a:tc>
                <a:tc>
                  <a:txBody>
                    <a:bodyPr/>
                    <a:lstStyle/>
                    <a:p>
                      <a:pPr algn="r"/>
                      <a:endParaRPr lang="en-US" sz="900" b="1">
                        <a:solidFill>
                          <a:schemeClr val="bg1"/>
                        </a:solidFill>
                        <a:latin typeface="Century Gothic"/>
                      </a:endParaRPr>
                    </a:p>
                  </a:txBody>
                  <a:tcPr anchor="ctr">
                    <a:solidFill>
                      <a:schemeClr val="accent6"/>
                    </a:solidFill>
                  </a:tcPr>
                </a:tc>
                <a:tc>
                  <a:txBody>
                    <a:bodyPr/>
                    <a:lstStyle/>
                    <a:p>
                      <a:pPr algn="r"/>
                      <a:r>
                        <a:rPr lang="en-US" sz="900" b="1">
                          <a:solidFill>
                            <a:schemeClr val="bg1"/>
                          </a:solidFill>
                          <a:latin typeface="Century Gothic"/>
                        </a:rPr>
                        <a:t>$ 3,375</a:t>
                      </a:r>
                    </a:p>
                  </a:txBody>
                  <a:tcPr anchor="ctr">
                    <a:solidFill>
                      <a:schemeClr val="accent6"/>
                    </a:solidFill>
                  </a:tcPr>
                </a:tc>
                <a:tc>
                  <a:txBody>
                    <a:bodyPr/>
                    <a:lstStyle/>
                    <a:p>
                      <a:pPr algn="r"/>
                      <a:endParaRPr lang="en-US" sz="900" b="1">
                        <a:solidFill>
                          <a:schemeClr val="bg1"/>
                        </a:solidFill>
                        <a:latin typeface="Century Gothic"/>
                      </a:endParaRPr>
                    </a:p>
                  </a:txBody>
                  <a:tcPr anchor="ctr">
                    <a:solidFill>
                      <a:schemeClr val="accent6"/>
                    </a:solidFill>
                  </a:tcPr>
                </a:tc>
                <a:tc>
                  <a:txBody>
                    <a:bodyPr/>
                    <a:lstStyle/>
                    <a:p>
                      <a:pPr algn="r"/>
                      <a:r>
                        <a:rPr lang="en-US" sz="900" b="1">
                          <a:solidFill>
                            <a:schemeClr val="bg1"/>
                          </a:solidFill>
                          <a:latin typeface="Century Gothic"/>
                        </a:rPr>
                        <a:t>$ 2, 287</a:t>
                      </a:r>
                    </a:p>
                  </a:txBody>
                  <a:tcPr anchor="ctr">
                    <a:solidFill>
                      <a:schemeClr val="accent6"/>
                    </a:solidFill>
                  </a:tcPr>
                </a:tc>
                <a:tc>
                  <a:txBody>
                    <a:bodyPr/>
                    <a:lstStyle/>
                    <a:p>
                      <a:pPr algn="r"/>
                      <a:endParaRPr lang="en-US" sz="900" b="1">
                        <a:solidFill>
                          <a:schemeClr val="bg1"/>
                        </a:solidFill>
                        <a:latin typeface="Century Gothic"/>
                      </a:endParaRPr>
                    </a:p>
                  </a:txBody>
                  <a:tcPr anchor="ctr">
                    <a:solidFill>
                      <a:schemeClr val="accent6"/>
                    </a:solidFill>
                  </a:tcPr>
                </a:tc>
                <a:tc>
                  <a:txBody>
                    <a:bodyPr/>
                    <a:lstStyle/>
                    <a:p>
                      <a:pPr algn="r"/>
                      <a:r>
                        <a:rPr lang="en-US" sz="900" b="1">
                          <a:solidFill>
                            <a:schemeClr val="bg1"/>
                          </a:solidFill>
                          <a:latin typeface="Century Gothic"/>
                        </a:rPr>
                        <a:t>$ 3, 883</a:t>
                      </a:r>
                    </a:p>
                  </a:txBody>
                  <a:tcPr anchor="ctr">
                    <a:solidFill>
                      <a:schemeClr val="accent6"/>
                    </a:solidFill>
                  </a:tcPr>
                </a:tc>
                <a:tc>
                  <a:txBody>
                    <a:bodyPr/>
                    <a:lstStyle/>
                    <a:p>
                      <a:pPr algn="r"/>
                      <a:endParaRPr lang="en-US" sz="900" b="1">
                        <a:solidFill>
                          <a:schemeClr val="bg1"/>
                        </a:solidFill>
                        <a:latin typeface="Century Gothic"/>
                      </a:endParaRPr>
                    </a:p>
                  </a:txBody>
                  <a:tcPr anchor="ctr">
                    <a:solidFill>
                      <a:schemeClr val="accent6"/>
                    </a:solidFill>
                  </a:tcPr>
                </a:tc>
                <a:tc>
                  <a:txBody>
                    <a:bodyPr/>
                    <a:lstStyle/>
                    <a:p>
                      <a:pPr algn="r"/>
                      <a:r>
                        <a:rPr lang="en-US" sz="900" b="1">
                          <a:solidFill>
                            <a:schemeClr val="bg1"/>
                          </a:solidFill>
                          <a:latin typeface="Century Gothic"/>
                        </a:rPr>
                        <a:t>$ 3, 991</a:t>
                      </a:r>
                    </a:p>
                  </a:txBody>
                  <a:tcPr anchor="ctr">
                    <a:solidFill>
                      <a:schemeClr val="accent6"/>
                    </a:solidFill>
                  </a:tcPr>
                </a:tc>
                <a:extLst>
                  <a:ext uri="{0D108BD9-81ED-4DB2-BD59-A6C34878D82A}">
                    <a16:rowId xmlns:a16="http://schemas.microsoft.com/office/drawing/2014/main" val="1003743666"/>
                  </a:ext>
                </a:extLst>
              </a:tr>
            </a:tbl>
          </a:graphicData>
        </a:graphic>
      </p:graphicFrame>
      <p:sp>
        <p:nvSpPr>
          <p:cNvPr id="4" name="Rectangle: Rounded Corners 14">
            <a:extLst>
              <a:ext uri="{FF2B5EF4-FFF2-40B4-BE49-F238E27FC236}">
                <a16:creationId xmlns:a16="http://schemas.microsoft.com/office/drawing/2014/main" id="{02EC8903-CDDC-8BE7-9AE5-A04BBA8773F5}"/>
              </a:ext>
            </a:extLst>
          </p:cNvPr>
          <p:cNvSpPr/>
          <p:nvPr/>
        </p:nvSpPr>
        <p:spPr>
          <a:xfrm>
            <a:off x="4177" y="6112911"/>
            <a:ext cx="12191148" cy="74555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Text Placeholder 4">
            <a:extLst>
              <a:ext uri="{FF2B5EF4-FFF2-40B4-BE49-F238E27FC236}">
                <a16:creationId xmlns:a16="http://schemas.microsoft.com/office/drawing/2014/main" id="{B67BD743-8389-4382-B3F0-5B393F7F4946}"/>
              </a:ext>
            </a:extLst>
          </p:cNvPr>
          <p:cNvSpPr txBox="1">
            <a:spLocks/>
          </p:cNvSpPr>
          <p:nvPr/>
        </p:nvSpPr>
        <p:spPr>
          <a:xfrm>
            <a:off x="433423" y="6252644"/>
            <a:ext cx="11454063" cy="445294"/>
          </a:xfrm>
          <a:prstGeom prst="rect">
            <a:avLst/>
          </a:prstGeom>
        </p:spPr>
        <p:txBody>
          <a:bodyPr lIns="91440" tIns="45720" rIns="91440" bIns="45720" anchor="t"/>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100">
                <a:solidFill>
                  <a:srgbClr val="FFFFFF"/>
                </a:solidFill>
                <a:latin typeface="Century Gothic"/>
              </a:rPr>
              <a:t>The above data represents the summary of annualized benefits realized by </a:t>
            </a:r>
            <a:r>
              <a:rPr lang="en-US" sz="1100" err="1">
                <a:solidFill>
                  <a:srgbClr val="FFFFFF"/>
                </a:solidFill>
                <a:latin typeface="Century Gothic"/>
              </a:rPr>
              <a:t>Powerfleet’s</a:t>
            </a:r>
            <a:r>
              <a:rPr lang="en-US" sz="1100">
                <a:solidFill>
                  <a:srgbClr val="FFFFFF"/>
                </a:solidFill>
                <a:latin typeface="Century Gothic"/>
              </a:rPr>
              <a:t> customers within 12-months of system launch and is the on-going/recurring financial benefits achieved. This data represents over 40,000 vehicles across 800+ customer locations.</a:t>
            </a:r>
          </a:p>
          <a:p>
            <a:pPr algn="ctr"/>
            <a:endParaRPr lang="en-US" sz="1100">
              <a:solidFill>
                <a:srgbClr val="FFFFFF"/>
              </a:solidFill>
            </a:endParaRPr>
          </a:p>
        </p:txBody>
      </p:sp>
    </p:spTree>
    <p:extLst>
      <p:ext uri="{BB962C8B-B14F-4D97-AF65-F5344CB8AC3E}">
        <p14:creationId xmlns:p14="http://schemas.microsoft.com/office/powerpoint/2010/main" val="1345612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Optimizing All Your </a:t>
            </a:r>
            <a:r>
              <a:rPr lang="en-US" b="1"/>
              <a:t>In-Warehouse Equipment</a:t>
            </a:r>
          </a:p>
        </p:txBody>
      </p:sp>
      <p:sp>
        <p:nvSpPr>
          <p:cNvPr id="3" name="TextBox 2">
            <a:extLst>
              <a:ext uri="{FF2B5EF4-FFF2-40B4-BE49-F238E27FC236}">
                <a16:creationId xmlns:a16="http://schemas.microsoft.com/office/drawing/2014/main" id="{FD20C42D-AD7F-4A05-4921-1B54618948F2}"/>
              </a:ext>
            </a:extLst>
          </p:cNvPr>
          <p:cNvSpPr txBox="1"/>
          <p:nvPr/>
        </p:nvSpPr>
        <p:spPr>
          <a:xfrm>
            <a:off x="603043" y="1398106"/>
            <a:ext cx="10363200" cy="2349968"/>
          </a:xfrm>
          <a:prstGeom prst="rect">
            <a:avLst/>
          </a:prstGeom>
        </p:spPr>
        <p:txBody>
          <a:bodyPr>
            <a:normAutofit/>
          </a:bodyPr>
          <a:lstStyle>
            <a:defPPr>
              <a:defRPr lang="en-US"/>
            </a:defPPr>
            <a:lvl1pPr marL="228600" indent="-228600">
              <a:lnSpc>
                <a:spcPct val="100000"/>
              </a:lnSpc>
              <a:spcBef>
                <a:spcPts val="1000"/>
              </a:spcBef>
              <a:buClr>
                <a:schemeClr val="accent6"/>
              </a:buClr>
              <a:buFont typeface="Arial" panose="020B0604020202020204" pitchFamily="34" charset="0"/>
              <a:buChar char="•"/>
              <a:defRPr sz="1600">
                <a:latin typeface="Century Gothic" panose="020B0502020202020204" pitchFamily="34" charset="0"/>
              </a:defRPr>
            </a:lvl1pPr>
            <a:lvl2pPr marL="685800" indent="-228600">
              <a:lnSpc>
                <a:spcPct val="100000"/>
              </a:lnSpc>
              <a:spcBef>
                <a:spcPts val="500"/>
              </a:spcBef>
              <a:buClr>
                <a:schemeClr val="accent6"/>
              </a:buClr>
              <a:buSzPct val="75000"/>
              <a:buFont typeface="Courier New" panose="02070309020205020404" pitchFamily="49" charset="0"/>
              <a:buChar char="o"/>
              <a:defRPr sz="1600">
                <a:latin typeface="Century Gothic" panose="020B0502020202020204" pitchFamily="34" charset="0"/>
              </a:defRPr>
            </a:lvl2pPr>
            <a:lvl3pPr marL="1143000" indent="-228600">
              <a:lnSpc>
                <a:spcPct val="100000"/>
              </a:lnSpc>
              <a:spcBef>
                <a:spcPts val="500"/>
              </a:spcBef>
              <a:buClr>
                <a:schemeClr val="accent6"/>
              </a:buClr>
              <a:buFont typeface="Wingdings" pitchFamily="2" charset="2"/>
              <a:buChar char="§"/>
              <a:defRPr sz="1600">
                <a:latin typeface="Century Gothic" panose="020B0502020202020204" pitchFamily="34" charset="0"/>
              </a:defRPr>
            </a:lvl3pPr>
            <a:lvl4pPr marL="1600200" indent="-228600">
              <a:lnSpc>
                <a:spcPct val="100000"/>
              </a:lnSpc>
              <a:spcBef>
                <a:spcPts val="500"/>
              </a:spcBef>
              <a:buClr>
                <a:schemeClr val="accent6"/>
              </a:buClr>
              <a:buFont typeface="Arial" panose="020B0604020202020204" pitchFamily="34" charset="0"/>
              <a:buChar char="•"/>
              <a:defRPr sz="1600">
                <a:latin typeface="Century Gothic" panose="020B0502020202020204" pitchFamily="34" charset="0"/>
              </a:defRPr>
            </a:lvl4pPr>
            <a:lvl5pPr marL="2114550" indent="-285750">
              <a:lnSpc>
                <a:spcPct val="100000"/>
              </a:lnSpc>
              <a:spcBef>
                <a:spcPts val="500"/>
              </a:spcBef>
              <a:buClr>
                <a:schemeClr val="accent6"/>
              </a:buClr>
              <a:buSzPct val="75000"/>
              <a:buFont typeface="Wingdings" pitchFamily="2" charset="2"/>
              <a:buChar char="v"/>
              <a:defRPr sz="1600">
                <a:latin typeface="Century Gothic" panose="020B0502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Clr>
                <a:schemeClr val="accent2"/>
              </a:buClr>
            </a:pPr>
            <a:r>
              <a:rPr lang="en-US" sz="1800"/>
              <a:t>Powered Industrial Vehicles:</a:t>
            </a:r>
          </a:p>
          <a:p>
            <a:pPr lvl="1">
              <a:buClr>
                <a:schemeClr val="accent2"/>
              </a:buClr>
            </a:pPr>
            <a:r>
              <a:rPr lang="en-US" sz="1800"/>
              <a:t>Forklifts, Standups, Counterbalance, Powered Jacks, Walk/Ryder Pallet Jacks, </a:t>
            </a:r>
            <a:br>
              <a:rPr lang="en-US" sz="1800"/>
            </a:br>
            <a:r>
              <a:rPr lang="en-US" sz="1800"/>
              <a:t>Order Pickers, Tuggers and many more…</a:t>
            </a:r>
          </a:p>
          <a:p>
            <a:pPr>
              <a:buClr>
                <a:schemeClr val="accent2"/>
              </a:buClr>
            </a:pPr>
            <a:r>
              <a:rPr lang="en-US" sz="1800"/>
              <a:t>Man-lifts – Boom and Scissor</a:t>
            </a:r>
          </a:p>
          <a:p>
            <a:pPr>
              <a:buClr>
                <a:schemeClr val="accent2"/>
              </a:buClr>
            </a:pPr>
            <a:r>
              <a:rPr lang="en-US" sz="1800"/>
              <a:t>Scrubbers and Sweepers</a:t>
            </a:r>
          </a:p>
          <a:p>
            <a:pPr>
              <a:buClr>
                <a:schemeClr val="accent2"/>
              </a:buClr>
            </a:pPr>
            <a:r>
              <a:rPr lang="en-US" sz="1800"/>
              <a:t>Yard Tractors</a:t>
            </a:r>
          </a:p>
        </p:txBody>
      </p:sp>
      <p:grpSp>
        <p:nvGrpSpPr>
          <p:cNvPr id="4" name="Group 3">
            <a:extLst>
              <a:ext uri="{FF2B5EF4-FFF2-40B4-BE49-F238E27FC236}">
                <a16:creationId xmlns:a16="http://schemas.microsoft.com/office/drawing/2014/main" id="{D08662A6-D725-8E41-54E8-385143D00B29}"/>
              </a:ext>
            </a:extLst>
          </p:cNvPr>
          <p:cNvGrpSpPr/>
          <p:nvPr/>
        </p:nvGrpSpPr>
        <p:grpSpPr>
          <a:xfrm>
            <a:off x="553842" y="2979065"/>
            <a:ext cx="11035115" cy="3268471"/>
            <a:chOff x="564743" y="3473847"/>
            <a:chExt cx="8590106" cy="2544288"/>
          </a:xfrm>
        </p:grpSpPr>
        <p:pic>
          <p:nvPicPr>
            <p:cNvPr id="5" name="Picture 4">
              <a:extLst>
                <a:ext uri="{FF2B5EF4-FFF2-40B4-BE49-F238E27FC236}">
                  <a16:creationId xmlns:a16="http://schemas.microsoft.com/office/drawing/2014/main" id="{321D4EDD-246A-E058-DFD5-4ABA40CC6390}"/>
                </a:ext>
              </a:extLst>
            </p:cNvPr>
            <p:cNvPicPr>
              <a:picLocks noChangeAspect="1"/>
            </p:cNvPicPr>
            <p:nvPr/>
          </p:nvPicPr>
          <p:blipFill>
            <a:blip r:embed="rId3"/>
            <a:stretch>
              <a:fillRect/>
            </a:stretch>
          </p:blipFill>
          <p:spPr>
            <a:xfrm>
              <a:off x="4759035" y="3708852"/>
              <a:ext cx="2214880" cy="1829294"/>
            </a:xfrm>
            <a:prstGeom prst="rect">
              <a:avLst/>
            </a:prstGeom>
          </p:spPr>
        </p:pic>
        <p:pic>
          <p:nvPicPr>
            <p:cNvPr id="6" name="Picture 5">
              <a:extLst>
                <a:ext uri="{FF2B5EF4-FFF2-40B4-BE49-F238E27FC236}">
                  <a16:creationId xmlns:a16="http://schemas.microsoft.com/office/drawing/2014/main" id="{043DAB52-1205-D7E6-9009-C5343FFF404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58657" y="3473847"/>
              <a:ext cx="1696192" cy="2544288"/>
            </a:xfrm>
            <a:prstGeom prst="rect">
              <a:avLst/>
            </a:prstGeom>
          </p:spPr>
        </p:pic>
        <p:pic>
          <p:nvPicPr>
            <p:cNvPr id="7" name="Picture 6" descr="Engineering drawing&#10;&#10;Description automatically generated with medium confidence">
              <a:extLst>
                <a:ext uri="{FF2B5EF4-FFF2-40B4-BE49-F238E27FC236}">
                  <a16:creationId xmlns:a16="http://schemas.microsoft.com/office/drawing/2014/main" id="{DAC9E40B-D206-0D1C-48D2-33167D59BBE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47098" y="3708852"/>
              <a:ext cx="2009337" cy="2009337"/>
            </a:xfrm>
            <a:prstGeom prst="rect">
              <a:avLst/>
            </a:prstGeom>
          </p:spPr>
        </p:pic>
        <p:pic>
          <p:nvPicPr>
            <p:cNvPr id="8" name="Picture 7" descr="A close-up of a machine&#10;&#10;Description automatically generated with medium confidence">
              <a:extLst>
                <a:ext uri="{FF2B5EF4-FFF2-40B4-BE49-F238E27FC236}">
                  <a16:creationId xmlns:a16="http://schemas.microsoft.com/office/drawing/2014/main" id="{917DF189-8DFF-AF03-DA66-7945738FF3D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64743" y="3884191"/>
              <a:ext cx="2310738" cy="1892126"/>
            </a:xfrm>
            <a:prstGeom prst="rect">
              <a:avLst/>
            </a:prstGeom>
          </p:spPr>
        </p:pic>
      </p:grpSp>
      <p:sp>
        <p:nvSpPr>
          <p:cNvPr id="9" name="Chevron 8">
            <a:extLst>
              <a:ext uri="{FF2B5EF4-FFF2-40B4-BE49-F238E27FC236}">
                <a16:creationId xmlns:a16="http://schemas.microsoft.com/office/drawing/2014/main" id="{800DD262-17E9-2598-1EC1-3559366A1A4E}"/>
              </a:ext>
            </a:extLst>
          </p:cNvPr>
          <p:cNvSpPr/>
          <p:nvPr/>
        </p:nvSpPr>
        <p:spPr>
          <a:xfrm>
            <a:off x="3614289" y="4386126"/>
            <a:ext cx="321580" cy="454348"/>
          </a:xfrm>
          <a:prstGeom prst="chevron">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hevron 9">
            <a:extLst>
              <a:ext uri="{FF2B5EF4-FFF2-40B4-BE49-F238E27FC236}">
                <a16:creationId xmlns:a16="http://schemas.microsoft.com/office/drawing/2014/main" id="{DF87E9EC-9FA5-C578-953B-74BE24766195}"/>
              </a:ext>
            </a:extLst>
          </p:cNvPr>
          <p:cNvSpPr/>
          <p:nvPr/>
        </p:nvSpPr>
        <p:spPr>
          <a:xfrm>
            <a:off x="5866422" y="4386126"/>
            <a:ext cx="321580" cy="454348"/>
          </a:xfrm>
          <a:prstGeom prst="chevron">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hevron 10">
            <a:extLst>
              <a:ext uri="{FF2B5EF4-FFF2-40B4-BE49-F238E27FC236}">
                <a16:creationId xmlns:a16="http://schemas.microsoft.com/office/drawing/2014/main" id="{819C5445-2F73-3A57-79D6-016975DA59F0}"/>
              </a:ext>
            </a:extLst>
          </p:cNvPr>
          <p:cNvSpPr/>
          <p:nvPr/>
        </p:nvSpPr>
        <p:spPr>
          <a:xfrm>
            <a:off x="9100689" y="4386126"/>
            <a:ext cx="321580" cy="454348"/>
          </a:xfrm>
          <a:prstGeom prst="chevron">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extBox 11">
            <a:extLst>
              <a:ext uri="{FF2B5EF4-FFF2-40B4-BE49-F238E27FC236}">
                <a16:creationId xmlns:a16="http://schemas.microsoft.com/office/drawing/2014/main" id="{C95BB483-46AB-9092-7C81-171E819C7038}"/>
              </a:ext>
            </a:extLst>
          </p:cNvPr>
          <p:cNvSpPr txBox="1"/>
          <p:nvPr/>
        </p:nvSpPr>
        <p:spPr>
          <a:xfrm>
            <a:off x="603042" y="864114"/>
            <a:ext cx="7682162" cy="338554"/>
          </a:xfrm>
          <a:prstGeom prst="rect">
            <a:avLst/>
          </a:prstGeom>
          <a:noFill/>
        </p:spPr>
        <p:txBody>
          <a:bodyPr wrap="square">
            <a:spAutoFit/>
          </a:bodyPr>
          <a:lstStyle/>
          <a:p>
            <a:pPr>
              <a:spcBef>
                <a:spcPts val="1000"/>
              </a:spcBef>
              <a:buClr>
                <a:schemeClr val="accent6"/>
              </a:buClr>
            </a:pPr>
            <a:r>
              <a:rPr lang="en-US" sz="1600">
                <a:latin typeface="Century Gothic" panose="020B0502020202020204" pitchFamily="34" charset="0"/>
              </a:rPr>
              <a:t>A Universal solution for ANY make/model/type of powered industrial vehicle</a:t>
            </a:r>
          </a:p>
        </p:txBody>
      </p:sp>
    </p:spTree>
    <p:extLst>
      <p:ext uri="{BB962C8B-B14F-4D97-AF65-F5344CB8AC3E}">
        <p14:creationId xmlns:p14="http://schemas.microsoft.com/office/powerpoint/2010/main" val="1480047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6563797"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System</a:t>
            </a:r>
            <a:r>
              <a:rPr lang="en-US"/>
              <a:t> Overview</a:t>
            </a:r>
          </a:p>
        </p:txBody>
      </p:sp>
      <p:sp>
        <p:nvSpPr>
          <p:cNvPr id="3" name="Rectangle 2">
            <a:extLst>
              <a:ext uri="{FF2B5EF4-FFF2-40B4-BE49-F238E27FC236}">
                <a16:creationId xmlns:a16="http://schemas.microsoft.com/office/drawing/2014/main" id="{9CD0C92D-1361-6F33-2A1E-3A8EFD4B86FD}"/>
              </a:ext>
            </a:extLst>
          </p:cNvPr>
          <p:cNvSpPr/>
          <p:nvPr/>
        </p:nvSpPr>
        <p:spPr>
          <a:xfrm>
            <a:off x="7368209" y="-2833"/>
            <a:ext cx="4832536" cy="68596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C6180A2C-AC8E-C00F-FF3D-1CB83A6081AE}"/>
              </a:ext>
            </a:extLst>
          </p:cNvPr>
          <p:cNvSpPr/>
          <p:nvPr/>
        </p:nvSpPr>
        <p:spPr>
          <a:xfrm>
            <a:off x="7368209" y="-2833"/>
            <a:ext cx="4832536" cy="75728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52039AB-B19B-152A-531D-CD06BC308BA0}"/>
              </a:ext>
            </a:extLst>
          </p:cNvPr>
          <p:cNvSpPr txBox="1"/>
          <p:nvPr/>
        </p:nvSpPr>
        <p:spPr>
          <a:xfrm>
            <a:off x="8829922" y="157647"/>
            <a:ext cx="1990477" cy="461665"/>
          </a:xfrm>
          <a:prstGeom prst="rect">
            <a:avLst/>
          </a:prstGeom>
          <a:noFill/>
        </p:spPr>
        <p:txBody>
          <a:bodyPr wrap="square" rtlCol="0">
            <a:spAutoFit/>
          </a:bodyPr>
          <a:lstStyle/>
          <a:p>
            <a:pPr algn="ctr"/>
            <a:r>
              <a:rPr lang="en-US" sz="2400" b="1">
                <a:solidFill>
                  <a:schemeClr val="bg1"/>
                </a:solidFill>
                <a:latin typeface="Century Gothic" panose="020B0502020202020204" pitchFamily="34" charset="0"/>
              </a:rPr>
              <a:t>Features</a:t>
            </a:r>
            <a:endParaRPr lang="en-US" b="1">
              <a:solidFill>
                <a:schemeClr val="bg1"/>
              </a:solidFill>
              <a:latin typeface="Century Gothic" panose="020B0502020202020204" pitchFamily="34" charset="0"/>
            </a:endParaRPr>
          </a:p>
        </p:txBody>
      </p:sp>
      <p:grpSp>
        <p:nvGrpSpPr>
          <p:cNvPr id="6" name="Group 5">
            <a:extLst>
              <a:ext uri="{FF2B5EF4-FFF2-40B4-BE49-F238E27FC236}">
                <a16:creationId xmlns:a16="http://schemas.microsoft.com/office/drawing/2014/main" id="{7538D7D4-6BED-91C4-F5D7-833090C4E1C6}"/>
              </a:ext>
            </a:extLst>
          </p:cNvPr>
          <p:cNvGrpSpPr/>
          <p:nvPr/>
        </p:nvGrpSpPr>
        <p:grpSpPr>
          <a:xfrm>
            <a:off x="7774558" y="920175"/>
            <a:ext cx="4019838" cy="5664940"/>
            <a:chOff x="7774558" y="920175"/>
            <a:chExt cx="4019838" cy="5664940"/>
          </a:xfrm>
        </p:grpSpPr>
        <p:sp>
          <p:nvSpPr>
            <p:cNvPr id="7" name="Text Placeholder 1">
              <a:extLst>
                <a:ext uri="{FF2B5EF4-FFF2-40B4-BE49-F238E27FC236}">
                  <a16:creationId xmlns:a16="http://schemas.microsoft.com/office/drawing/2014/main" id="{0EE2357D-24ED-2E41-88EC-A27E7B953575}"/>
                </a:ext>
              </a:extLst>
            </p:cNvPr>
            <p:cNvSpPr txBox="1">
              <a:spLocks/>
            </p:cNvSpPr>
            <p:nvPr/>
          </p:nvSpPr>
          <p:spPr>
            <a:xfrm>
              <a:off x="7774558" y="920175"/>
              <a:ext cx="4019838" cy="566494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300"/>
                </a:spcBef>
                <a:buNone/>
              </a:pPr>
              <a:r>
                <a:rPr lang="en-US">
                  <a:solidFill>
                    <a:srgbClr val="FFFFFF"/>
                  </a:solidFill>
                </a:rPr>
                <a:t>Access Control</a:t>
              </a:r>
            </a:p>
            <a:p>
              <a:pPr marL="0" indent="0" algn="ctr">
                <a:lnSpc>
                  <a:spcPct val="150000"/>
                </a:lnSpc>
                <a:spcBef>
                  <a:spcPts val="300"/>
                </a:spcBef>
                <a:buNone/>
              </a:pPr>
              <a:r>
                <a:rPr lang="en-US">
                  <a:solidFill>
                    <a:srgbClr val="FFFFFF"/>
                  </a:solidFill>
                </a:rPr>
                <a:t>Electronic Safety Checklist</a:t>
              </a:r>
            </a:p>
            <a:p>
              <a:pPr marL="0" indent="0" algn="ctr">
                <a:lnSpc>
                  <a:spcPct val="150000"/>
                </a:lnSpc>
                <a:spcBef>
                  <a:spcPts val="300"/>
                </a:spcBef>
                <a:buNone/>
              </a:pPr>
              <a:r>
                <a:rPr lang="en-US">
                  <a:solidFill>
                    <a:srgbClr val="FFFFFF"/>
                  </a:solidFill>
                </a:rPr>
                <a:t>Impact Management</a:t>
              </a:r>
            </a:p>
            <a:p>
              <a:pPr marL="0" indent="0" algn="ctr">
                <a:lnSpc>
                  <a:spcPct val="150000"/>
                </a:lnSpc>
                <a:spcBef>
                  <a:spcPts val="300"/>
                </a:spcBef>
                <a:buNone/>
              </a:pPr>
              <a:r>
                <a:rPr lang="en-US">
                  <a:solidFill>
                    <a:srgbClr val="FFFFFF"/>
                  </a:solidFill>
                </a:rPr>
                <a:t>Fleet Utilization</a:t>
              </a:r>
            </a:p>
            <a:p>
              <a:pPr marL="0" indent="0" algn="ctr">
                <a:lnSpc>
                  <a:spcPct val="150000"/>
                </a:lnSpc>
                <a:spcBef>
                  <a:spcPts val="300"/>
                </a:spcBef>
                <a:buNone/>
              </a:pPr>
              <a:r>
                <a:rPr lang="en-US">
                  <a:solidFill>
                    <a:srgbClr val="FFFFFF"/>
                  </a:solidFill>
                </a:rPr>
                <a:t>Preventive Maintenance</a:t>
              </a:r>
            </a:p>
            <a:p>
              <a:pPr marL="0" indent="0" algn="ctr">
                <a:lnSpc>
                  <a:spcPct val="150000"/>
                </a:lnSpc>
                <a:spcBef>
                  <a:spcPts val="300"/>
                </a:spcBef>
                <a:buNone/>
              </a:pPr>
              <a:r>
                <a:rPr lang="en-US">
                  <a:solidFill>
                    <a:srgbClr val="FFFFFF"/>
                  </a:solidFill>
                </a:rPr>
                <a:t>Text Messaging</a:t>
              </a:r>
            </a:p>
            <a:p>
              <a:pPr marL="0" indent="0" algn="ctr">
                <a:lnSpc>
                  <a:spcPct val="150000"/>
                </a:lnSpc>
                <a:spcBef>
                  <a:spcPts val="300"/>
                </a:spcBef>
                <a:buNone/>
              </a:pPr>
              <a:r>
                <a:rPr lang="en-US">
                  <a:solidFill>
                    <a:srgbClr val="FFFFFF"/>
                  </a:solidFill>
                </a:rPr>
                <a:t>Battery Monitoring</a:t>
              </a:r>
            </a:p>
            <a:p>
              <a:pPr marL="0" indent="0" algn="ctr">
                <a:lnSpc>
                  <a:spcPct val="150000"/>
                </a:lnSpc>
                <a:spcBef>
                  <a:spcPts val="300"/>
                </a:spcBef>
                <a:buNone/>
              </a:pPr>
              <a:r>
                <a:rPr lang="en-US">
                  <a:solidFill>
                    <a:srgbClr val="FFFFFF"/>
                  </a:solidFill>
                </a:rPr>
                <a:t>Automated Notification</a:t>
              </a:r>
            </a:p>
            <a:p>
              <a:pPr marL="0" indent="0" algn="ctr">
                <a:lnSpc>
                  <a:spcPct val="150000"/>
                </a:lnSpc>
                <a:spcBef>
                  <a:spcPts val="300"/>
                </a:spcBef>
                <a:buNone/>
              </a:pPr>
              <a:r>
                <a:rPr lang="en-US">
                  <a:solidFill>
                    <a:srgbClr val="FFFFFF"/>
                  </a:solidFill>
                </a:rPr>
                <a:t>On Demand &amp; Scheduled Reporting</a:t>
              </a:r>
            </a:p>
            <a:p>
              <a:pPr marL="0" indent="0" algn="ctr">
                <a:lnSpc>
                  <a:spcPct val="150000"/>
                </a:lnSpc>
                <a:spcBef>
                  <a:spcPts val="300"/>
                </a:spcBef>
                <a:buNone/>
              </a:pPr>
              <a:r>
                <a:rPr lang="en-US">
                  <a:solidFill>
                    <a:srgbClr val="FFFFFF"/>
                  </a:solidFill>
                </a:rPr>
                <a:t>Pedestrian Proximity Detection</a:t>
              </a:r>
            </a:p>
            <a:p>
              <a:pPr marL="0" indent="0" algn="ctr">
                <a:lnSpc>
                  <a:spcPct val="150000"/>
                </a:lnSpc>
                <a:spcBef>
                  <a:spcPts val="300"/>
                </a:spcBef>
                <a:buNone/>
              </a:pPr>
              <a:r>
                <a:rPr lang="en-US">
                  <a:solidFill>
                    <a:srgbClr val="FFFFFF"/>
                  </a:solidFill>
                </a:rPr>
                <a:t>Speed management</a:t>
              </a:r>
            </a:p>
            <a:p>
              <a:pPr marL="0" indent="0" algn="ctr">
                <a:lnSpc>
                  <a:spcPct val="150000"/>
                </a:lnSpc>
                <a:spcBef>
                  <a:spcPts val="300"/>
                </a:spcBef>
                <a:buNone/>
              </a:pPr>
              <a:r>
                <a:rPr lang="en-US">
                  <a:solidFill>
                    <a:srgbClr val="FFFFFF"/>
                  </a:solidFill>
                </a:rPr>
                <a:t>Incident reconstruction</a:t>
              </a:r>
            </a:p>
            <a:p>
              <a:pPr marL="0" indent="0" algn="ctr">
                <a:lnSpc>
                  <a:spcPct val="150000"/>
                </a:lnSpc>
                <a:spcBef>
                  <a:spcPts val="300"/>
                </a:spcBef>
                <a:buNone/>
              </a:pPr>
              <a:r>
                <a:rPr lang="en-US">
                  <a:solidFill>
                    <a:srgbClr val="FFFFFF"/>
                  </a:solidFill>
                </a:rPr>
                <a:t>Location assessment</a:t>
              </a:r>
            </a:p>
            <a:p>
              <a:pPr marL="0" indent="0" algn="ctr">
                <a:lnSpc>
                  <a:spcPct val="150000"/>
                </a:lnSpc>
                <a:spcBef>
                  <a:spcPts val="300"/>
                </a:spcBef>
                <a:buNone/>
              </a:pPr>
              <a:r>
                <a:rPr lang="en-US">
                  <a:solidFill>
                    <a:srgbClr val="FFFFFF"/>
                  </a:solidFill>
                </a:rPr>
                <a:t>APIs</a:t>
              </a:r>
            </a:p>
          </p:txBody>
        </p:sp>
        <p:cxnSp>
          <p:nvCxnSpPr>
            <p:cNvPr id="8" name="Straight Connector 7">
              <a:extLst>
                <a:ext uri="{FF2B5EF4-FFF2-40B4-BE49-F238E27FC236}">
                  <a16:creationId xmlns:a16="http://schemas.microsoft.com/office/drawing/2014/main" id="{EE128A18-3667-83A1-134C-74A44C01DABF}"/>
                </a:ext>
              </a:extLst>
            </p:cNvPr>
            <p:cNvCxnSpPr/>
            <p:nvPr/>
          </p:nvCxnSpPr>
          <p:spPr>
            <a:xfrm>
              <a:off x="8485366" y="1364975"/>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4DA1F9A-024C-DCBA-1957-F55F966F5207}"/>
                </a:ext>
              </a:extLst>
            </p:cNvPr>
            <p:cNvCxnSpPr/>
            <p:nvPr/>
          </p:nvCxnSpPr>
          <p:spPr>
            <a:xfrm>
              <a:off x="8485366" y="1789045"/>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75B4969-65B9-B037-C933-4AA032C0E980}"/>
                </a:ext>
              </a:extLst>
            </p:cNvPr>
            <p:cNvCxnSpPr/>
            <p:nvPr/>
          </p:nvCxnSpPr>
          <p:spPr>
            <a:xfrm>
              <a:off x="8485366" y="2186610"/>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BA2FA39-3DA8-B0ED-03CF-9F4442829296}"/>
                </a:ext>
              </a:extLst>
            </p:cNvPr>
            <p:cNvCxnSpPr/>
            <p:nvPr/>
          </p:nvCxnSpPr>
          <p:spPr>
            <a:xfrm>
              <a:off x="8485366" y="2584175"/>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3462C50-A63C-7872-7AB9-F0BE5F06E575}"/>
                </a:ext>
              </a:extLst>
            </p:cNvPr>
            <p:cNvCxnSpPr/>
            <p:nvPr/>
          </p:nvCxnSpPr>
          <p:spPr>
            <a:xfrm>
              <a:off x="8485366" y="3008244"/>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D1720DB-52C5-A692-EEFB-C9A44AACAABC}"/>
                </a:ext>
              </a:extLst>
            </p:cNvPr>
            <p:cNvCxnSpPr/>
            <p:nvPr/>
          </p:nvCxnSpPr>
          <p:spPr>
            <a:xfrm>
              <a:off x="8485366" y="3405809"/>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EF9745E-468B-063D-E40F-4E0233685F60}"/>
                </a:ext>
              </a:extLst>
            </p:cNvPr>
            <p:cNvCxnSpPr/>
            <p:nvPr/>
          </p:nvCxnSpPr>
          <p:spPr>
            <a:xfrm>
              <a:off x="8485366" y="3816626"/>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0836BAC-DD58-FCC6-C994-9F7EF61A40B8}"/>
                </a:ext>
              </a:extLst>
            </p:cNvPr>
            <p:cNvCxnSpPr/>
            <p:nvPr/>
          </p:nvCxnSpPr>
          <p:spPr>
            <a:xfrm>
              <a:off x="8485366" y="4200939"/>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614B789-D9CD-1A90-5EFF-4CC104CC057F}"/>
                </a:ext>
              </a:extLst>
            </p:cNvPr>
            <p:cNvCxnSpPr/>
            <p:nvPr/>
          </p:nvCxnSpPr>
          <p:spPr>
            <a:xfrm>
              <a:off x="8485366" y="4611756"/>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2F4640-5D74-ADAB-2039-8B0FDDDA67E9}"/>
                </a:ext>
              </a:extLst>
            </p:cNvPr>
            <p:cNvCxnSpPr/>
            <p:nvPr/>
          </p:nvCxnSpPr>
          <p:spPr>
            <a:xfrm>
              <a:off x="8485366" y="4996069"/>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0301C7E-6DA3-904C-A9F0-24ECA62E3096}"/>
                </a:ext>
              </a:extLst>
            </p:cNvPr>
            <p:cNvCxnSpPr/>
            <p:nvPr/>
          </p:nvCxnSpPr>
          <p:spPr>
            <a:xfrm>
              <a:off x="8485366" y="5420139"/>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1D67F5-698F-3E91-A50C-82C7728CF80F}"/>
                </a:ext>
              </a:extLst>
            </p:cNvPr>
            <p:cNvCxnSpPr/>
            <p:nvPr/>
          </p:nvCxnSpPr>
          <p:spPr>
            <a:xfrm>
              <a:off x="8485366" y="5817704"/>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3871BBD-8294-8161-CA2B-26D1CEFAF2DD}"/>
                </a:ext>
              </a:extLst>
            </p:cNvPr>
            <p:cNvCxnSpPr/>
            <p:nvPr/>
          </p:nvCxnSpPr>
          <p:spPr>
            <a:xfrm>
              <a:off x="8485366" y="6228521"/>
              <a:ext cx="2531165" cy="0"/>
            </a:xfrm>
            <a:prstGeom prst="line">
              <a:avLst/>
            </a:prstGeom>
            <a:ln w="28575">
              <a:solidFill>
                <a:srgbClr val="004F3E"/>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A85D7819-8A3C-7DD7-569B-7B4149559BA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2191" t="11146"/>
          <a:stretch/>
        </p:blipFill>
        <p:spPr>
          <a:xfrm>
            <a:off x="554883" y="1071145"/>
            <a:ext cx="4175338" cy="4762057"/>
          </a:xfrm>
          <a:prstGeom prst="rect">
            <a:avLst/>
          </a:prstGeom>
        </p:spPr>
      </p:pic>
      <p:pic>
        <p:nvPicPr>
          <p:cNvPr id="22" name="Picture 21">
            <a:extLst>
              <a:ext uri="{FF2B5EF4-FFF2-40B4-BE49-F238E27FC236}">
                <a16:creationId xmlns:a16="http://schemas.microsoft.com/office/drawing/2014/main" id="{D0EA1A23-7F03-157A-7CA1-B0317B8A211E}"/>
              </a:ext>
            </a:extLst>
          </p:cNvPr>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l="12806" t="14266" b="13899"/>
          <a:stretch/>
        </p:blipFill>
        <p:spPr>
          <a:xfrm>
            <a:off x="1096723" y="3709758"/>
            <a:ext cx="2734972" cy="2253231"/>
          </a:xfrm>
          <a:prstGeom prst="rect">
            <a:avLst/>
          </a:prstGeom>
        </p:spPr>
      </p:pic>
      <p:grpSp>
        <p:nvGrpSpPr>
          <p:cNvPr id="23" name="Group 22">
            <a:extLst>
              <a:ext uri="{FF2B5EF4-FFF2-40B4-BE49-F238E27FC236}">
                <a16:creationId xmlns:a16="http://schemas.microsoft.com/office/drawing/2014/main" id="{4A2BE9DC-C71E-D83C-6FDA-8E61D21D0C78}"/>
              </a:ext>
            </a:extLst>
          </p:cNvPr>
          <p:cNvGrpSpPr/>
          <p:nvPr/>
        </p:nvGrpSpPr>
        <p:grpSpPr>
          <a:xfrm>
            <a:off x="3942294" y="3988019"/>
            <a:ext cx="1830176" cy="1995536"/>
            <a:chOff x="5327376" y="2442937"/>
            <a:chExt cx="1155871" cy="1277791"/>
          </a:xfrm>
        </p:grpSpPr>
        <p:pic>
          <p:nvPicPr>
            <p:cNvPr id="24" name="Picture 23" descr="A grey electronic device with many screws&#10;&#10;Description automatically generated">
              <a:extLst>
                <a:ext uri="{FF2B5EF4-FFF2-40B4-BE49-F238E27FC236}">
                  <a16:creationId xmlns:a16="http://schemas.microsoft.com/office/drawing/2014/main" id="{2D669F9D-7BFB-5E21-AABA-90F81F7D09D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99744" y="2958119"/>
              <a:ext cx="1083503" cy="762609"/>
            </a:xfrm>
            <a:prstGeom prst="rect">
              <a:avLst/>
            </a:prstGeom>
          </p:spPr>
        </p:pic>
        <p:pic>
          <p:nvPicPr>
            <p:cNvPr id="25" name="Picture 24" descr="A black rectangular object with a round button&#10;&#10;Description automatically generated">
              <a:extLst>
                <a:ext uri="{FF2B5EF4-FFF2-40B4-BE49-F238E27FC236}">
                  <a16:creationId xmlns:a16="http://schemas.microsoft.com/office/drawing/2014/main" id="{CF2D9115-3E15-B15D-8075-46B59D073303}"/>
                </a:ext>
              </a:extLst>
            </p:cNvPr>
            <p:cNvPicPr>
              <a:picLocks noChangeAspect="1"/>
            </p:cNvPicPr>
            <p:nvPr/>
          </p:nvPicPr>
          <p:blipFill>
            <a:blip r:embed="rId6" cstate="email">
              <a:clrChange>
                <a:clrFrom>
                  <a:srgbClr val="FCFCFC"/>
                </a:clrFrom>
                <a:clrTo>
                  <a:srgbClr val="FCFCFC">
                    <a:alpha val="0"/>
                  </a:srgbClr>
                </a:clrTo>
              </a:clrChange>
              <a:extLst>
                <a:ext uri="{28A0092B-C50C-407E-A947-70E740481C1C}">
                  <a14:useLocalDpi xmlns:a14="http://schemas.microsoft.com/office/drawing/2010/main"/>
                </a:ext>
              </a:extLst>
            </a:blip>
            <a:stretch>
              <a:fillRect/>
            </a:stretch>
          </p:blipFill>
          <p:spPr>
            <a:xfrm>
              <a:off x="5327376" y="2442937"/>
              <a:ext cx="818843" cy="823482"/>
            </a:xfrm>
            <a:prstGeom prst="rect">
              <a:avLst/>
            </a:prstGeom>
          </p:spPr>
        </p:pic>
      </p:grpSp>
      <p:grpSp>
        <p:nvGrpSpPr>
          <p:cNvPr id="26" name="Group 25">
            <a:extLst>
              <a:ext uri="{FF2B5EF4-FFF2-40B4-BE49-F238E27FC236}">
                <a16:creationId xmlns:a16="http://schemas.microsoft.com/office/drawing/2014/main" id="{B9F4BA10-ECDE-48EA-D225-E217F2C62EF6}"/>
              </a:ext>
            </a:extLst>
          </p:cNvPr>
          <p:cNvGrpSpPr/>
          <p:nvPr/>
        </p:nvGrpSpPr>
        <p:grpSpPr>
          <a:xfrm>
            <a:off x="3829661" y="1408758"/>
            <a:ext cx="2578986" cy="2307300"/>
            <a:chOff x="7143164" y="2801918"/>
            <a:chExt cx="1463038" cy="1318173"/>
          </a:xfrm>
        </p:grpSpPr>
        <p:pic>
          <p:nvPicPr>
            <p:cNvPr id="27" name="Picture 26">
              <a:extLst>
                <a:ext uri="{FF2B5EF4-FFF2-40B4-BE49-F238E27FC236}">
                  <a16:creationId xmlns:a16="http://schemas.microsoft.com/office/drawing/2014/main" id="{CAC5496A-02B1-01BE-9E78-03AC7AFDB36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07060" y="2801918"/>
              <a:ext cx="1399142" cy="907743"/>
            </a:xfrm>
            <a:prstGeom prst="rect">
              <a:avLst/>
            </a:prstGeom>
          </p:spPr>
        </p:pic>
        <p:pic>
          <p:nvPicPr>
            <p:cNvPr id="28" name="Picture 27">
              <a:extLst>
                <a:ext uri="{FF2B5EF4-FFF2-40B4-BE49-F238E27FC236}">
                  <a16:creationId xmlns:a16="http://schemas.microsoft.com/office/drawing/2014/main" id="{61D3C34C-337F-55D7-54D9-00688DBCFEDE}"/>
                </a:ext>
              </a:extLst>
            </p:cNvPr>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143164" y="3460550"/>
              <a:ext cx="587026" cy="659541"/>
            </a:xfrm>
            <a:prstGeom prst="rect">
              <a:avLst/>
            </a:prstGeom>
          </p:spPr>
        </p:pic>
      </p:grpSp>
      <p:pic>
        <p:nvPicPr>
          <p:cNvPr id="29" name="Picture 28">
            <a:extLst>
              <a:ext uri="{FF2B5EF4-FFF2-40B4-BE49-F238E27FC236}">
                <a16:creationId xmlns:a16="http://schemas.microsoft.com/office/drawing/2014/main" id="{48014180-8CF0-9278-1AC9-F2F20C737F4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1184" t="-1397" r="2367" b="6664"/>
          <a:stretch/>
        </p:blipFill>
        <p:spPr>
          <a:xfrm>
            <a:off x="5119553" y="3316646"/>
            <a:ext cx="1532783" cy="1505197"/>
          </a:xfrm>
          <a:prstGeom prst="rect">
            <a:avLst/>
          </a:prstGeom>
          <a:ln>
            <a:noFill/>
          </a:ln>
        </p:spPr>
      </p:pic>
      <p:pic>
        <p:nvPicPr>
          <p:cNvPr id="31" name="Picture 2" descr="MPS25-1C-DV15A">
            <a:extLst>
              <a:ext uri="{FF2B5EF4-FFF2-40B4-BE49-F238E27FC236}">
                <a16:creationId xmlns:a16="http://schemas.microsoft.com/office/drawing/2014/main" id="{29EF3381-3236-81C8-A16B-06B384246F2C}"/>
              </a:ext>
            </a:extLst>
          </p:cNvPr>
          <p:cNvPicPr>
            <a:picLocks noChangeAspect="1" noChangeArrowheads="1"/>
          </p:cNvPicPr>
          <p:nvPr/>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91849" y="4367050"/>
            <a:ext cx="1387558" cy="1387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0941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Software</a:t>
            </a:r>
          </a:p>
        </p:txBody>
      </p:sp>
      <p:grpSp>
        <p:nvGrpSpPr>
          <p:cNvPr id="3" name="Group 2">
            <a:extLst>
              <a:ext uri="{FF2B5EF4-FFF2-40B4-BE49-F238E27FC236}">
                <a16:creationId xmlns:a16="http://schemas.microsoft.com/office/drawing/2014/main" id="{C34034A8-85A1-F6EE-0D36-23FAA073780B}"/>
              </a:ext>
            </a:extLst>
          </p:cNvPr>
          <p:cNvGrpSpPr/>
          <p:nvPr/>
        </p:nvGrpSpPr>
        <p:grpSpPr>
          <a:xfrm>
            <a:off x="603042" y="1779205"/>
            <a:ext cx="4581640" cy="1887692"/>
            <a:chOff x="603042" y="1873385"/>
            <a:chExt cx="4581640" cy="1439114"/>
          </a:xfrm>
          <a:solidFill>
            <a:schemeClr val="accent2">
              <a:lumMod val="20000"/>
              <a:lumOff val="80000"/>
            </a:schemeClr>
          </a:solidFill>
        </p:grpSpPr>
        <p:sp>
          <p:nvSpPr>
            <p:cNvPr id="4" name="Rounded Rectangle 3">
              <a:extLst>
                <a:ext uri="{FF2B5EF4-FFF2-40B4-BE49-F238E27FC236}">
                  <a16:creationId xmlns:a16="http://schemas.microsoft.com/office/drawing/2014/main" id="{31CF8CE8-EBF5-7816-D87E-575BAC5C3871}"/>
                </a:ext>
              </a:extLst>
            </p:cNvPr>
            <p:cNvSpPr/>
            <p:nvPr/>
          </p:nvSpPr>
          <p:spPr>
            <a:xfrm>
              <a:off x="603042" y="1873385"/>
              <a:ext cx="1045225" cy="361494"/>
            </a:xfrm>
            <a:prstGeom prst="roundRect">
              <a:avLst/>
            </a:prstGeom>
            <a:grp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FF294AC5-1270-0533-07D8-831B5E926125}"/>
                </a:ext>
              </a:extLst>
            </p:cNvPr>
            <p:cNvSpPr/>
            <p:nvPr/>
          </p:nvSpPr>
          <p:spPr>
            <a:xfrm>
              <a:off x="1781847" y="1873385"/>
              <a:ext cx="1045225" cy="361494"/>
            </a:xfrm>
            <a:prstGeom prst="roundRect">
              <a:avLst/>
            </a:prstGeom>
            <a:grp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E9A54170-6BF4-493F-5659-3D884424A54D}"/>
                </a:ext>
              </a:extLst>
            </p:cNvPr>
            <p:cNvSpPr/>
            <p:nvPr/>
          </p:nvSpPr>
          <p:spPr>
            <a:xfrm>
              <a:off x="2960652" y="1873385"/>
              <a:ext cx="1045225" cy="361494"/>
            </a:xfrm>
            <a:prstGeom prst="roundRect">
              <a:avLst/>
            </a:prstGeom>
            <a:grp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C37B565E-CA10-3B39-52D9-9BB4EA5DAF20}"/>
                </a:ext>
              </a:extLst>
            </p:cNvPr>
            <p:cNvSpPr/>
            <p:nvPr/>
          </p:nvSpPr>
          <p:spPr>
            <a:xfrm>
              <a:off x="4139457" y="1873385"/>
              <a:ext cx="1045225" cy="361494"/>
            </a:xfrm>
            <a:prstGeom prst="roundRect">
              <a:avLst/>
            </a:prstGeom>
            <a:grp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2107111D-F6D6-F608-F681-5FEA50E99EDA}"/>
                </a:ext>
              </a:extLst>
            </p:cNvPr>
            <p:cNvSpPr/>
            <p:nvPr/>
          </p:nvSpPr>
          <p:spPr>
            <a:xfrm>
              <a:off x="603042" y="2397092"/>
              <a:ext cx="1045225" cy="361494"/>
            </a:xfrm>
            <a:prstGeom prst="roundRect">
              <a:avLst/>
            </a:prstGeom>
            <a:grp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E90CA081-43CA-4A3A-04F2-E628643AE18E}"/>
                </a:ext>
              </a:extLst>
            </p:cNvPr>
            <p:cNvSpPr/>
            <p:nvPr/>
          </p:nvSpPr>
          <p:spPr>
            <a:xfrm>
              <a:off x="1781847" y="2397092"/>
              <a:ext cx="1045225" cy="361494"/>
            </a:xfrm>
            <a:prstGeom prst="roundRect">
              <a:avLst/>
            </a:prstGeom>
            <a:grp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8781C6C4-E01D-CB49-4A8D-2BBD01C34435}"/>
                </a:ext>
              </a:extLst>
            </p:cNvPr>
            <p:cNvSpPr/>
            <p:nvPr/>
          </p:nvSpPr>
          <p:spPr>
            <a:xfrm>
              <a:off x="2960652" y="2397092"/>
              <a:ext cx="1045225" cy="361494"/>
            </a:xfrm>
            <a:prstGeom prst="roundRect">
              <a:avLst/>
            </a:prstGeom>
            <a:grp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BB3A0B7B-C9A9-5F23-CE0A-53A0AC58CC79}"/>
                </a:ext>
              </a:extLst>
            </p:cNvPr>
            <p:cNvSpPr/>
            <p:nvPr/>
          </p:nvSpPr>
          <p:spPr>
            <a:xfrm>
              <a:off x="4139457" y="2397092"/>
              <a:ext cx="1045225" cy="361494"/>
            </a:xfrm>
            <a:prstGeom prst="roundRect">
              <a:avLst/>
            </a:prstGeom>
            <a:grp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53CC395F-21AB-FE72-15C9-343A76972361}"/>
                </a:ext>
              </a:extLst>
            </p:cNvPr>
            <p:cNvSpPr/>
            <p:nvPr/>
          </p:nvSpPr>
          <p:spPr>
            <a:xfrm>
              <a:off x="2367730" y="2951005"/>
              <a:ext cx="1045225" cy="361494"/>
            </a:xfrm>
            <a:prstGeom prst="roundRect">
              <a:avLst/>
            </a:prstGeom>
            <a:grp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ounded Rectangle 12">
            <a:extLst>
              <a:ext uri="{FF2B5EF4-FFF2-40B4-BE49-F238E27FC236}">
                <a16:creationId xmlns:a16="http://schemas.microsoft.com/office/drawing/2014/main" id="{38E94624-46A1-0682-3145-6F30376C05A3}"/>
              </a:ext>
            </a:extLst>
          </p:cNvPr>
          <p:cNvSpPr/>
          <p:nvPr/>
        </p:nvSpPr>
        <p:spPr>
          <a:xfrm>
            <a:off x="5181690" y="402626"/>
            <a:ext cx="1651000" cy="399764"/>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72BE4757-E180-793D-24A2-D07EAB901C57}"/>
              </a:ext>
            </a:extLst>
          </p:cNvPr>
          <p:cNvSpPr/>
          <p:nvPr/>
        </p:nvSpPr>
        <p:spPr>
          <a:xfrm>
            <a:off x="2001572" y="1155043"/>
            <a:ext cx="1651000" cy="392943"/>
          </a:xfrm>
          <a:prstGeom prst="roundRect">
            <a:avLst/>
          </a:prstGeom>
          <a:solidFill>
            <a:schemeClr val="accent2"/>
          </a:solidFill>
          <a:ln w="1905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76A561A4-4EE0-C7B7-D16E-2A351040E706}"/>
              </a:ext>
            </a:extLst>
          </p:cNvPr>
          <p:cNvSpPr/>
          <p:nvPr/>
        </p:nvSpPr>
        <p:spPr>
          <a:xfrm>
            <a:off x="8306318" y="1155043"/>
            <a:ext cx="1651000" cy="392943"/>
          </a:xfrm>
          <a:prstGeom prst="roundRect">
            <a:avLst/>
          </a:prstGeom>
          <a:solidFill>
            <a:schemeClr val="accent6"/>
          </a:solid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4BB269BC-9076-A229-DEBA-C253A1F2D69A}"/>
              </a:ext>
            </a:extLst>
          </p:cNvPr>
          <p:cNvSpPr/>
          <p:nvPr/>
        </p:nvSpPr>
        <p:spPr>
          <a:xfrm>
            <a:off x="6871970" y="1835656"/>
            <a:ext cx="1045225" cy="474173"/>
          </a:xfrm>
          <a:prstGeom prst="roundRect">
            <a:avLst/>
          </a:prstGeom>
          <a:solidFill>
            <a:schemeClr val="accent6">
              <a:lumMod val="20000"/>
              <a:lumOff val="80000"/>
            </a:schemeClr>
          </a:solidFill>
          <a:ln w="190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B9C7DAD3-CC4F-38A7-684A-BEEA1274811D}"/>
              </a:ext>
            </a:extLst>
          </p:cNvPr>
          <p:cNvSpPr/>
          <p:nvPr/>
        </p:nvSpPr>
        <p:spPr>
          <a:xfrm>
            <a:off x="8050775" y="1835656"/>
            <a:ext cx="1045225" cy="474173"/>
          </a:xfrm>
          <a:prstGeom prst="roundRect">
            <a:avLst/>
          </a:prstGeom>
          <a:solidFill>
            <a:schemeClr val="accent6">
              <a:lumMod val="20000"/>
              <a:lumOff val="80000"/>
            </a:schemeClr>
          </a:solidFill>
          <a:ln w="190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BC9AB448-776F-00D0-5977-47EF05858F6D}"/>
              </a:ext>
            </a:extLst>
          </p:cNvPr>
          <p:cNvSpPr/>
          <p:nvPr/>
        </p:nvSpPr>
        <p:spPr>
          <a:xfrm>
            <a:off x="9229580" y="1835656"/>
            <a:ext cx="1045225" cy="474173"/>
          </a:xfrm>
          <a:prstGeom prst="roundRect">
            <a:avLst/>
          </a:prstGeom>
          <a:solidFill>
            <a:schemeClr val="accent6">
              <a:lumMod val="20000"/>
              <a:lumOff val="80000"/>
            </a:schemeClr>
          </a:solidFill>
          <a:ln w="190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7C715140-27EF-00A3-1DFE-7E05135D7347}"/>
              </a:ext>
            </a:extLst>
          </p:cNvPr>
          <p:cNvSpPr/>
          <p:nvPr/>
        </p:nvSpPr>
        <p:spPr>
          <a:xfrm>
            <a:off x="10408385" y="1835656"/>
            <a:ext cx="1177098" cy="474173"/>
          </a:xfrm>
          <a:prstGeom prst="roundRect">
            <a:avLst/>
          </a:prstGeom>
          <a:solidFill>
            <a:schemeClr val="accent6">
              <a:lumMod val="20000"/>
              <a:lumOff val="80000"/>
            </a:schemeClr>
          </a:solidFill>
          <a:ln w="190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C00F210E-876B-752D-1070-8C88BCD99550}"/>
              </a:ext>
            </a:extLst>
          </p:cNvPr>
          <p:cNvSpPr/>
          <p:nvPr/>
        </p:nvSpPr>
        <p:spPr>
          <a:xfrm>
            <a:off x="2001572" y="4030355"/>
            <a:ext cx="1651000" cy="403942"/>
          </a:xfrm>
          <a:prstGeom prst="roundRect">
            <a:avLst/>
          </a:prstGeom>
          <a:solidFill>
            <a:schemeClr val="accent1">
              <a:lumMod val="75000"/>
              <a:lumOff val="25000"/>
            </a:schemeClr>
          </a:solidFill>
          <a:ln w="19050">
            <a:solidFill>
              <a:schemeClr val="accent1">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6587B008-3658-D6E3-DC66-078A7AF26C74}"/>
              </a:ext>
            </a:extLst>
          </p:cNvPr>
          <p:cNvGrpSpPr/>
          <p:nvPr/>
        </p:nvGrpSpPr>
        <p:grpSpPr>
          <a:xfrm>
            <a:off x="603042" y="4728275"/>
            <a:ext cx="4581640" cy="1273713"/>
            <a:chOff x="603042" y="4713285"/>
            <a:chExt cx="4581640" cy="896886"/>
          </a:xfrm>
          <a:solidFill>
            <a:schemeClr val="accent1">
              <a:lumMod val="10000"/>
              <a:lumOff val="90000"/>
            </a:schemeClr>
          </a:solidFill>
        </p:grpSpPr>
        <p:sp>
          <p:nvSpPr>
            <p:cNvPr id="22" name="Rounded Rectangle 21">
              <a:extLst>
                <a:ext uri="{FF2B5EF4-FFF2-40B4-BE49-F238E27FC236}">
                  <a16:creationId xmlns:a16="http://schemas.microsoft.com/office/drawing/2014/main" id="{EC1CFEA6-5D0E-6AA5-33C2-529F3D447EDA}"/>
                </a:ext>
              </a:extLst>
            </p:cNvPr>
            <p:cNvSpPr/>
            <p:nvPr/>
          </p:nvSpPr>
          <p:spPr>
            <a:xfrm>
              <a:off x="603042" y="4713285"/>
              <a:ext cx="1045225" cy="361494"/>
            </a:xfrm>
            <a:prstGeom prst="roundRect">
              <a:avLst/>
            </a:prstGeom>
            <a:grp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86E464A5-8EE7-3B58-7B2C-3B3FA3580875}"/>
                </a:ext>
              </a:extLst>
            </p:cNvPr>
            <p:cNvSpPr/>
            <p:nvPr/>
          </p:nvSpPr>
          <p:spPr>
            <a:xfrm>
              <a:off x="1781847" y="4713285"/>
              <a:ext cx="1045225" cy="361494"/>
            </a:xfrm>
            <a:prstGeom prst="roundRect">
              <a:avLst/>
            </a:prstGeom>
            <a:grp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B41E594C-2063-7C69-E209-92B7498F27AD}"/>
                </a:ext>
              </a:extLst>
            </p:cNvPr>
            <p:cNvSpPr/>
            <p:nvPr/>
          </p:nvSpPr>
          <p:spPr>
            <a:xfrm>
              <a:off x="2960652" y="4713285"/>
              <a:ext cx="1045225" cy="361494"/>
            </a:xfrm>
            <a:prstGeom prst="roundRect">
              <a:avLst/>
            </a:prstGeom>
            <a:grp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985D2438-1168-4943-4D2B-880737A386FC}"/>
                </a:ext>
              </a:extLst>
            </p:cNvPr>
            <p:cNvSpPr/>
            <p:nvPr/>
          </p:nvSpPr>
          <p:spPr>
            <a:xfrm>
              <a:off x="4139457" y="4713285"/>
              <a:ext cx="1045225" cy="361494"/>
            </a:xfrm>
            <a:prstGeom prst="roundRect">
              <a:avLst/>
            </a:prstGeom>
            <a:grp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3AD47621-F751-03DA-EBC7-D4AD01E6C812}"/>
                </a:ext>
              </a:extLst>
            </p:cNvPr>
            <p:cNvSpPr/>
            <p:nvPr/>
          </p:nvSpPr>
          <p:spPr>
            <a:xfrm>
              <a:off x="1781847" y="5248677"/>
              <a:ext cx="1045225" cy="361494"/>
            </a:xfrm>
            <a:prstGeom prst="roundRect">
              <a:avLst/>
            </a:prstGeom>
            <a:grp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52A84589-061E-4A54-B4AA-8E45A331E0E5}"/>
                </a:ext>
              </a:extLst>
            </p:cNvPr>
            <p:cNvSpPr/>
            <p:nvPr/>
          </p:nvSpPr>
          <p:spPr>
            <a:xfrm>
              <a:off x="2960652" y="5248677"/>
              <a:ext cx="1045225" cy="361494"/>
            </a:xfrm>
            <a:prstGeom prst="roundRect">
              <a:avLst/>
            </a:prstGeom>
            <a:grp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DD69FAC2-75A8-A1D2-F3E6-F1294F8B51FC}"/>
                </a:ext>
              </a:extLst>
            </p:cNvPr>
            <p:cNvSpPr/>
            <p:nvPr/>
          </p:nvSpPr>
          <p:spPr>
            <a:xfrm>
              <a:off x="4139457" y="5248677"/>
              <a:ext cx="1045225" cy="361494"/>
            </a:xfrm>
            <a:prstGeom prst="roundRect">
              <a:avLst/>
            </a:prstGeom>
            <a:grp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ounded Rectangle 28">
            <a:extLst>
              <a:ext uri="{FF2B5EF4-FFF2-40B4-BE49-F238E27FC236}">
                <a16:creationId xmlns:a16="http://schemas.microsoft.com/office/drawing/2014/main" id="{E23DBEE9-E4EA-161B-0019-836A95F32D71}"/>
              </a:ext>
            </a:extLst>
          </p:cNvPr>
          <p:cNvSpPr/>
          <p:nvPr/>
        </p:nvSpPr>
        <p:spPr>
          <a:xfrm>
            <a:off x="7080407" y="4050885"/>
            <a:ext cx="1651000" cy="403942"/>
          </a:xfrm>
          <a:prstGeom prst="roundRect">
            <a:avLst/>
          </a:prstGeom>
          <a:solidFill>
            <a:srgbClr val="F3B718"/>
          </a:solidFill>
          <a:ln w="1905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D8709F3B-D095-2F6B-91EA-DECBB7C8B30C}"/>
              </a:ext>
            </a:extLst>
          </p:cNvPr>
          <p:cNvGrpSpPr/>
          <p:nvPr/>
        </p:nvGrpSpPr>
        <p:grpSpPr>
          <a:xfrm>
            <a:off x="6178342" y="4721225"/>
            <a:ext cx="3402835" cy="513375"/>
            <a:chOff x="6178342" y="4713285"/>
            <a:chExt cx="3402835" cy="361494"/>
          </a:xfrm>
          <a:solidFill>
            <a:schemeClr val="accent5">
              <a:lumMod val="20000"/>
              <a:lumOff val="80000"/>
            </a:schemeClr>
          </a:solidFill>
        </p:grpSpPr>
        <p:sp>
          <p:nvSpPr>
            <p:cNvPr id="32" name="Rounded Rectangle 31">
              <a:extLst>
                <a:ext uri="{FF2B5EF4-FFF2-40B4-BE49-F238E27FC236}">
                  <a16:creationId xmlns:a16="http://schemas.microsoft.com/office/drawing/2014/main" id="{DACB94C6-7B10-0CA6-6B2D-53BCD8586F9E}"/>
                </a:ext>
              </a:extLst>
            </p:cNvPr>
            <p:cNvSpPr/>
            <p:nvPr/>
          </p:nvSpPr>
          <p:spPr>
            <a:xfrm>
              <a:off x="6178342" y="4713285"/>
              <a:ext cx="1045225" cy="361494"/>
            </a:xfrm>
            <a:prstGeom prst="roundRect">
              <a:avLst/>
            </a:prstGeom>
            <a:grp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AACC4DBA-9D8D-8EF7-AC36-295B9D899BA4}"/>
                </a:ext>
              </a:extLst>
            </p:cNvPr>
            <p:cNvSpPr/>
            <p:nvPr/>
          </p:nvSpPr>
          <p:spPr>
            <a:xfrm>
              <a:off x="7357147" y="4713285"/>
              <a:ext cx="1045225" cy="361494"/>
            </a:xfrm>
            <a:prstGeom prst="roundRect">
              <a:avLst/>
            </a:prstGeom>
            <a:grp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400D92BE-D1AB-D54A-A72F-47CE950B83E4}"/>
                </a:ext>
              </a:extLst>
            </p:cNvPr>
            <p:cNvSpPr/>
            <p:nvPr/>
          </p:nvSpPr>
          <p:spPr>
            <a:xfrm>
              <a:off x="8535952" y="4713285"/>
              <a:ext cx="1045225" cy="361494"/>
            </a:xfrm>
            <a:prstGeom prst="roundRect">
              <a:avLst/>
            </a:prstGeom>
            <a:grp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ounded Rectangle 34">
            <a:extLst>
              <a:ext uri="{FF2B5EF4-FFF2-40B4-BE49-F238E27FC236}">
                <a16:creationId xmlns:a16="http://schemas.microsoft.com/office/drawing/2014/main" id="{E69E4A0F-20B9-8E9E-2F2A-9DEAD9B45D65}"/>
              </a:ext>
            </a:extLst>
          </p:cNvPr>
          <p:cNvSpPr/>
          <p:nvPr/>
        </p:nvSpPr>
        <p:spPr>
          <a:xfrm>
            <a:off x="9934482" y="3034117"/>
            <a:ext cx="1651000" cy="394526"/>
          </a:xfrm>
          <a:prstGeom prst="roundRect">
            <a:avLst/>
          </a:prstGeom>
          <a:solidFill>
            <a:schemeClr val="accent4">
              <a:lumMod val="75000"/>
            </a:schemeClr>
          </a:solidFill>
          <a:ln w="19050">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 Placeholder 1">
            <a:extLst>
              <a:ext uri="{FF2B5EF4-FFF2-40B4-BE49-F238E27FC236}">
                <a16:creationId xmlns:a16="http://schemas.microsoft.com/office/drawing/2014/main" id="{D0EA4902-E269-864E-D683-86950FB9E0FE}"/>
              </a:ext>
            </a:extLst>
          </p:cNvPr>
          <p:cNvSpPr txBox="1">
            <a:spLocks/>
          </p:cNvSpPr>
          <p:nvPr/>
        </p:nvSpPr>
        <p:spPr>
          <a:xfrm>
            <a:off x="882211" y="702306"/>
            <a:ext cx="10217357" cy="65314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37" name="Text Placeholder 1">
            <a:extLst>
              <a:ext uri="{FF2B5EF4-FFF2-40B4-BE49-F238E27FC236}">
                <a16:creationId xmlns:a16="http://schemas.microsoft.com/office/drawing/2014/main" id="{BE4443FE-2525-94DF-9AFB-834A39B37C4F}"/>
              </a:ext>
            </a:extLst>
          </p:cNvPr>
          <p:cNvSpPr txBox="1">
            <a:spLocks/>
          </p:cNvSpPr>
          <p:nvPr/>
        </p:nvSpPr>
        <p:spPr>
          <a:xfrm>
            <a:off x="5181689" y="380048"/>
            <a:ext cx="1651001"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300"/>
              </a:spcBef>
              <a:buNone/>
            </a:pPr>
            <a:r>
              <a:rPr lang="en-US" sz="1400" b="1">
                <a:solidFill>
                  <a:srgbClr val="FFFFFF"/>
                </a:solidFill>
              </a:rPr>
              <a:t>Cloud App</a:t>
            </a:r>
          </a:p>
          <a:p>
            <a:pPr marL="0" indent="0" algn="ctr">
              <a:lnSpc>
                <a:spcPct val="150000"/>
              </a:lnSpc>
              <a:spcBef>
                <a:spcPts val="300"/>
              </a:spcBef>
              <a:buNone/>
            </a:pPr>
            <a:endParaRPr lang="en-US" sz="1400" b="1">
              <a:solidFill>
                <a:srgbClr val="FFFFFF"/>
              </a:solidFill>
            </a:endParaRPr>
          </a:p>
        </p:txBody>
      </p:sp>
      <p:sp>
        <p:nvSpPr>
          <p:cNvPr id="38" name="Text Placeholder 1">
            <a:extLst>
              <a:ext uri="{FF2B5EF4-FFF2-40B4-BE49-F238E27FC236}">
                <a16:creationId xmlns:a16="http://schemas.microsoft.com/office/drawing/2014/main" id="{A72B3E38-0DEE-06DF-A492-7F08E6E3BA84}"/>
              </a:ext>
            </a:extLst>
          </p:cNvPr>
          <p:cNvSpPr txBox="1">
            <a:spLocks/>
          </p:cNvSpPr>
          <p:nvPr/>
        </p:nvSpPr>
        <p:spPr>
          <a:xfrm>
            <a:off x="2001572" y="1132465"/>
            <a:ext cx="1651001"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300"/>
              </a:spcBef>
              <a:buNone/>
            </a:pPr>
            <a:r>
              <a:rPr lang="en-US" sz="1400" b="1">
                <a:solidFill>
                  <a:srgbClr val="FFFFFF"/>
                </a:solidFill>
              </a:rPr>
              <a:t>Core Features</a:t>
            </a:r>
          </a:p>
          <a:p>
            <a:pPr marL="0" indent="0" algn="ctr">
              <a:lnSpc>
                <a:spcPct val="150000"/>
              </a:lnSpc>
              <a:spcBef>
                <a:spcPts val="300"/>
              </a:spcBef>
              <a:buNone/>
            </a:pPr>
            <a:endParaRPr lang="en-US" sz="1400" b="1">
              <a:solidFill>
                <a:srgbClr val="FFFFFF"/>
              </a:solidFill>
            </a:endParaRPr>
          </a:p>
        </p:txBody>
      </p:sp>
      <p:sp>
        <p:nvSpPr>
          <p:cNvPr id="39" name="Text Placeholder 1">
            <a:extLst>
              <a:ext uri="{FF2B5EF4-FFF2-40B4-BE49-F238E27FC236}">
                <a16:creationId xmlns:a16="http://schemas.microsoft.com/office/drawing/2014/main" id="{53DB4D28-2FE8-F7B5-C77D-33E3CAF20A88}"/>
              </a:ext>
            </a:extLst>
          </p:cNvPr>
          <p:cNvSpPr txBox="1">
            <a:spLocks/>
          </p:cNvSpPr>
          <p:nvPr/>
        </p:nvSpPr>
        <p:spPr>
          <a:xfrm>
            <a:off x="8306317" y="1132465"/>
            <a:ext cx="1651001"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300"/>
              </a:spcBef>
              <a:buNone/>
            </a:pPr>
            <a:r>
              <a:rPr lang="en-US" sz="1400" b="1">
                <a:solidFill>
                  <a:srgbClr val="FFFFFF"/>
                </a:solidFill>
              </a:rPr>
              <a:t>+ Features</a:t>
            </a:r>
          </a:p>
          <a:p>
            <a:pPr marL="0" indent="0" algn="ctr">
              <a:lnSpc>
                <a:spcPct val="150000"/>
              </a:lnSpc>
              <a:spcBef>
                <a:spcPts val="300"/>
              </a:spcBef>
              <a:buNone/>
            </a:pPr>
            <a:endParaRPr lang="en-US" sz="1400" b="1">
              <a:solidFill>
                <a:srgbClr val="FFFFFF"/>
              </a:solidFill>
            </a:endParaRPr>
          </a:p>
        </p:txBody>
      </p:sp>
      <p:sp>
        <p:nvSpPr>
          <p:cNvPr id="40" name="Text Placeholder 1">
            <a:extLst>
              <a:ext uri="{FF2B5EF4-FFF2-40B4-BE49-F238E27FC236}">
                <a16:creationId xmlns:a16="http://schemas.microsoft.com/office/drawing/2014/main" id="{94272A20-90BE-E692-A01A-1C0A715E9EE2}"/>
              </a:ext>
            </a:extLst>
          </p:cNvPr>
          <p:cNvSpPr txBox="1">
            <a:spLocks/>
          </p:cNvSpPr>
          <p:nvPr/>
        </p:nvSpPr>
        <p:spPr>
          <a:xfrm>
            <a:off x="2001572" y="4007121"/>
            <a:ext cx="1651001"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300"/>
              </a:spcBef>
              <a:buNone/>
            </a:pPr>
            <a:r>
              <a:rPr lang="en-US" sz="1400" b="1">
                <a:solidFill>
                  <a:srgbClr val="FFFFFF"/>
                </a:solidFill>
              </a:rPr>
              <a:t>Data Sources</a:t>
            </a:r>
          </a:p>
          <a:p>
            <a:pPr marL="0" indent="0" algn="ctr">
              <a:lnSpc>
                <a:spcPct val="150000"/>
              </a:lnSpc>
              <a:spcBef>
                <a:spcPts val="300"/>
              </a:spcBef>
              <a:buNone/>
            </a:pPr>
            <a:endParaRPr lang="en-US" sz="1400" b="1">
              <a:solidFill>
                <a:srgbClr val="FFFFFF"/>
              </a:solidFill>
            </a:endParaRPr>
          </a:p>
        </p:txBody>
      </p:sp>
      <p:sp>
        <p:nvSpPr>
          <p:cNvPr id="41" name="Text Placeholder 1">
            <a:extLst>
              <a:ext uri="{FF2B5EF4-FFF2-40B4-BE49-F238E27FC236}">
                <a16:creationId xmlns:a16="http://schemas.microsoft.com/office/drawing/2014/main" id="{055C3166-828D-04D4-3DA3-D4E951A60363}"/>
              </a:ext>
            </a:extLst>
          </p:cNvPr>
          <p:cNvSpPr txBox="1">
            <a:spLocks/>
          </p:cNvSpPr>
          <p:nvPr/>
        </p:nvSpPr>
        <p:spPr>
          <a:xfrm>
            <a:off x="7079603" y="4028307"/>
            <a:ext cx="1651001"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300"/>
              </a:spcBef>
              <a:buNone/>
            </a:pPr>
            <a:r>
              <a:rPr lang="en-US" sz="1400" b="1">
                <a:solidFill>
                  <a:srgbClr val="FFFFFF"/>
                </a:solidFill>
              </a:rPr>
              <a:t>Integrations</a:t>
            </a:r>
          </a:p>
          <a:p>
            <a:pPr marL="0" indent="0" algn="ctr">
              <a:lnSpc>
                <a:spcPct val="150000"/>
              </a:lnSpc>
              <a:spcBef>
                <a:spcPts val="300"/>
              </a:spcBef>
              <a:buNone/>
            </a:pPr>
            <a:endParaRPr lang="en-US" sz="1400" b="1">
              <a:solidFill>
                <a:srgbClr val="FFFFFF"/>
              </a:solidFill>
            </a:endParaRPr>
          </a:p>
        </p:txBody>
      </p:sp>
      <p:sp>
        <p:nvSpPr>
          <p:cNvPr id="42" name="Text Placeholder 1">
            <a:extLst>
              <a:ext uri="{FF2B5EF4-FFF2-40B4-BE49-F238E27FC236}">
                <a16:creationId xmlns:a16="http://schemas.microsoft.com/office/drawing/2014/main" id="{EB60C660-12BA-10B4-F469-071F8DF08748}"/>
              </a:ext>
            </a:extLst>
          </p:cNvPr>
          <p:cNvSpPr txBox="1">
            <a:spLocks/>
          </p:cNvSpPr>
          <p:nvPr/>
        </p:nvSpPr>
        <p:spPr>
          <a:xfrm>
            <a:off x="9934481" y="3015118"/>
            <a:ext cx="1651001"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300"/>
              </a:spcBef>
              <a:buNone/>
            </a:pPr>
            <a:r>
              <a:rPr lang="en-US" sz="1400" b="1">
                <a:solidFill>
                  <a:srgbClr val="FFFFFF"/>
                </a:solidFill>
              </a:rPr>
              <a:t>Mobile</a:t>
            </a:r>
          </a:p>
          <a:p>
            <a:pPr marL="0" indent="0" algn="ctr">
              <a:lnSpc>
                <a:spcPct val="150000"/>
              </a:lnSpc>
              <a:spcBef>
                <a:spcPts val="300"/>
              </a:spcBef>
              <a:buNone/>
            </a:pPr>
            <a:endParaRPr lang="en-US" sz="1400" b="1">
              <a:solidFill>
                <a:srgbClr val="FFFFFF"/>
              </a:solidFill>
            </a:endParaRPr>
          </a:p>
        </p:txBody>
      </p:sp>
      <p:sp>
        <p:nvSpPr>
          <p:cNvPr id="43" name="Text Placeholder 1">
            <a:extLst>
              <a:ext uri="{FF2B5EF4-FFF2-40B4-BE49-F238E27FC236}">
                <a16:creationId xmlns:a16="http://schemas.microsoft.com/office/drawing/2014/main" id="{94CA6AD1-F1DA-AA2F-9723-AAC2B8C0AF0B}"/>
              </a:ext>
            </a:extLst>
          </p:cNvPr>
          <p:cNvSpPr txBox="1">
            <a:spLocks/>
          </p:cNvSpPr>
          <p:nvPr/>
        </p:nvSpPr>
        <p:spPr>
          <a:xfrm>
            <a:off x="603042" y="1824359"/>
            <a:ext cx="1045226"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300"/>
              </a:spcBef>
              <a:buNone/>
            </a:pPr>
            <a:r>
              <a:rPr lang="en-US" sz="1100"/>
              <a:t>Driver Setup</a:t>
            </a:r>
          </a:p>
          <a:p>
            <a:pPr marL="0" indent="0" algn="ctr">
              <a:lnSpc>
                <a:spcPct val="150000"/>
              </a:lnSpc>
              <a:spcBef>
                <a:spcPts val="300"/>
              </a:spcBef>
              <a:buNone/>
            </a:pPr>
            <a:endParaRPr lang="en-US" sz="1100"/>
          </a:p>
        </p:txBody>
      </p:sp>
      <p:sp>
        <p:nvSpPr>
          <p:cNvPr id="44" name="Text Placeholder 1">
            <a:extLst>
              <a:ext uri="{FF2B5EF4-FFF2-40B4-BE49-F238E27FC236}">
                <a16:creationId xmlns:a16="http://schemas.microsoft.com/office/drawing/2014/main" id="{DE3A2DAF-5FBD-C6B7-171C-61A04C84D9D8}"/>
              </a:ext>
            </a:extLst>
          </p:cNvPr>
          <p:cNvSpPr txBox="1">
            <a:spLocks/>
          </p:cNvSpPr>
          <p:nvPr/>
        </p:nvSpPr>
        <p:spPr>
          <a:xfrm>
            <a:off x="1788375" y="1801781"/>
            <a:ext cx="1045226" cy="333220"/>
          </a:xfrm>
          <a:prstGeom prst="rect">
            <a:avLst/>
          </a:prstGeom>
        </p:spPr>
        <p:txBody>
          <a:bodyPr lIns="91440" tIns="45720" rIns="91440" bIns="45720" anchor="t"/>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latin typeface="Century Gothic"/>
              </a:rPr>
              <a:t>Pre-Trip Inspections</a:t>
            </a:r>
            <a:endParaRPr lang="en-US" sz="1100"/>
          </a:p>
          <a:p>
            <a:pPr marL="0" indent="0" algn="ctr">
              <a:spcBef>
                <a:spcPts val="0"/>
              </a:spcBef>
              <a:buNone/>
            </a:pPr>
            <a:endParaRPr lang="en-US" sz="1100"/>
          </a:p>
        </p:txBody>
      </p:sp>
      <p:sp>
        <p:nvSpPr>
          <p:cNvPr id="45" name="Text Placeholder 1">
            <a:extLst>
              <a:ext uri="{FF2B5EF4-FFF2-40B4-BE49-F238E27FC236}">
                <a16:creationId xmlns:a16="http://schemas.microsoft.com/office/drawing/2014/main" id="{1DF602F4-16A2-5599-EF7D-D11B4003B348}"/>
              </a:ext>
            </a:extLst>
          </p:cNvPr>
          <p:cNvSpPr txBox="1">
            <a:spLocks/>
          </p:cNvSpPr>
          <p:nvPr/>
        </p:nvSpPr>
        <p:spPr>
          <a:xfrm>
            <a:off x="2962420" y="1824359"/>
            <a:ext cx="1045226" cy="333220"/>
          </a:xfrm>
          <a:prstGeom prst="rect">
            <a:avLst/>
          </a:prstGeom>
        </p:spPr>
        <p:txBody>
          <a:bodyPr lIns="91440" tIns="45720" rIns="91440" bIns="45720" anchor="t"/>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300"/>
              </a:spcBef>
              <a:buNone/>
            </a:pPr>
            <a:r>
              <a:rPr lang="en-US" sz="1100">
                <a:latin typeface="Century Gothic"/>
              </a:rPr>
              <a:t>Impact Mgt.</a:t>
            </a:r>
            <a:endParaRPr lang="en-US" sz="1100"/>
          </a:p>
          <a:p>
            <a:pPr marL="0" indent="0" algn="ctr">
              <a:lnSpc>
                <a:spcPct val="150000"/>
              </a:lnSpc>
              <a:spcBef>
                <a:spcPts val="300"/>
              </a:spcBef>
              <a:buNone/>
            </a:pPr>
            <a:endParaRPr lang="en-US" sz="1100"/>
          </a:p>
        </p:txBody>
      </p:sp>
      <p:sp>
        <p:nvSpPr>
          <p:cNvPr id="46" name="Text Placeholder 1">
            <a:extLst>
              <a:ext uri="{FF2B5EF4-FFF2-40B4-BE49-F238E27FC236}">
                <a16:creationId xmlns:a16="http://schemas.microsoft.com/office/drawing/2014/main" id="{FE09ECBA-6069-ABF3-8911-373A46E18664}"/>
              </a:ext>
            </a:extLst>
          </p:cNvPr>
          <p:cNvSpPr txBox="1">
            <a:spLocks/>
          </p:cNvSpPr>
          <p:nvPr/>
        </p:nvSpPr>
        <p:spPr>
          <a:xfrm>
            <a:off x="4136464" y="1824359"/>
            <a:ext cx="1045226"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300"/>
              </a:spcBef>
              <a:buNone/>
            </a:pPr>
            <a:r>
              <a:rPr lang="en-US" sz="1100"/>
              <a:t>Reporting</a:t>
            </a:r>
          </a:p>
          <a:p>
            <a:pPr marL="0" indent="0" algn="ctr">
              <a:lnSpc>
                <a:spcPct val="150000"/>
              </a:lnSpc>
              <a:spcBef>
                <a:spcPts val="300"/>
              </a:spcBef>
              <a:buNone/>
            </a:pPr>
            <a:endParaRPr lang="en-US" sz="1100"/>
          </a:p>
        </p:txBody>
      </p:sp>
      <p:sp>
        <p:nvSpPr>
          <p:cNvPr id="47" name="Text Placeholder 1">
            <a:extLst>
              <a:ext uri="{FF2B5EF4-FFF2-40B4-BE49-F238E27FC236}">
                <a16:creationId xmlns:a16="http://schemas.microsoft.com/office/drawing/2014/main" id="{A0A0C8E2-7879-4823-DB16-51A41606DFC6}"/>
              </a:ext>
            </a:extLst>
          </p:cNvPr>
          <p:cNvSpPr txBox="1">
            <a:spLocks/>
          </p:cNvSpPr>
          <p:nvPr/>
        </p:nvSpPr>
        <p:spPr>
          <a:xfrm>
            <a:off x="603042" y="2524270"/>
            <a:ext cx="1045226"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300"/>
              </a:spcBef>
              <a:buNone/>
            </a:pPr>
            <a:r>
              <a:rPr lang="en-US" sz="1100"/>
              <a:t>Fleet Setup</a:t>
            </a:r>
          </a:p>
          <a:p>
            <a:pPr marL="0" indent="0" algn="ctr">
              <a:lnSpc>
                <a:spcPct val="150000"/>
              </a:lnSpc>
              <a:spcBef>
                <a:spcPts val="300"/>
              </a:spcBef>
              <a:buNone/>
            </a:pPr>
            <a:endParaRPr lang="en-US" sz="1100"/>
          </a:p>
        </p:txBody>
      </p:sp>
      <p:sp>
        <p:nvSpPr>
          <p:cNvPr id="48" name="Text Placeholder 1">
            <a:extLst>
              <a:ext uri="{FF2B5EF4-FFF2-40B4-BE49-F238E27FC236}">
                <a16:creationId xmlns:a16="http://schemas.microsoft.com/office/drawing/2014/main" id="{05D15B6E-3423-28E0-4F25-3C251B33678A}"/>
              </a:ext>
            </a:extLst>
          </p:cNvPr>
          <p:cNvSpPr txBox="1">
            <a:spLocks/>
          </p:cNvSpPr>
          <p:nvPr/>
        </p:nvSpPr>
        <p:spPr>
          <a:xfrm>
            <a:off x="1788375" y="2501692"/>
            <a:ext cx="1045226"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Realtime Operations</a:t>
            </a:r>
          </a:p>
          <a:p>
            <a:pPr marL="0" indent="0" algn="ctr">
              <a:spcBef>
                <a:spcPts val="0"/>
              </a:spcBef>
              <a:buNone/>
            </a:pPr>
            <a:endParaRPr lang="en-US" sz="1100"/>
          </a:p>
        </p:txBody>
      </p:sp>
      <p:sp>
        <p:nvSpPr>
          <p:cNvPr id="49" name="Text Placeholder 1">
            <a:extLst>
              <a:ext uri="{FF2B5EF4-FFF2-40B4-BE49-F238E27FC236}">
                <a16:creationId xmlns:a16="http://schemas.microsoft.com/office/drawing/2014/main" id="{96907C55-60FA-818E-E2E8-C61FD2B9E8BD}"/>
              </a:ext>
            </a:extLst>
          </p:cNvPr>
          <p:cNvSpPr txBox="1">
            <a:spLocks/>
          </p:cNvSpPr>
          <p:nvPr/>
        </p:nvSpPr>
        <p:spPr>
          <a:xfrm>
            <a:off x="2962420" y="2469456"/>
            <a:ext cx="1045226"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Text Messaging</a:t>
            </a:r>
          </a:p>
          <a:p>
            <a:pPr marL="0" indent="0" algn="ctr">
              <a:spcBef>
                <a:spcPts val="0"/>
              </a:spcBef>
              <a:buNone/>
            </a:pPr>
            <a:endParaRPr lang="en-US" sz="1100"/>
          </a:p>
        </p:txBody>
      </p:sp>
      <p:sp>
        <p:nvSpPr>
          <p:cNvPr id="50" name="Text Placeholder 1">
            <a:extLst>
              <a:ext uri="{FF2B5EF4-FFF2-40B4-BE49-F238E27FC236}">
                <a16:creationId xmlns:a16="http://schemas.microsoft.com/office/drawing/2014/main" id="{6DF3AA57-D4D7-EB9A-A495-73F8C919B77E}"/>
              </a:ext>
            </a:extLst>
          </p:cNvPr>
          <p:cNvSpPr txBox="1">
            <a:spLocks/>
          </p:cNvSpPr>
          <p:nvPr/>
        </p:nvSpPr>
        <p:spPr>
          <a:xfrm>
            <a:off x="4136464" y="2524270"/>
            <a:ext cx="1045226"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300"/>
              </a:spcBef>
              <a:buNone/>
            </a:pPr>
            <a:r>
              <a:rPr lang="en-US" sz="1100"/>
              <a:t>KPIs</a:t>
            </a:r>
          </a:p>
          <a:p>
            <a:pPr marL="0" indent="0" algn="ctr">
              <a:lnSpc>
                <a:spcPct val="150000"/>
              </a:lnSpc>
              <a:spcBef>
                <a:spcPts val="300"/>
              </a:spcBef>
              <a:buNone/>
            </a:pPr>
            <a:endParaRPr lang="en-US" sz="1100"/>
          </a:p>
        </p:txBody>
      </p:sp>
      <p:sp>
        <p:nvSpPr>
          <p:cNvPr id="51" name="Text Placeholder 1">
            <a:extLst>
              <a:ext uri="{FF2B5EF4-FFF2-40B4-BE49-F238E27FC236}">
                <a16:creationId xmlns:a16="http://schemas.microsoft.com/office/drawing/2014/main" id="{DE875010-4DAA-DE5D-588B-9CB18DF91CBD}"/>
              </a:ext>
            </a:extLst>
          </p:cNvPr>
          <p:cNvSpPr txBox="1">
            <a:spLocks/>
          </p:cNvSpPr>
          <p:nvPr/>
        </p:nvSpPr>
        <p:spPr>
          <a:xfrm>
            <a:off x="2367729" y="3212397"/>
            <a:ext cx="1045226"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EV Operations</a:t>
            </a:r>
          </a:p>
          <a:p>
            <a:pPr marL="0" indent="0" algn="ctr">
              <a:spcBef>
                <a:spcPts val="0"/>
              </a:spcBef>
              <a:buNone/>
            </a:pPr>
            <a:endParaRPr lang="en-US" sz="1100"/>
          </a:p>
        </p:txBody>
      </p:sp>
      <p:sp>
        <p:nvSpPr>
          <p:cNvPr id="52" name="Text Placeholder 1">
            <a:extLst>
              <a:ext uri="{FF2B5EF4-FFF2-40B4-BE49-F238E27FC236}">
                <a16:creationId xmlns:a16="http://schemas.microsoft.com/office/drawing/2014/main" id="{3106F4B7-F8D5-47B8-6144-34FCBB1D71A2}"/>
              </a:ext>
            </a:extLst>
          </p:cNvPr>
          <p:cNvSpPr txBox="1">
            <a:spLocks/>
          </p:cNvSpPr>
          <p:nvPr/>
        </p:nvSpPr>
        <p:spPr>
          <a:xfrm>
            <a:off x="603042" y="4851300"/>
            <a:ext cx="1045226" cy="174822"/>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VAC</a:t>
            </a:r>
          </a:p>
          <a:p>
            <a:pPr marL="0" indent="0" algn="ctr">
              <a:spcBef>
                <a:spcPts val="0"/>
              </a:spcBef>
              <a:buNone/>
            </a:pPr>
            <a:endParaRPr lang="en-US" sz="1100"/>
          </a:p>
        </p:txBody>
      </p:sp>
      <p:sp>
        <p:nvSpPr>
          <p:cNvPr id="53" name="Text Placeholder 1">
            <a:extLst>
              <a:ext uri="{FF2B5EF4-FFF2-40B4-BE49-F238E27FC236}">
                <a16:creationId xmlns:a16="http://schemas.microsoft.com/office/drawing/2014/main" id="{ECBB5BE0-CBEA-B392-1B0B-4D8FEFBA50B9}"/>
              </a:ext>
            </a:extLst>
          </p:cNvPr>
          <p:cNvSpPr txBox="1">
            <a:spLocks/>
          </p:cNvSpPr>
          <p:nvPr/>
        </p:nvSpPr>
        <p:spPr>
          <a:xfrm>
            <a:off x="4136463" y="4778489"/>
            <a:ext cx="1045226"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Customer Ingestion</a:t>
            </a:r>
          </a:p>
          <a:p>
            <a:pPr marL="0" indent="0" algn="ctr">
              <a:spcBef>
                <a:spcPts val="0"/>
              </a:spcBef>
              <a:buNone/>
            </a:pPr>
            <a:endParaRPr lang="en-US" sz="1100"/>
          </a:p>
        </p:txBody>
      </p:sp>
      <p:sp>
        <p:nvSpPr>
          <p:cNvPr id="54" name="Text Placeholder 1">
            <a:extLst>
              <a:ext uri="{FF2B5EF4-FFF2-40B4-BE49-F238E27FC236}">
                <a16:creationId xmlns:a16="http://schemas.microsoft.com/office/drawing/2014/main" id="{257002EB-84A6-0C05-38A1-EF0253CB3A2D}"/>
              </a:ext>
            </a:extLst>
          </p:cNvPr>
          <p:cNvSpPr txBox="1">
            <a:spLocks/>
          </p:cNvSpPr>
          <p:nvPr/>
        </p:nvSpPr>
        <p:spPr>
          <a:xfrm>
            <a:off x="4136463" y="5557423"/>
            <a:ext cx="1045226"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Batteries &amp;</a:t>
            </a:r>
          </a:p>
          <a:p>
            <a:pPr marL="0" indent="0" algn="ctr">
              <a:spcBef>
                <a:spcPts val="0"/>
              </a:spcBef>
              <a:buNone/>
            </a:pPr>
            <a:r>
              <a:rPr lang="en-US" sz="1100"/>
              <a:t>Chargers</a:t>
            </a:r>
          </a:p>
          <a:p>
            <a:pPr marL="0" indent="0" algn="ctr">
              <a:spcBef>
                <a:spcPts val="0"/>
              </a:spcBef>
              <a:buNone/>
            </a:pPr>
            <a:endParaRPr lang="en-US" sz="1100"/>
          </a:p>
        </p:txBody>
      </p:sp>
      <p:sp>
        <p:nvSpPr>
          <p:cNvPr id="55" name="Text Placeholder 1">
            <a:extLst>
              <a:ext uri="{FF2B5EF4-FFF2-40B4-BE49-F238E27FC236}">
                <a16:creationId xmlns:a16="http://schemas.microsoft.com/office/drawing/2014/main" id="{225B6EA2-E2E7-D1C3-CA88-E01368185693}"/>
              </a:ext>
            </a:extLst>
          </p:cNvPr>
          <p:cNvSpPr txBox="1">
            <a:spLocks/>
          </p:cNvSpPr>
          <p:nvPr/>
        </p:nvSpPr>
        <p:spPr>
          <a:xfrm>
            <a:off x="1777087" y="4851300"/>
            <a:ext cx="1045226" cy="174822"/>
          </a:xfrm>
          <a:prstGeom prst="rect">
            <a:avLst/>
          </a:prstGeom>
        </p:spPr>
        <p:txBody>
          <a:bodyPr lIns="91440" tIns="45720" rIns="91440" bIns="45720" anchor="t"/>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latin typeface="Century Gothic"/>
              </a:rPr>
              <a:t>AI Cameras</a:t>
            </a:r>
            <a:endParaRPr lang="en-US" sz="1100"/>
          </a:p>
        </p:txBody>
      </p:sp>
      <p:sp>
        <p:nvSpPr>
          <p:cNvPr id="56" name="Text Placeholder 1">
            <a:extLst>
              <a:ext uri="{FF2B5EF4-FFF2-40B4-BE49-F238E27FC236}">
                <a16:creationId xmlns:a16="http://schemas.microsoft.com/office/drawing/2014/main" id="{B995EF02-8F89-7177-C9A8-380CE66B97E0}"/>
              </a:ext>
            </a:extLst>
          </p:cNvPr>
          <p:cNvSpPr txBox="1">
            <a:spLocks/>
          </p:cNvSpPr>
          <p:nvPr/>
        </p:nvSpPr>
        <p:spPr>
          <a:xfrm>
            <a:off x="2973709" y="4851300"/>
            <a:ext cx="1045226" cy="174822"/>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DVR</a:t>
            </a:r>
          </a:p>
          <a:p>
            <a:pPr marL="0" indent="0" algn="ctr">
              <a:spcBef>
                <a:spcPts val="0"/>
              </a:spcBef>
              <a:buNone/>
            </a:pPr>
            <a:endParaRPr lang="en-US" sz="1100"/>
          </a:p>
        </p:txBody>
      </p:sp>
      <p:sp>
        <p:nvSpPr>
          <p:cNvPr id="57" name="Text Placeholder 1">
            <a:extLst>
              <a:ext uri="{FF2B5EF4-FFF2-40B4-BE49-F238E27FC236}">
                <a16:creationId xmlns:a16="http://schemas.microsoft.com/office/drawing/2014/main" id="{B01C3DEB-904E-1D02-2513-77468A961A81}"/>
              </a:ext>
            </a:extLst>
          </p:cNvPr>
          <p:cNvSpPr txBox="1">
            <a:spLocks/>
          </p:cNvSpPr>
          <p:nvPr/>
        </p:nvSpPr>
        <p:spPr>
          <a:xfrm>
            <a:off x="1777086" y="5625333"/>
            <a:ext cx="1045226" cy="174822"/>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OEM CAN</a:t>
            </a:r>
          </a:p>
          <a:p>
            <a:pPr marL="0" indent="0" algn="ctr">
              <a:spcBef>
                <a:spcPts val="0"/>
              </a:spcBef>
              <a:buNone/>
            </a:pPr>
            <a:endParaRPr lang="en-US" sz="1100"/>
          </a:p>
        </p:txBody>
      </p:sp>
      <p:sp>
        <p:nvSpPr>
          <p:cNvPr id="58" name="Text Placeholder 1">
            <a:extLst>
              <a:ext uri="{FF2B5EF4-FFF2-40B4-BE49-F238E27FC236}">
                <a16:creationId xmlns:a16="http://schemas.microsoft.com/office/drawing/2014/main" id="{C948CEB9-0665-BD29-B6FD-8BB946413A9C}"/>
              </a:ext>
            </a:extLst>
          </p:cNvPr>
          <p:cNvSpPr txBox="1">
            <a:spLocks/>
          </p:cNvSpPr>
          <p:nvPr/>
        </p:nvSpPr>
        <p:spPr>
          <a:xfrm>
            <a:off x="2962419" y="5625333"/>
            <a:ext cx="1045226" cy="174822"/>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Sensors</a:t>
            </a:r>
          </a:p>
          <a:p>
            <a:pPr marL="0" indent="0" algn="ctr">
              <a:spcBef>
                <a:spcPts val="0"/>
              </a:spcBef>
              <a:buNone/>
            </a:pPr>
            <a:endParaRPr lang="en-US" sz="1100"/>
          </a:p>
        </p:txBody>
      </p:sp>
      <p:sp>
        <p:nvSpPr>
          <p:cNvPr id="59" name="Text Placeholder 1">
            <a:extLst>
              <a:ext uri="{FF2B5EF4-FFF2-40B4-BE49-F238E27FC236}">
                <a16:creationId xmlns:a16="http://schemas.microsoft.com/office/drawing/2014/main" id="{D6BF4BFF-D65C-7E7A-8D17-94BA40132488}"/>
              </a:ext>
            </a:extLst>
          </p:cNvPr>
          <p:cNvSpPr txBox="1">
            <a:spLocks/>
          </p:cNvSpPr>
          <p:nvPr/>
        </p:nvSpPr>
        <p:spPr>
          <a:xfrm>
            <a:off x="6860681" y="1858234"/>
            <a:ext cx="1045226" cy="333220"/>
          </a:xfrm>
          <a:prstGeom prst="rect">
            <a:avLst/>
          </a:prstGeom>
        </p:spPr>
        <p:txBody>
          <a:bodyPr lIns="91440" tIns="45720" rIns="91440" bIns="45720" anchor="t"/>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latin typeface="Century Gothic"/>
              </a:rPr>
              <a:t>Pedestrian Incursion</a:t>
            </a:r>
            <a:endParaRPr lang="en-US" sz="1100"/>
          </a:p>
          <a:p>
            <a:pPr marL="0" indent="0" algn="ctr">
              <a:spcBef>
                <a:spcPts val="0"/>
              </a:spcBef>
              <a:buNone/>
            </a:pPr>
            <a:endParaRPr lang="en-US" sz="1100"/>
          </a:p>
        </p:txBody>
      </p:sp>
      <p:sp>
        <p:nvSpPr>
          <p:cNvPr id="60" name="Text Placeholder 1">
            <a:extLst>
              <a:ext uri="{FF2B5EF4-FFF2-40B4-BE49-F238E27FC236}">
                <a16:creationId xmlns:a16="http://schemas.microsoft.com/office/drawing/2014/main" id="{42141F67-A8FD-E19A-A45A-B9055BECACF7}"/>
              </a:ext>
            </a:extLst>
          </p:cNvPr>
          <p:cNvSpPr txBox="1">
            <a:spLocks/>
          </p:cNvSpPr>
          <p:nvPr/>
        </p:nvSpPr>
        <p:spPr>
          <a:xfrm>
            <a:off x="8068592" y="1858234"/>
            <a:ext cx="1045226"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Loaded/</a:t>
            </a:r>
          </a:p>
          <a:p>
            <a:pPr marL="0" indent="0" algn="ctr">
              <a:spcBef>
                <a:spcPts val="0"/>
              </a:spcBef>
              <a:buNone/>
            </a:pPr>
            <a:r>
              <a:rPr lang="en-US" sz="1100"/>
              <a:t>Unloaded</a:t>
            </a:r>
          </a:p>
          <a:p>
            <a:pPr marL="0" indent="0" algn="ctr">
              <a:spcBef>
                <a:spcPts val="0"/>
              </a:spcBef>
              <a:buNone/>
            </a:pPr>
            <a:endParaRPr lang="en-US" sz="1100"/>
          </a:p>
        </p:txBody>
      </p:sp>
      <p:sp>
        <p:nvSpPr>
          <p:cNvPr id="61" name="Text Placeholder 1">
            <a:extLst>
              <a:ext uri="{FF2B5EF4-FFF2-40B4-BE49-F238E27FC236}">
                <a16:creationId xmlns:a16="http://schemas.microsoft.com/office/drawing/2014/main" id="{83428C1F-5032-0288-CE30-761914BEE928}"/>
              </a:ext>
            </a:extLst>
          </p:cNvPr>
          <p:cNvSpPr txBox="1">
            <a:spLocks/>
          </p:cNvSpPr>
          <p:nvPr/>
        </p:nvSpPr>
        <p:spPr>
          <a:xfrm>
            <a:off x="9231347" y="1926834"/>
            <a:ext cx="1045226" cy="241175"/>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Mapping</a:t>
            </a:r>
          </a:p>
          <a:p>
            <a:pPr marL="0" indent="0" algn="ctr">
              <a:spcBef>
                <a:spcPts val="0"/>
              </a:spcBef>
              <a:buNone/>
            </a:pPr>
            <a:endParaRPr lang="en-US" sz="1100"/>
          </a:p>
        </p:txBody>
      </p:sp>
      <p:sp>
        <p:nvSpPr>
          <p:cNvPr id="62" name="Text Placeholder 1">
            <a:extLst>
              <a:ext uri="{FF2B5EF4-FFF2-40B4-BE49-F238E27FC236}">
                <a16:creationId xmlns:a16="http://schemas.microsoft.com/office/drawing/2014/main" id="{F059FEEF-94BD-83B4-BFA3-F6FF0B4FC8A2}"/>
              </a:ext>
            </a:extLst>
          </p:cNvPr>
          <p:cNvSpPr txBox="1">
            <a:spLocks/>
          </p:cNvSpPr>
          <p:nvPr/>
        </p:nvSpPr>
        <p:spPr>
          <a:xfrm>
            <a:off x="10410153" y="1858234"/>
            <a:ext cx="1183625" cy="33322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Enterprise KPIs &amp; Dashboards</a:t>
            </a:r>
          </a:p>
          <a:p>
            <a:pPr marL="0" indent="0" algn="ctr">
              <a:spcBef>
                <a:spcPts val="0"/>
              </a:spcBef>
              <a:buNone/>
            </a:pPr>
            <a:endParaRPr lang="en-US" sz="1100"/>
          </a:p>
        </p:txBody>
      </p:sp>
      <p:sp>
        <p:nvSpPr>
          <p:cNvPr id="63" name="Text Placeholder 1">
            <a:extLst>
              <a:ext uri="{FF2B5EF4-FFF2-40B4-BE49-F238E27FC236}">
                <a16:creationId xmlns:a16="http://schemas.microsoft.com/office/drawing/2014/main" id="{D0EA911E-BC29-39F1-AA85-776B0A04A642}"/>
              </a:ext>
            </a:extLst>
          </p:cNvPr>
          <p:cNvSpPr txBox="1">
            <a:spLocks/>
          </p:cNvSpPr>
          <p:nvPr/>
        </p:nvSpPr>
        <p:spPr>
          <a:xfrm>
            <a:off x="6191042" y="4844251"/>
            <a:ext cx="1045226" cy="174822"/>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APIs</a:t>
            </a:r>
          </a:p>
          <a:p>
            <a:pPr marL="0" indent="0" algn="ctr">
              <a:spcBef>
                <a:spcPts val="0"/>
              </a:spcBef>
              <a:buNone/>
            </a:pPr>
            <a:endParaRPr lang="en-US" sz="1100"/>
          </a:p>
        </p:txBody>
      </p:sp>
      <p:sp>
        <p:nvSpPr>
          <p:cNvPr id="64" name="Text Placeholder 1">
            <a:extLst>
              <a:ext uri="{FF2B5EF4-FFF2-40B4-BE49-F238E27FC236}">
                <a16:creationId xmlns:a16="http://schemas.microsoft.com/office/drawing/2014/main" id="{D73A1D2B-C9DE-C643-4BCC-D4D71E76EAA6}"/>
              </a:ext>
            </a:extLst>
          </p:cNvPr>
          <p:cNvSpPr txBox="1">
            <a:spLocks/>
          </p:cNvSpPr>
          <p:nvPr/>
        </p:nvSpPr>
        <p:spPr>
          <a:xfrm>
            <a:off x="7365087" y="4844251"/>
            <a:ext cx="1045226" cy="174822"/>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SSO</a:t>
            </a:r>
          </a:p>
          <a:p>
            <a:pPr marL="0" indent="0" algn="ctr">
              <a:spcBef>
                <a:spcPts val="0"/>
              </a:spcBef>
              <a:buNone/>
            </a:pPr>
            <a:endParaRPr lang="en-US" sz="1100"/>
          </a:p>
        </p:txBody>
      </p:sp>
      <p:sp>
        <p:nvSpPr>
          <p:cNvPr id="65" name="Text Placeholder 1">
            <a:extLst>
              <a:ext uri="{FF2B5EF4-FFF2-40B4-BE49-F238E27FC236}">
                <a16:creationId xmlns:a16="http://schemas.microsoft.com/office/drawing/2014/main" id="{4CB9CFDF-F4D6-90E5-8C80-1C300E0B9C60}"/>
              </a:ext>
            </a:extLst>
          </p:cNvPr>
          <p:cNvSpPr txBox="1">
            <a:spLocks/>
          </p:cNvSpPr>
          <p:nvPr/>
        </p:nvSpPr>
        <p:spPr>
          <a:xfrm>
            <a:off x="8527843" y="4844251"/>
            <a:ext cx="1045226" cy="174822"/>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SFDC</a:t>
            </a:r>
          </a:p>
          <a:p>
            <a:pPr marL="0" indent="0" algn="ctr">
              <a:spcBef>
                <a:spcPts val="0"/>
              </a:spcBef>
              <a:buNone/>
            </a:pPr>
            <a:endParaRPr lang="en-US" sz="1100"/>
          </a:p>
        </p:txBody>
      </p:sp>
      <p:cxnSp>
        <p:nvCxnSpPr>
          <p:cNvPr id="66" name="Straight Connector 65">
            <a:extLst>
              <a:ext uri="{FF2B5EF4-FFF2-40B4-BE49-F238E27FC236}">
                <a16:creationId xmlns:a16="http://schemas.microsoft.com/office/drawing/2014/main" id="{CE5430AE-F9A1-2DED-D546-44921B06810C}"/>
              </a:ext>
            </a:extLst>
          </p:cNvPr>
          <p:cNvCxnSpPr>
            <a:cxnSpLocks/>
          </p:cNvCxnSpPr>
          <p:nvPr/>
        </p:nvCxnSpPr>
        <p:spPr>
          <a:xfrm>
            <a:off x="6012808" y="802390"/>
            <a:ext cx="0" cy="304621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0E3FE14F-230E-2949-930A-C779F29DB81E}"/>
              </a:ext>
            </a:extLst>
          </p:cNvPr>
          <p:cNvCxnSpPr>
            <a:cxnSpLocks/>
          </p:cNvCxnSpPr>
          <p:nvPr/>
        </p:nvCxnSpPr>
        <p:spPr>
          <a:xfrm>
            <a:off x="7368854" y="1757945"/>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593D369C-D741-F3B6-EBD9-AC0263167050}"/>
              </a:ext>
            </a:extLst>
          </p:cNvPr>
          <p:cNvCxnSpPr>
            <a:cxnSpLocks/>
          </p:cNvCxnSpPr>
          <p:nvPr/>
        </p:nvCxnSpPr>
        <p:spPr>
          <a:xfrm>
            <a:off x="8570333" y="1757945"/>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BD56A656-F7D6-25CE-5DF3-C5D536389531}"/>
              </a:ext>
            </a:extLst>
          </p:cNvPr>
          <p:cNvCxnSpPr>
            <a:cxnSpLocks/>
          </p:cNvCxnSpPr>
          <p:nvPr/>
        </p:nvCxnSpPr>
        <p:spPr>
          <a:xfrm>
            <a:off x="10994556" y="1757945"/>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959D07A-85F7-748D-7D6A-2322D365DBA1}"/>
              </a:ext>
            </a:extLst>
          </p:cNvPr>
          <p:cNvCxnSpPr>
            <a:cxnSpLocks/>
          </p:cNvCxnSpPr>
          <p:nvPr/>
        </p:nvCxnSpPr>
        <p:spPr>
          <a:xfrm>
            <a:off x="9755863" y="1757945"/>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7262DE7-3446-23C9-767F-615ED8F6D2B1}"/>
              </a:ext>
            </a:extLst>
          </p:cNvPr>
          <p:cNvCxnSpPr>
            <a:cxnSpLocks/>
          </p:cNvCxnSpPr>
          <p:nvPr/>
        </p:nvCxnSpPr>
        <p:spPr>
          <a:xfrm flipH="1">
            <a:off x="7362463" y="1730133"/>
            <a:ext cx="363740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9D074694-ADCA-3EB8-6658-3FB0392C6F00}"/>
              </a:ext>
            </a:extLst>
          </p:cNvPr>
          <p:cNvCxnSpPr>
            <a:cxnSpLocks/>
          </p:cNvCxnSpPr>
          <p:nvPr/>
        </p:nvCxnSpPr>
        <p:spPr>
          <a:xfrm>
            <a:off x="9163715" y="1545211"/>
            <a:ext cx="0" cy="186872"/>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C0774DA-E742-AD04-C118-0DED43040E77}"/>
              </a:ext>
            </a:extLst>
          </p:cNvPr>
          <p:cNvCxnSpPr>
            <a:cxnSpLocks/>
          </p:cNvCxnSpPr>
          <p:nvPr/>
        </p:nvCxnSpPr>
        <p:spPr>
          <a:xfrm>
            <a:off x="4689450" y="1691342"/>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4659E99F-07E1-EE45-2553-B089A8F09A9A}"/>
              </a:ext>
            </a:extLst>
          </p:cNvPr>
          <p:cNvCxnSpPr>
            <a:cxnSpLocks/>
          </p:cNvCxnSpPr>
          <p:nvPr/>
        </p:nvCxnSpPr>
        <p:spPr>
          <a:xfrm flipH="1">
            <a:off x="1143491" y="1651110"/>
            <a:ext cx="354595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57E533CF-5F5F-1D8E-A776-6F9B6C98927F}"/>
              </a:ext>
            </a:extLst>
          </p:cNvPr>
          <p:cNvCxnSpPr>
            <a:cxnSpLocks/>
          </p:cNvCxnSpPr>
          <p:nvPr/>
        </p:nvCxnSpPr>
        <p:spPr>
          <a:xfrm>
            <a:off x="3472022" y="1691342"/>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C26B48F-F42E-BB93-A44B-9B57D777BFFF}"/>
              </a:ext>
            </a:extLst>
          </p:cNvPr>
          <p:cNvCxnSpPr>
            <a:cxnSpLocks/>
          </p:cNvCxnSpPr>
          <p:nvPr/>
        </p:nvCxnSpPr>
        <p:spPr>
          <a:xfrm>
            <a:off x="2297124" y="1691342"/>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C80AEE9E-4097-7C3E-39DF-CF3D6D0B3E23}"/>
              </a:ext>
            </a:extLst>
          </p:cNvPr>
          <p:cNvCxnSpPr>
            <a:cxnSpLocks/>
          </p:cNvCxnSpPr>
          <p:nvPr/>
        </p:nvCxnSpPr>
        <p:spPr>
          <a:xfrm>
            <a:off x="1143491" y="1691342"/>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56BEDA7-68FF-45C5-CC16-9D1F03199F4D}"/>
              </a:ext>
            </a:extLst>
          </p:cNvPr>
          <p:cNvCxnSpPr>
            <a:cxnSpLocks/>
          </p:cNvCxnSpPr>
          <p:nvPr/>
        </p:nvCxnSpPr>
        <p:spPr>
          <a:xfrm>
            <a:off x="4689450" y="2382458"/>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353839D-AE74-2535-41FD-78304F509EBB}"/>
              </a:ext>
            </a:extLst>
          </p:cNvPr>
          <p:cNvCxnSpPr>
            <a:cxnSpLocks/>
          </p:cNvCxnSpPr>
          <p:nvPr/>
        </p:nvCxnSpPr>
        <p:spPr>
          <a:xfrm>
            <a:off x="3472022" y="2382458"/>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A3036B3-637E-38DD-A79B-2D324FEF398A}"/>
              </a:ext>
            </a:extLst>
          </p:cNvPr>
          <p:cNvCxnSpPr>
            <a:cxnSpLocks/>
          </p:cNvCxnSpPr>
          <p:nvPr/>
        </p:nvCxnSpPr>
        <p:spPr>
          <a:xfrm>
            <a:off x="2297124" y="2382458"/>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12157D-6D98-3D76-0EAE-A24A5510185C}"/>
              </a:ext>
            </a:extLst>
          </p:cNvPr>
          <p:cNvCxnSpPr>
            <a:cxnSpLocks/>
          </p:cNvCxnSpPr>
          <p:nvPr/>
        </p:nvCxnSpPr>
        <p:spPr>
          <a:xfrm>
            <a:off x="1143491" y="2382458"/>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7ED34C9-3C61-FC29-0C94-21E8EAFD5DC4}"/>
              </a:ext>
            </a:extLst>
          </p:cNvPr>
          <p:cNvCxnSpPr>
            <a:cxnSpLocks/>
          </p:cNvCxnSpPr>
          <p:nvPr/>
        </p:nvCxnSpPr>
        <p:spPr>
          <a:xfrm>
            <a:off x="2892547" y="1545211"/>
            <a:ext cx="0" cy="164751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B89E6110-EEE1-5B7D-25D8-C4B6B45B7FB4}"/>
              </a:ext>
            </a:extLst>
          </p:cNvPr>
          <p:cNvCxnSpPr>
            <a:cxnSpLocks/>
          </p:cNvCxnSpPr>
          <p:nvPr/>
        </p:nvCxnSpPr>
        <p:spPr>
          <a:xfrm flipH="1">
            <a:off x="1143491" y="2358175"/>
            <a:ext cx="354595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0BDE21D5-D47F-0202-C5A6-686066627D62}"/>
              </a:ext>
            </a:extLst>
          </p:cNvPr>
          <p:cNvCxnSpPr>
            <a:cxnSpLocks/>
          </p:cNvCxnSpPr>
          <p:nvPr/>
        </p:nvCxnSpPr>
        <p:spPr>
          <a:xfrm>
            <a:off x="4689450" y="4637755"/>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4E0EC93-94BD-2C57-433E-4A2B88B6D9C6}"/>
              </a:ext>
            </a:extLst>
          </p:cNvPr>
          <p:cNvCxnSpPr>
            <a:cxnSpLocks/>
          </p:cNvCxnSpPr>
          <p:nvPr/>
        </p:nvCxnSpPr>
        <p:spPr>
          <a:xfrm flipH="1">
            <a:off x="1143491" y="4597523"/>
            <a:ext cx="354595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C9E63A1A-D0F5-A09E-CDC7-F2CDD1FD87D3}"/>
              </a:ext>
            </a:extLst>
          </p:cNvPr>
          <p:cNvCxnSpPr>
            <a:cxnSpLocks/>
          </p:cNvCxnSpPr>
          <p:nvPr/>
        </p:nvCxnSpPr>
        <p:spPr>
          <a:xfrm>
            <a:off x="3472022" y="4637755"/>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46418EE6-B27B-01A6-BBAD-DBB65B07B345}"/>
              </a:ext>
            </a:extLst>
          </p:cNvPr>
          <p:cNvCxnSpPr>
            <a:cxnSpLocks/>
          </p:cNvCxnSpPr>
          <p:nvPr/>
        </p:nvCxnSpPr>
        <p:spPr>
          <a:xfrm>
            <a:off x="2297124" y="4637755"/>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049CCDCD-D5C0-CD9C-3B6D-9617C80C22ED}"/>
              </a:ext>
            </a:extLst>
          </p:cNvPr>
          <p:cNvCxnSpPr>
            <a:cxnSpLocks/>
          </p:cNvCxnSpPr>
          <p:nvPr/>
        </p:nvCxnSpPr>
        <p:spPr>
          <a:xfrm>
            <a:off x="1143491" y="4637755"/>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C43D08F-7272-B0BB-A875-4ADAA72DCF52}"/>
              </a:ext>
            </a:extLst>
          </p:cNvPr>
          <p:cNvCxnSpPr>
            <a:cxnSpLocks/>
          </p:cNvCxnSpPr>
          <p:nvPr/>
        </p:nvCxnSpPr>
        <p:spPr>
          <a:xfrm>
            <a:off x="4689450" y="5396938"/>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FDA5C80B-DC8D-B62C-8556-6D4891E1B5ED}"/>
              </a:ext>
            </a:extLst>
          </p:cNvPr>
          <p:cNvCxnSpPr>
            <a:cxnSpLocks/>
          </p:cNvCxnSpPr>
          <p:nvPr/>
        </p:nvCxnSpPr>
        <p:spPr>
          <a:xfrm>
            <a:off x="3472022" y="5396938"/>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704357FA-7D51-BC94-E329-20387234774B}"/>
              </a:ext>
            </a:extLst>
          </p:cNvPr>
          <p:cNvCxnSpPr>
            <a:cxnSpLocks/>
          </p:cNvCxnSpPr>
          <p:nvPr/>
        </p:nvCxnSpPr>
        <p:spPr>
          <a:xfrm>
            <a:off x="2297124" y="5396938"/>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C751AE72-B845-C361-ADAA-23AD2D0F0766}"/>
              </a:ext>
            </a:extLst>
          </p:cNvPr>
          <p:cNvCxnSpPr>
            <a:cxnSpLocks/>
          </p:cNvCxnSpPr>
          <p:nvPr/>
        </p:nvCxnSpPr>
        <p:spPr>
          <a:xfrm>
            <a:off x="1143491" y="5255419"/>
            <a:ext cx="0" cy="14655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C1A6F35C-E647-34B8-F8C5-925B20FA38E2}"/>
              </a:ext>
            </a:extLst>
          </p:cNvPr>
          <p:cNvCxnSpPr>
            <a:cxnSpLocks/>
          </p:cNvCxnSpPr>
          <p:nvPr/>
        </p:nvCxnSpPr>
        <p:spPr>
          <a:xfrm flipH="1">
            <a:off x="1143491" y="5372655"/>
            <a:ext cx="354595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09F1B4C7-0BB1-BD6E-9F96-32D7E02B35FD}"/>
              </a:ext>
            </a:extLst>
          </p:cNvPr>
          <p:cNvCxnSpPr>
            <a:cxnSpLocks/>
          </p:cNvCxnSpPr>
          <p:nvPr/>
        </p:nvCxnSpPr>
        <p:spPr>
          <a:xfrm>
            <a:off x="2892547" y="4456875"/>
            <a:ext cx="0" cy="14064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718DA2E7-40E4-DC04-05CA-39114202348B}"/>
              </a:ext>
            </a:extLst>
          </p:cNvPr>
          <p:cNvCxnSpPr>
            <a:cxnSpLocks/>
          </p:cNvCxnSpPr>
          <p:nvPr/>
        </p:nvCxnSpPr>
        <p:spPr>
          <a:xfrm>
            <a:off x="9118742" y="4639034"/>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165486A-FADA-A35F-78FC-911F043D9EB6}"/>
              </a:ext>
            </a:extLst>
          </p:cNvPr>
          <p:cNvCxnSpPr>
            <a:cxnSpLocks/>
          </p:cNvCxnSpPr>
          <p:nvPr/>
        </p:nvCxnSpPr>
        <p:spPr>
          <a:xfrm flipH="1">
            <a:off x="6658290" y="4598802"/>
            <a:ext cx="2473527"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462B238-25A3-1045-7402-5A76895B71AD}"/>
              </a:ext>
            </a:extLst>
          </p:cNvPr>
          <p:cNvCxnSpPr>
            <a:cxnSpLocks/>
          </p:cNvCxnSpPr>
          <p:nvPr/>
        </p:nvCxnSpPr>
        <p:spPr>
          <a:xfrm>
            <a:off x="7878572" y="4483494"/>
            <a:ext cx="0" cy="25582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63B2A23-EF67-6A01-4CE3-B9D9A7FA74FB}"/>
              </a:ext>
            </a:extLst>
          </p:cNvPr>
          <p:cNvCxnSpPr>
            <a:cxnSpLocks/>
          </p:cNvCxnSpPr>
          <p:nvPr/>
        </p:nvCxnSpPr>
        <p:spPr>
          <a:xfrm>
            <a:off x="6665889" y="4639034"/>
            <a:ext cx="0" cy="10028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A52B56E-7E12-78D1-5AF9-AA8267121A3D}"/>
              </a:ext>
            </a:extLst>
          </p:cNvPr>
          <p:cNvCxnSpPr>
            <a:cxnSpLocks/>
          </p:cNvCxnSpPr>
          <p:nvPr/>
        </p:nvCxnSpPr>
        <p:spPr>
          <a:xfrm flipV="1">
            <a:off x="10810260" y="3401540"/>
            <a:ext cx="0" cy="105533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0" name="Rounded Rectangle 99">
            <a:extLst>
              <a:ext uri="{FF2B5EF4-FFF2-40B4-BE49-F238E27FC236}">
                <a16:creationId xmlns:a16="http://schemas.microsoft.com/office/drawing/2014/main" id="{49642561-B7FB-68D1-D9D2-7408B6FEAB18}"/>
              </a:ext>
            </a:extLst>
          </p:cNvPr>
          <p:cNvSpPr/>
          <p:nvPr/>
        </p:nvSpPr>
        <p:spPr>
          <a:xfrm>
            <a:off x="10235988" y="3658146"/>
            <a:ext cx="1045225" cy="474173"/>
          </a:xfrm>
          <a:prstGeom prst="roundRect">
            <a:avLst/>
          </a:prstGeom>
          <a:solidFill>
            <a:schemeClr val="accent4">
              <a:lumMod val="20000"/>
              <a:lumOff val="80000"/>
            </a:schemeClr>
          </a:solidFill>
          <a:ln w="190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ounded Rectangle 100">
            <a:extLst>
              <a:ext uri="{FF2B5EF4-FFF2-40B4-BE49-F238E27FC236}">
                <a16:creationId xmlns:a16="http://schemas.microsoft.com/office/drawing/2014/main" id="{5498C04E-25C5-55FA-D5EE-F74E9D5BF141}"/>
              </a:ext>
            </a:extLst>
          </p:cNvPr>
          <p:cNvSpPr/>
          <p:nvPr/>
        </p:nvSpPr>
        <p:spPr>
          <a:xfrm>
            <a:off x="10235988" y="4299174"/>
            <a:ext cx="1045225" cy="474173"/>
          </a:xfrm>
          <a:prstGeom prst="roundRect">
            <a:avLst/>
          </a:prstGeom>
          <a:solidFill>
            <a:schemeClr val="accent4">
              <a:lumMod val="20000"/>
              <a:lumOff val="80000"/>
            </a:schemeClr>
          </a:solidFill>
          <a:ln w="190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 Placeholder 1">
            <a:extLst>
              <a:ext uri="{FF2B5EF4-FFF2-40B4-BE49-F238E27FC236}">
                <a16:creationId xmlns:a16="http://schemas.microsoft.com/office/drawing/2014/main" id="{20309D77-D84A-1072-6CB0-20A417A50175}"/>
              </a:ext>
            </a:extLst>
          </p:cNvPr>
          <p:cNvSpPr txBox="1">
            <a:spLocks/>
          </p:cNvSpPr>
          <p:nvPr/>
        </p:nvSpPr>
        <p:spPr>
          <a:xfrm>
            <a:off x="10258163" y="3769791"/>
            <a:ext cx="1045226" cy="174822"/>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Field Tools</a:t>
            </a:r>
          </a:p>
          <a:p>
            <a:pPr marL="0" indent="0" algn="ctr">
              <a:spcBef>
                <a:spcPts val="0"/>
              </a:spcBef>
              <a:buNone/>
            </a:pPr>
            <a:endParaRPr lang="en-US" sz="1100"/>
          </a:p>
        </p:txBody>
      </p:sp>
      <p:sp>
        <p:nvSpPr>
          <p:cNvPr id="103" name="Text Placeholder 1">
            <a:extLst>
              <a:ext uri="{FF2B5EF4-FFF2-40B4-BE49-F238E27FC236}">
                <a16:creationId xmlns:a16="http://schemas.microsoft.com/office/drawing/2014/main" id="{0E10575F-2D84-1E4B-801A-104113FD26BC}"/>
              </a:ext>
            </a:extLst>
          </p:cNvPr>
          <p:cNvSpPr txBox="1">
            <a:spLocks/>
          </p:cNvSpPr>
          <p:nvPr/>
        </p:nvSpPr>
        <p:spPr>
          <a:xfrm>
            <a:off x="10190428" y="4424547"/>
            <a:ext cx="1160839" cy="174822"/>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100"/>
              <a:t>Configuration</a:t>
            </a:r>
          </a:p>
          <a:p>
            <a:pPr marL="0" indent="0" algn="ctr">
              <a:spcBef>
                <a:spcPts val="0"/>
              </a:spcBef>
              <a:buNone/>
            </a:pPr>
            <a:endParaRPr lang="en-US" sz="1100"/>
          </a:p>
        </p:txBody>
      </p:sp>
      <p:grpSp>
        <p:nvGrpSpPr>
          <p:cNvPr id="104" name="Group 103">
            <a:extLst>
              <a:ext uri="{FF2B5EF4-FFF2-40B4-BE49-F238E27FC236}">
                <a16:creationId xmlns:a16="http://schemas.microsoft.com/office/drawing/2014/main" id="{3E19BE18-5D9A-BA56-F455-FC626808E16A}"/>
              </a:ext>
            </a:extLst>
          </p:cNvPr>
          <p:cNvGrpSpPr/>
          <p:nvPr/>
        </p:nvGrpSpPr>
        <p:grpSpPr>
          <a:xfrm>
            <a:off x="2822312" y="935441"/>
            <a:ext cx="6309505" cy="153506"/>
            <a:chOff x="2822312" y="935441"/>
            <a:chExt cx="6309505" cy="153506"/>
          </a:xfrm>
        </p:grpSpPr>
        <p:cxnSp>
          <p:nvCxnSpPr>
            <p:cNvPr id="105" name="Straight Connector 104">
              <a:extLst>
                <a:ext uri="{FF2B5EF4-FFF2-40B4-BE49-F238E27FC236}">
                  <a16:creationId xmlns:a16="http://schemas.microsoft.com/office/drawing/2014/main" id="{41D563F9-5D4F-D160-D470-332E8000FC74}"/>
                </a:ext>
              </a:extLst>
            </p:cNvPr>
            <p:cNvCxnSpPr/>
            <p:nvPr/>
          </p:nvCxnSpPr>
          <p:spPr>
            <a:xfrm>
              <a:off x="2822312" y="935441"/>
              <a:ext cx="6309505"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C0A45535-472B-2F04-0CA7-AB5C66BF04E1}"/>
                </a:ext>
              </a:extLst>
            </p:cNvPr>
            <p:cNvCxnSpPr>
              <a:cxnSpLocks/>
            </p:cNvCxnSpPr>
            <p:nvPr/>
          </p:nvCxnSpPr>
          <p:spPr>
            <a:xfrm>
              <a:off x="2833601" y="974852"/>
              <a:ext cx="0" cy="11409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829F793-673F-4DFC-73C3-50376A273921}"/>
                </a:ext>
              </a:extLst>
            </p:cNvPr>
            <p:cNvCxnSpPr>
              <a:cxnSpLocks/>
            </p:cNvCxnSpPr>
            <p:nvPr/>
          </p:nvCxnSpPr>
          <p:spPr>
            <a:xfrm>
              <a:off x="9113818" y="974852"/>
              <a:ext cx="0" cy="11409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108" name="Straight Connector 107">
            <a:extLst>
              <a:ext uri="{FF2B5EF4-FFF2-40B4-BE49-F238E27FC236}">
                <a16:creationId xmlns:a16="http://schemas.microsoft.com/office/drawing/2014/main" id="{E596470D-C354-7120-FEA9-28A09B34EF86}"/>
              </a:ext>
            </a:extLst>
          </p:cNvPr>
          <p:cNvCxnSpPr>
            <a:cxnSpLocks/>
          </p:cNvCxnSpPr>
          <p:nvPr/>
        </p:nvCxnSpPr>
        <p:spPr>
          <a:xfrm>
            <a:off x="2822312" y="3848605"/>
            <a:ext cx="5094883"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77C8E7B7-B175-7C92-406B-566F98168FF7}"/>
              </a:ext>
            </a:extLst>
          </p:cNvPr>
          <p:cNvCxnSpPr>
            <a:cxnSpLocks/>
          </p:cNvCxnSpPr>
          <p:nvPr/>
        </p:nvCxnSpPr>
        <p:spPr>
          <a:xfrm>
            <a:off x="7917493" y="3887565"/>
            <a:ext cx="0" cy="11409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94CB61C9-AEC5-2345-167B-2E3CB723FBD3}"/>
              </a:ext>
            </a:extLst>
          </p:cNvPr>
          <p:cNvCxnSpPr>
            <a:cxnSpLocks/>
          </p:cNvCxnSpPr>
          <p:nvPr/>
        </p:nvCxnSpPr>
        <p:spPr>
          <a:xfrm>
            <a:off x="2822312" y="3887565"/>
            <a:ext cx="0" cy="11409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E5341C28-142C-C4DC-DB44-2382ABA6D8D3}"/>
              </a:ext>
            </a:extLst>
          </p:cNvPr>
          <p:cNvCxnSpPr>
            <a:cxnSpLocks/>
          </p:cNvCxnSpPr>
          <p:nvPr/>
        </p:nvCxnSpPr>
        <p:spPr>
          <a:xfrm flipV="1">
            <a:off x="9795711" y="3246878"/>
            <a:ext cx="0" cy="171022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EFBB5A67-B51A-78EA-D7C3-465935CB1E8B}"/>
              </a:ext>
            </a:extLst>
          </p:cNvPr>
          <p:cNvCxnSpPr>
            <a:cxnSpLocks/>
          </p:cNvCxnSpPr>
          <p:nvPr/>
        </p:nvCxnSpPr>
        <p:spPr>
          <a:xfrm flipH="1">
            <a:off x="9604043" y="5019073"/>
            <a:ext cx="19166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9EE70D55-4FDB-A4A5-FDB4-D87B23B4551E}"/>
              </a:ext>
            </a:extLst>
          </p:cNvPr>
          <p:cNvCxnSpPr>
            <a:cxnSpLocks/>
          </p:cNvCxnSpPr>
          <p:nvPr/>
        </p:nvCxnSpPr>
        <p:spPr>
          <a:xfrm flipH="1">
            <a:off x="9795711" y="3246878"/>
            <a:ext cx="94362"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F4A0CCB6-1831-5318-D06A-DE29A90C9D81}"/>
              </a:ext>
            </a:extLst>
          </p:cNvPr>
          <p:cNvCxnSpPr>
            <a:cxnSpLocks/>
          </p:cNvCxnSpPr>
          <p:nvPr/>
        </p:nvCxnSpPr>
        <p:spPr>
          <a:xfrm flipH="1">
            <a:off x="1648267" y="4977759"/>
            <a:ext cx="11061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01554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Reporting</a:t>
            </a:r>
            <a:r>
              <a:rPr lang="en-US"/>
              <a:t> Examples</a:t>
            </a:r>
          </a:p>
        </p:txBody>
      </p:sp>
      <p:pic>
        <p:nvPicPr>
          <p:cNvPr id="3" name="Picture 2">
            <a:extLst>
              <a:ext uri="{FF2B5EF4-FFF2-40B4-BE49-F238E27FC236}">
                <a16:creationId xmlns:a16="http://schemas.microsoft.com/office/drawing/2014/main" id="{242F7E7A-0340-C5E5-6E53-CC04666DA21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8616" t="6629"/>
          <a:stretch/>
        </p:blipFill>
        <p:spPr>
          <a:xfrm>
            <a:off x="603042" y="1560408"/>
            <a:ext cx="5119667" cy="2634697"/>
          </a:xfrm>
          <a:prstGeom prst="rect">
            <a:avLst/>
          </a:prstGeom>
        </p:spPr>
      </p:pic>
      <p:sp>
        <p:nvSpPr>
          <p:cNvPr id="4" name="Rectangle: Rounded Corners 6">
            <a:extLst>
              <a:ext uri="{FF2B5EF4-FFF2-40B4-BE49-F238E27FC236}">
                <a16:creationId xmlns:a16="http://schemas.microsoft.com/office/drawing/2014/main" id="{1C216000-555A-E5FF-7170-D993BD895EEC}"/>
              </a:ext>
            </a:extLst>
          </p:cNvPr>
          <p:cNvSpPr/>
          <p:nvPr/>
        </p:nvSpPr>
        <p:spPr>
          <a:xfrm>
            <a:off x="2352838" y="2432625"/>
            <a:ext cx="320016" cy="1157928"/>
          </a:xfrm>
          <a:prstGeom prst="roundRect">
            <a:avLst/>
          </a:prstGeom>
          <a:noFill/>
          <a:ln w="28575">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7">
            <a:extLst>
              <a:ext uri="{FF2B5EF4-FFF2-40B4-BE49-F238E27FC236}">
                <a16:creationId xmlns:a16="http://schemas.microsoft.com/office/drawing/2014/main" id="{52C97A24-5D2A-07D3-1AA4-253646FA0137}"/>
              </a:ext>
            </a:extLst>
          </p:cNvPr>
          <p:cNvSpPr/>
          <p:nvPr/>
        </p:nvSpPr>
        <p:spPr>
          <a:xfrm>
            <a:off x="3846248" y="2646413"/>
            <a:ext cx="320016" cy="944139"/>
          </a:xfrm>
          <a:prstGeom prst="roundRect">
            <a:avLst/>
          </a:prstGeom>
          <a:noFill/>
          <a:ln w="28575">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8">
            <a:extLst>
              <a:ext uri="{FF2B5EF4-FFF2-40B4-BE49-F238E27FC236}">
                <a16:creationId xmlns:a16="http://schemas.microsoft.com/office/drawing/2014/main" id="{B875312F-CA8B-68EC-6E00-53FA9511B5FE}"/>
              </a:ext>
            </a:extLst>
          </p:cNvPr>
          <p:cNvSpPr/>
          <p:nvPr/>
        </p:nvSpPr>
        <p:spPr>
          <a:xfrm>
            <a:off x="4971155" y="2338223"/>
            <a:ext cx="320016" cy="1252329"/>
          </a:xfrm>
          <a:prstGeom prst="roundRect">
            <a:avLst/>
          </a:prstGeom>
          <a:noFill/>
          <a:ln w="28575">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47148B1A-0D28-1404-6D85-84122B610A8B}"/>
              </a:ext>
            </a:extLst>
          </p:cNvPr>
          <p:cNvCxnSpPr>
            <a:cxnSpLocks/>
          </p:cNvCxnSpPr>
          <p:nvPr/>
        </p:nvCxnSpPr>
        <p:spPr>
          <a:xfrm flipH="1">
            <a:off x="5291171" y="2004518"/>
            <a:ext cx="922462" cy="398504"/>
          </a:xfrm>
          <a:prstGeom prst="straightConnector1">
            <a:avLst/>
          </a:prstGeom>
          <a:ln w="19050">
            <a:solidFill>
              <a:schemeClr val="accent1">
                <a:lumMod val="90000"/>
                <a:lumOff val="10000"/>
              </a:schemeClr>
            </a:solidFill>
            <a:tailEnd type="triangle" w="med" len="lg"/>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197EAAF-1F1A-25C8-A62D-3B8515EFBC6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8169" t="6425"/>
          <a:stretch/>
        </p:blipFill>
        <p:spPr>
          <a:xfrm>
            <a:off x="5985340" y="3177445"/>
            <a:ext cx="5570556" cy="2774127"/>
          </a:xfrm>
          <a:prstGeom prst="rect">
            <a:avLst/>
          </a:prstGeom>
        </p:spPr>
      </p:pic>
      <p:cxnSp>
        <p:nvCxnSpPr>
          <p:cNvPr id="9" name="Straight Arrow Connector 8">
            <a:extLst>
              <a:ext uri="{FF2B5EF4-FFF2-40B4-BE49-F238E27FC236}">
                <a16:creationId xmlns:a16="http://schemas.microsoft.com/office/drawing/2014/main" id="{59713B87-29FF-EE18-CCE7-3394AB698E95}"/>
              </a:ext>
            </a:extLst>
          </p:cNvPr>
          <p:cNvCxnSpPr>
            <a:cxnSpLocks/>
          </p:cNvCxnSpPr>
          <p:nvPr/>
        </p:nvCxnSpPr>
        <p:spPr>
          <a:xfrm flipH="1">
            <a:off x="2575393" y="1897805"/>
            <a:ext cx="3656835" cy="493201"/>
          </a:xfrm>
          <a:prstGeom prst="straightConnector1">
            <a:avLst/>
          </a:prstGeom>
          <a:ln w="19050">
            <a:solidFill>
              <a:schemeClr val="accent1">
                <a:lumMod val="90000"/>
                <a:lumOff val="10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B4DF010-801C-FEDD-F10C-1350F99D377D}"/>
              </a:ext>
            </a:extLst>
          </p:cNvPr>
          <p:cNvCxnSpPr>
            <a:cxnSpLocks/>
          </p:cNvCxnSpPr>
          <p:nvPr/>
        </p:nvCxnSpPr>
        <p:spPr>
          <a:xfrm flipH="1">
            <a:off x="4006256" y="1897805"/>
            <a:ext cx="2233229" cy="707346"/>
          </a:xfrm>
          <a:prstGeom prst="straightConnector1">
            <a:avLst/>
          </a:prstGeom>
          <a:ln w="19050">
            <a:solidFill>
              <a:schemeClr val="accent1">
                <a:lumMod val="90000"/>
                <a:lumOff val="10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11" name="Rectangle: Rounded Corners 12">
            <a:extLst>
              <a:ext uri="{FF2B5EF4-FFF2-40B4-BE49-F238E27FC236}">
                <a16:creationId xmlns:a16="http://schemas.microsoft.com/office/drawing/2014/main" id="{9CF69658-CBC6-3D53-3C75-13EA095CC3CA}"/>
              </a:ext>
            </a:extLst>
          </p:cNvPr>
          <p:cNvSpPr/>
          <p:nvPr/>
        </p:nvSpPr>
        <p:spPr>
          <a:xfrm>
            <a:off x="9883759" y="3406580"/>
            <a:ext cx="1274241" cy="2356600"/>
          </a:xfrm>
          <a:prstGeom prst="roundRect">
            <a:avLst>
              <a:gd name="adj" fmla="val 5738"/>
            </a:avLst>
          </a:prstGeom>
          <a:noFill/>
          <a:ln w="19050">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C867C229-940D-2686-E968-57412FA13F39}"/>
              </a:ext>
            </a:extLst>
          </p:cNvPr>
          <p:cNvCxnSpPr>
            <a:cxnSpLocks/>
            <a:stCxn id="15" idx="3"/>
          </p:cNvCxnSpPr>
          <p:nvPr/>
        </p:nvCxnSpPr>
        <p:spPr>
          <a:xfrm flipV="1">
            <a:off x="5691239" y="3547144"/>
            <a:ext cx="4192520" cy="1621449"/>
          </a:xfrm>
          <a:prstGeom prst="straightConnector1">
            <a:avLst/>
          </a:prstGeom>
          <a:ln w="19050">
            <a:solidFill>
              <a:schemeClr val="accent1">
                <a:lumMod val="90000"/>
                <a:lumOff val="10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1279F30-2FFE-1C34-9E72-0D36F700644D}"/>
              </a:ext>
            </a:extLst>
          </p:cNvPr>
          <p:cNvSpPr txBox="1"/>
          <p:nvPr/>
        </p:nvSpPr>
        <p:spPr>
          <a:xfrm>
            <a:off x="6189464" y="1218714"/>
            <a:ext cx="5366432" cy="1847600"/>
          </a:xfrm>
          <a:prstGeom prst="roundRect">
            <a:avLst/>
          </a:prstGeom>
          <a:solidFill>
            <a:schemeClr val="accent1">
              <a:lumMod val="90000"/>
              <a:lumOff val="10000"/>
            </a:schemeClr>
          </a:solidFill>
          <a:ln w="19050">
            <a:noFill/>
          </a:ln>
        </p:spPr>
        <p:txBody>
          <a:bodyPr wrap="square" lIns="91440" tIns="45720" rIns="91440" bIns="45720" rtlCol="0" anchor="t">
            <a:spAutoFit/>
          </a:bodyPr>
          <a:lstStyle/>
          <a:p>
            <a:pPr marL="57150"/>
            <a:endParaRPr lang="en-US" sz="1050">
              <a:solidFill>
                <a:srgbClr val="FFFFFF"/>
              </a:solidFill>
              <a:latin typeface="Century Gothic"/>
            </a:endParaRPr>
          </a:p>
        </p:txBody>
      </p:sp>
      <p:sp>
        <p:nvSpPr>
          <p:cNvPr id="14" name="Text Placeholder 2">
            <a:extLst>
              <a:ext uri="{FF2B5EF4-FFF2-40B4-BE49-F238E27FC236}">
                <a16:creationId xmlns:a16="http://schemas.microsoft.com/office/drawing/2014/main" id="{F5937453-45A5-00D1-86DD-5D1E7667EEEF}"/>
              </a:ext>
            </a:extLst>
          </p:cNvPr>
          <p:cNvSpPr txBox="1">
            <a:spLocks/>
          </p:cNvSpPr>
          <p:nvPr/>
        </p:nvSpPr>
        <p:spPr>
          <a:xfrm>
            <a:off x="6443957" y="1387312"/>
            <a:ext cx="4926408" cy="140722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Autofit/>
          </a:bodyPr>
          <a:lstStyle>
            <a:lvl1pPr marL="285750" indent="-285750" algn="l" defTabSz="914400" rtl="0" eaLnBrk="1" latinLnBrk="0" hangingPunct="1">
              <a:lnSpc>
                <a:spcPct val="100000"/>
              </a:lnSpc>
              <a:spcBef>
                <a:spcPts val="1000"/>
              </a:spcBef>
              <a:buClr>
                <a:schemeClr val="accent6"/>
              </a:buClr>
              <a:buSzTx/>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742950" indent="-28575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200150" indent="-28575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57350" indent="-28575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FFFFFF"/>
                </a:solidFill>
                <a:latin typeface="Century Gothic"/>
              </a:rPr>
              <a:t>Jeff, Stephen and Duane are much more likely to have a significant impact event than the rest of the team members for each hour that they are operating a vehicle.</a:t>
            </a:r>
          </a:p>
          <a:p>
            <a:pPr marL="0" indent="0">
              <a:buNone/>
            </a:pPr>
            <a:r>
              <a:rPr lang="en-US" sz="1400">
                <a:solidFill>
                  <a:srgbClr val="FFFFFF"/>
                </a:solidFill>
                <a:latin typeface="Century Gothic"/>
              </a:rPr>
              <a:t>This could be process, physical surroundings, or simply operator attitude.</a:t>
            </a:r>
          </a:p>
        </p:txBody>
      </p:sp>
      <p:sp>
        <p:nvSpPr>
          <p:cNvPr id="15" name="TextBox 14">
            <a:extLst>
              <a:ext uri="{FF2B5EF4-FFF2-40B4-BE49-F238E27FC236}">
                <a16:creationId xmlns:a16="http://schemas.microsoft.com/office/drawing/2014/main" id="{D8F42A18-1D89-10A2-3FA1-E81F181C65B7}"/>
              </a:ext>
            </a:extLst>
          </p:cNvPr>
          <p:cNvSpPr txBox="1"/>
          <p:nvPr/>
        </p:nvSpPr>
        <p:spPr>
          <a:xfrm>
            <a:off x="605305" y="4244793"/>
            <a:ext cx="5085934" cy="1847600"/>
          </a:xfrm>
          <a:prstGeom prst="roundRect">
            <a:avLst/>
          </a:prstGeom>
          <a:solidFill>
            <a:schemeClr val="accent1">
              <a:lumMod val="90000"/>
              <a:lumOff val="10000"/>
            </a:schemeClr>
          </a:solidFill>
          <a:ln w="19050">
            <a:noFill/>
          </a:ln>
        </p:spPr>
        <p:txBody>
          <a:bodyPr wrap="square" lIns="91440" tIns="45720" rIns="91440" bIns="45720" rtlCol="0" anchor="t">
            <a:spAutoFit/>
          </a:bodyPr>
          <a:lstStyle/>
          <a:p>
            <a:pPr marL="57150"/>
            <a:endParaRPr lang="en-US" sz="1050">
              <a:solidFill>
                <a:srgbClr val="FFFFFF"/>
              </a:solidFill>
              <a:latin typeface="Century Gothic"/>
            </a:endParaRPr>
          </a:p>
        </p:txBody>
      </p:sp>
      <p:sp>
        <p:nvSpPr>
          <p:cNvPr id="16" name="Text Placeholder 2">
            <a:extLst>
              <a:ext uri="{FF2B5EF4-FFF2-40B4-BE49-F238E27FC236}">
                <a16:creationId xmlns:a16="http://schemas.microsoft.com/office/drawing/2014/main" id="{4323871A-0986-48D6-D539-6F92E9AEC2CB}"/>
              </a:ext>
            </a:extLst>
          </p:cNvPr>
          <p:cNvSpPr txBox="1">
            <a:spLocks/>
          </p:cNvSpPr>
          <p:nvPr/>
        </p:nvSpPr>
        <p:spPr>
          <a:xfrm>
            <a:off x="803227" y="4412806"/>
            <a:ext cx="4690090" cy="1257533"/>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a:solidFill>
                  <a:srgbClr val="FFFFFF"/>
                </a:solidFill>
              </a:rPr>
              <a:t>TR0531 and TR0569 have a much higher rate of events per motion hour than the other vehicles used by this work group.</a:t>
            </a:r>
          </a:p>
          <a:p>
            <a:pPr marL="0" indent="0">
              <a:buFont typeface="Arial" panose="020B0604020202020204" pitchFamily="34" charset="0"/>
              <a:buNone/>
            </a:pPr>
            <a:r>
              <a:rPr lang="en-US" sz="1400">
                <a:solidFill>
                  <a:srgbClr val="FFFFFF"/>
                </a:solidFill>
              </a:rPr>
              <a:t>This could be an issue with the vehicle, the process they used in, or the attitude of the primary operators of these vehicles.</a:t>
            </a:r>
          </a:p>
        </p:txBody>
      </p:sp>
      <p:sp>
        <p:nvSpPr>
          <p:cNvPr id="17" name="Rectangle 16">
            <a:extLst>
              <a:ext uri="{FF2B5EF4-FFF2-40B4-BE49-F238E27FC236}">
                <a16:creationId xmlns:a16="http://schemas.microsoft.com/office/drawing/2014/main" id="{09F6A693-D101-3F68-F235-18F9C1A011AE}"/>
              </a:ext>
            </a:extLst>
          </p:cNvPr>
          <p:cNvSpPr/>
          <p:nvPr/>
        </p:nvSpPr>
        <p:spPr>
          <a:xfrm>
            <a:off x="6003674" y="6002398"/>
            <a:ext cx="5570556" cy="46296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0DCA9B5-9B5F-F7FF-F291-20A11E305577}"/>
              </a:ext>
            </a:extLst>
          </p:cNvPr>
          <p:cNvSpPr/>
          <p:nvPr/>
        </p:nvSpPr>
        <p:spPr>
          <a:xfrm>
            <a:off x="616294" y="1019913"/>
            <a:ext cx="5099309" cy="46296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9CB2423-2670-D853-6FD7-13184A3C75F3}"/>
              </a:ext>
            </a:extLst>
          </p:cNvPr>
          <p:cNvSpPr txBox="1"/>
          <p:nvPr/>
        </p:nvSpPr>
        <p:spPr>
          <a:xfrm>
            <a:off x="1831195" y="1092854"/>
            <a:ext cx="2914580" cy="276999"/>
          </a:xfrm>
          <a:prstGeom prst="rect">
            <a:avLst/>
          </a:prstGeom>
          <a:noFill/>
        </p:spPr>
        <p:txBody>
          <a:bodyPr wrap="none" rtlCol="0">
            <a:spAutoFit/>
          </a:bodyPr>
          <a:lstStyle/>
          <a:p>
            <a:r>
              <a:rPr lang="en-US" sz="1200" b="1">
                <a:solidFill>
                  <a:schemeClr val="bg1"/>
                </a:solidFill>
                <a:latin typeface="Arial" panose="020B0604020202020204" pitchFamily="34" charset="0"/>
                <a:cs typeface="Arial" panose="020B0604020202020204" pitchFamily="34" charset="0"/>
              </a:rPr>
              <a:t>Impacts per Motion Hour by Operator</a:t>
            </a:r>
          </a:p>
        </p:txBody>
      </p:sp>
      <p:sp>
        <p:nvSpPr>
          <p:cNvPr id="20" name="TextBox 19">
            <a:extLst>
              <a:ext uri="{FF2B5EF4-FFF2-40B4-BE49-F238E27FC236}">
                <a16:creationId xmlns:a16="http://schemas.microsoft.com/office/drawing/2014/main" id="{82C7060C-42E4-4817-FC53-5F896E972BF6}"/>
              </a:ext>
            </a:extLst>
          </p:cNvPr>
          <p:cNvSpPr txBox="1"/>
          <p:nvPr/>
        </p:nvSpPr>
        <p:spPr>
          <a:xfrm>
            <a:off x="7511676" y="6092136"/>
            <a:ext cx="2795509" cy="276999"/>
          </a:xfrm>
          <a:prstGeom prst="rect">
            <a:avLst/>
          </a:prstGeom>
          <a:noFill/>
        </p:spPr>
        <p:txBody>
          <a:bodyPr wrap="none" rtlCol="0">
            <a:spAutoFit/>
          </a:bodyPr>
          <a:lstStyle/>
          <a:p>
            <a:r>
              <a:rPr lang="en-US" sz="1200" b="1">
                <a:solidFill>
                  <a:schemeClr val="bg1"/>
                </a:solidFill>
                <a:latin typeface="Arial" panose="020B0604020202020204" pitchFamily="34" charset="0"/>
                <a:cs typeface="Arial" panose="020B0604020202020204" pitchFamily="34" charset="0"/>
              </a:rPr>
              <a:t>Impacts per Motion Hour by Vehicle</a:t>
            </a:r>
          </a:p>
        </p:txBody>
      </p:sp>
    </p:spTree>
    <p:extLst>
      <p:ext uri="{BB962C8B-B14F-4D97-AF65-F5344CB8AC3E}">
        <p14:creationId xmlns:p14="http://schemas.microsoft.com/office/powerpoint/2010/main" val="2802286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KPI</a:t>
            </a:r>
            <a:r>
              <a:rPr lang="en-US"/>
              <a:t> Examples</a:t>
            </a:r>
          </a:p>
        </p:txBody>
      </p:sp>
      <p:pic>
        <p:nvPicPr>
          <p:cNvPr id="3" name="Picture 2" descr="A screenshot of a computer&#10;&#10;Description automatically generated">
            <a:extLst>
              <a:ext uri="{FF2B5EF4-FFF2-40B4-BE49-F238E27FC236}">
                <a16:creationId xmlns:a16="http://schemas.microsoft.com/office/drawing/2014/main" id="{F8654BAB-E53D-A734-6BF1-7442B4EA15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2030" y="1232022"/>
            <a:ext cx="11347939" cy="4382232"/>
          </a:xfrm>
          <a:prstGeom prst="rect">
            <a:avLst/>
          </a:prstGeom>
        </p:spPr>
      </p:pic>
    </p:spTree>
    <p:extLst>
      <p:ext uri="{BB962C8B-B14F-4D97-AF65-F5344CB8AC3E}">
        <p14:creationId xmlns:p14="http://schemas.microsoft.com/office/powerpoint/2010/main" val="765729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Enterprise</a:t>
            </a:r>
            <a:r>
              <a:rPr lang="en-US"/>
              <a:t> Dashboard Example</a:t>
            </a:r>
          </a:p>
        </p:txBody>
      </p:sp>
      <p:pic>
        <p:nvPicPr>
          <p:cNvPr id="3" name="Picture 2">
            <a:extLst>
              <a:ext uri="{FF2B5EF4-FFF2-40B4-BE49-F238E27FC236}">
                <a16:creationId xmlns:a16="http://schemas.microsoft.com/office/drawing/2014/main" id="{A73756AF-6575-2125-EADD-34D175FB4CC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628"/>
          <a:stretch/>
        </p:blipFill>
        <p:spPr>
          <a:xfrm>
            <a:off x="613342" y="1015454"/>
            <a:ext cx="10965315" cy="4988072"/>
          </a:xfrm>
          <a:prstGeom prst="rect">
            <a:avLst/>
          </a:prstGeom>
          <a:effectLst/>
        </p:spPr>
      </p:pic>
    </p:spTree>
    <p:extLst>
      <p:ext uri="{BB962C8B-B14F-4D97-AF65-F5344CB8AC3E}">
        <p14:creationId xmlns:p14="http://schemas.microsoft.com/office/powerpoint/2010/main" val="13684185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Data Unification </a:t>
            </a:r>
            <a:r>
              <a:rPr lang="en-US"/>
              <a:t>Dashboard Example</a:t>
            </a:r>
          </a:p>
        </p:txBody>
      </p:sp>
      <p:pic>
        <p:nvPicPr>
          <p:cNvPr id="2" name="Picture 1">
            <a:extLst>
              <a:ext uri="{FF2B5EF4-FFF2-40B4-BE49-F238E27FC236}">
                <a16:creationId xmlns:a16="http://schemas.microsoft.com/office/drawing/2014/main" id="{FF42EC46-05AD-661C-668D-931EDFB93AB2}"/>
              </a:ext>
            </a:extLst>
          </p:cNvPr>
          <p:cNvPicPr>
            <a:picLocks noChangeAspect="1"/>
          </p:cNvPicPr>
          <p:nvPr/>
        </p:nvPicPr>
        <p:blipFill>
          <a:blip r:embed="rId3"/>
          <a:stretch>
            <a:fillRect/>
          </a:stretch>
        </p:blipFill>
        <p:spPr>
          <a:xfrm>
            <a:off x="-3360862" y="0"/>
            <a:ext cx="2611515" cy="6858000"/>
          </a:xfrm>
          <a:prstGeom prst="rect">
            <a:avLst/>
          </a:prstGeom>
        </p:spPr>
      </p:pic>
      <p:pic>
        <p:nvPicPr>
          <p:cNvPr id="3" name="Picture 2">
            <a:extLst>
              <a:ext uri="{FF2B5EF4-FFF2-40B4-BE49-F238E27FC236}">
                <a16:creationId xmlns:a16="http://schemas.microsoft.com/office/drawing/2014/main" id="{A7F379CF-0BBE-2B2E-A981-CC3286EAAFF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82973" y="956552"/>
            <a:ext cx="7513434" cy="5068933"/>
          </a:xfrm>
          <a:prstGeom prst="rect">
            <a:avLst/>
          </a:prstGeom>
        </p:spPr>
      </p:pic>
    </p:spTree>
    <p:extLst>
      <p:ext uri="{BB962C8B-B14F-4D97-AF65-F5344CB8AC3E}">
        <p14:creationId xmlns:p14="http://schemas.microsoft.com/office/powerpoint/2010/main" val="5250102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Solution </a:t>
            </a:r>
            <a:r>
              <a:rPr lang="en-US" b="1"/>
              <a:t>Enablers</a:t>
            </a:r>
          </a:p>
        </p:txBody>
      </p:sp>
      <p:grpSp>
        <p:nvGrpSpPr>
          <p:cNvPr id="3" name="Group 2">
            <a:extLst>
              <a:ext uri="{FF2B5EF4-FFF2-40B4-BE49-F238E27FC236}">
                <a16:creationId xmlns:a16="http://schemas.microsoft.com/office/drawing/2014/main" id="{9E196E86-7DCB-8A1F-35FF-1A7FB08A2BFE}"/>
              </a:ext>
            </a:extLst>
          </p:cNvPr>
          <p:cNvGrpSpPr>
            <a:grpSpLocks noChangeAspect="1"/>
          </p:cNvGrpSpPr>
          <p:nvPr/>
        </p:nvGrpSpPr>
        <p:grpSpPr>
          <a:xfrm>
            <a:off x="686090" y="1972221"/>
            <a:ext cx="1723182" cy="1783372"/>
            <a:chOff x="2686051" y="3138488"/>
            <a:chExt cx="890588" cy="890588"/>
          </a:xfrm>
        </p:grpSpPr>
        <p:sp>
          <p:nvSpPr>
            <p:cNvPr id="4" name="Oval 3">
              <a:extLst>
                <a:ext uri="{FF2B5EF4-FFF2-40B4-BE49-F238E27FC236}">
                  <a16:creationId xmlns:a16="http://schemas.microsoft.com/office/drawing/2014/main" id="{F7812891-BD86-9786-5304-6EB2C193C814}"/>
                </a:ext>
              </a:extLst>
            </p:cNvPr>
            <p:cNvSpPr/>
            <p:nvPr/>
          </p:nvSpPr>
          <p:spPr>
            <a:xfrm>
              <a:off x="2686051" y="3138488"/>
              <a:ext cx="890588" cy="890588"/>
            </a:xfrm>
            <a:prstGeom prst="ellipse">
              <a:avLst/>
            </a:prstGeom>
            <a:solidFill>
              <a:schemeClr val="accent2">
                <a:alpha val="73000"/>
              </a:schemeClr>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12D305E-BAF0-D3A9-5DB3-FB74B9E13308}"/>
                </a:ext>
              </a:extLst>
            </p:cNvPr>
            <p:cNvSpPr/>
            <p:nvPr/>
          </p:nvSpPr>
          <p:spPr>
            <a:xfrm>
              <a:off x="2833084" y="3285521"/>
              <a:ext cx="596523" cy="596523"/>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6DEDD12-B356-0D82-4502-42166BEC8FFE}"/>
                </a:ext>
              </a:extLst>
            </p:cNvPr>
            <p:cNvSpPr/>
            <p:nvPr/>
          </p:nvSpPr>
          <p:spPr>
            <a:xfrm>
              <a:off x="2978014" y="3430451"/>
              <a:ext cx="306663" cy="306663"/>
            </a:xfrm>
            <a:prstGeom prst="ellipse">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50EAA44-624A-DB47-E5A4-8FDBD4A56203}"/>
                </a:ext>
              </a:extLst>
            </p:cNvPr>
            <p:cNvSpPr/>
            <p:nvPr/>
          </p:nvSpPr>
          <p:spPr>
            <a:xfrm>
              <a:off x="3068333" y="3520770"/>
              <a:ext cx="126024" cy="126024"/>
            </a:xfrm>
            <a:prstGeom prst="ellipse">
              <a:avLst/>
            </a:prstGeom>
            <a:solidFill>
              <a:schemeClr val="accent2"/>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C008FCAE-A975-035F-B517-94574F128E9D}"/>
              </a:ext>
            </a:extLst>
          </p:cNvPr>
          <p:cNvGrpSpPr>
            <a:grpSpLocks noChangeAspect="1"/>
          </p:cNvGrpSpPr>
          <p:nvPr/>
        </p:nvGrpSpPr>
        <p:grpSpPr>
          <a:xfrm>
            <a:off x="3618993" y="1972221"/>
            <a:ext cx="1723182" cy="1783372"/>
            <a:chOff x="2686051" y="3138488"/>
            <a:chExt cx="890588" cy="890588"/>
          </a:xfrm>
        </p:grpSpPr>
        <p:sp>
          <p:nvSpPr>
            <p:cNvPr id="9" name="Oval 8">
              <a:extLst>
                <a:ext uri="{FF2B5EF4-FFF2-40B4-BE49-F238E27FC236}">
                  <a16:creationId xmlns:a16="http://schemas.microsoft.com/office/drawing/2014/main" id="{3050133E-ECA9-8C68-8055-E726D2003745}"/>
                </a:ext>
              </a:extLst>
            </p:cNvPr>
            <p:cNvSpPr/>
            <p:nvPr/>
          </p:nvSpPr>
          <p:spPr>
            <a:xfrm>
              <a:off x="2686051" y="3138488"/>
              <a:ext cx="890588" cy="890588"/>
            </a:xfrm>
            <a:prstGeom prst="ellipse">
              <a:avLst/>
            </a:prstGeom>
            <a:solidFill>
              <a:schemeClr val="accent2">
                <a:alpha val="73000"/>
              </a:schemeClr>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EED5414-3BC1-D253-C6DD-D5FD2C561884}"/>
                </a:ext>
              </a:extLst>
            </p:cNvPr>
            <p:cNvSpPr/>
            <p:nvPr/>
          </p:nvSpPr>
          <p:spPr>
            <a:xfrm>
              <a:off x="2833084" y="3285521"/>
              <a:ext cx="596523" cy="596523"/>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A7AC1F9-30AC-4581-0284-FA81ADFA7A75}"/>
                </a:ext>
              </a:extLst>
            </p:cNvPr>
            <p:cNvSpPr/>
            <p:nvPr/>
          </p:nvSpPr>
          <p:spPr>
            <a:xfrm>
              <a:off x="2978014" y="3430451"/>
              <a:ext cx="306663" cy="306663"/>
            </a:xfrm>
            <a:prstGeom prst="ellipse">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FE5A7E6-D847-B1DF-72DA-148D2BA8887F}"/>
                </a:ext>
              </a:extLst>
            </p:cNvPr>
            <p:cNvSpPr/>
            <p:nvPr/>
          </p:nvSpPr>
          <p:spPr>
            <a:xfrm>
              <a:off x="3068333" y="3520770"/>
              <a:ext cx="126024" cy="126024"/>
            </a:xfrm>
            <a:prstGeom prst="ellipse">
              <a:avLst/>
            </a:prstGeom>
            <a:solidFill>
              <a:schemeClr val="accent2"/>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CB0B8B67-5FB2-D8AC-34E5-93E517A68C09}"/>
              </a:ext>
            </a:extLst>
          </p:cNvPr>
          <p:cNvGrpSpPr>
            <a:grpSpLocks noChangeAspect="1"/>
          </p:cNvGrpSpPr>
          <p:nvPr/>
        </p:nvGrpSpPr>
        <p:grpSpPr>
          <a:xfrm>
            <a:off x="6551897" y="1972221"/>
            <a:ext cx="1723182" cy="1783372"/>
            <a:chOff x="2686051" y="3138488"/>
            <a:chExt cx="890588" cy="890588"/>
          </a:xfrm>
        </p:grpSpPr>
        <p:sp>
          <p:nvSpPr>
            <p:cNvPr id="14" name="Oval 13">
              <a:extLst>
                <a:ext uri="{FF2B5EF4-FFF2-40B4-BE49-F238E27FC236}">
                  <a16:creationId xmlns:a16="http://schemas.microsoft.com/office/drawing/2014/main" id="{955F9659-FAAD-3FEC-050E-1CDFD5DFF1A1}"/>
                </a:ext>
              </a:extLst>
            </p:cNvPr>
            <p:cNvSpPr/>
            <p:nvPr/>
          </p:nvSpPr>
          <p:spPr>
            <a:xfrm>
              <a:off x="2686051" y="3138488"/>
              <a:ext cx="890588" cy="890588"/>
            </a:xfrm>
            <a:prstGeom prst="ellipse">
              <a:avLst/>
            </a:prstGeom>
            <a:solidFill>
              <a:schemeClr val="accent2">
                <a:alpha val="73000"/>
              </a:schemeClr>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3AC692F-F76C-7732-C959-8DFCCFBAFFF5}"/>
                </a:ext>
              </a:extLst>
            </p:cNvPr>
            <p:cNvSpPr/>
            <p:nvPr/>
          </p:nvSpPr>
          <p:spPr>
            <a:xfrm>
              <a:off x="2833084" y="3285521"/>
              <a:ext cx="596523" cy="596523"/>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EC24409-90D2-3D82-A1F5-D3903FD32C10}"/>
                </a:ext>
              </a:extLst>
            </p:cNvPr>
            <p:cNvSpPr/>
            <p:nvPr/>
          </p:nvSpPr>
          <p:spPr>
            <a:xfrm>
              <a:off x="2978014" y="3430451"/>
              <a:ext cx="306663" cy="306663"/>
            </a:xfrm>
            <a:prstGeom prst="ellipse">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0D417E7-1C85-BACD-A2C6-8FDE960E4BB8}"/>
                </a:ext>
              </a:extLst>
            </p:cNvPr>
            <p:cNvSpPr/>
            <p:nvPr/>
          </p:nvSpPr>
          <p:spPr>
            <a:xfrm>
              <a:off x="3068333" y="3520770"/>
              <a:ext cx="126024" cy="126024"/>
            </a:xfrm>
            <a:prstGeom prst="ellipse">
              <a:avLst/>
            </a:prstGeom>
            <a:solidFill>
              <a:schemeClr val="accent2"/>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71DB28D8-89A8-9B9A-8577-CB7948771560}"/>
              </a:ext>
            </a:extLst>
          </p:cNvPr>
          <p:cNvGrpSpPr>
            <a:grpSpLocks noChangeAspect="1"/>
          </p:cNvGrpSpPr>
          <p:nvPr/>
        </p:nvGrpSpPr>
        <p:grpSpPr>
          <a:xfrm>
            <a:off x="9522326" y="1910406"/>
            <a:ext cx="1723182" cy="1783372"/>
            <a:chOff x="2686051" y="3138488"/>
            <a:chExt cx="890588" cy="890588"/>
          </a:xfrm>
        </p:grpSpPr>
        <p:sp>
          <p:nvSpPr>
            <p:cNvPr id="19" name="Oval 18">
              <a:extLst>
                <a:ext uri="{FF2B5EF4-FFF2-40B4-BE49-F238E27FC236}">
                  <a16:creationId xmlns:a16="http://schemas.microsoft.com/office/drawing/2014/main" id="{645B2456-E054-EE1A-7EB6-A19F05E05272}"/>
                </a:ext>
              </a:extLst>
            </p:cNvPr>
            <p:cNvSpPr/>
            <p:nvPr/>
          </p:nvSpPr>
          <p:spPr>
            <a:xfrm>
              <a:off x="2686051" y="3138488"/>
              <a:ext cx="890588" cy="890588"/>
            </a:xfrm>
            <a:prstGeom prst="ellipse">
              <a:avLst/>
            </a:prstGeom>
            <a:solidFill>
              <a:schemeClr val="accent2">
                <a:alpha val="73000"/>
              </a:schemeClr>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C797A3C-DD13-BEF8-CBBF-F9EB20A23776}"/>
                </a:ext>
              </a:extLst>
            </p:cNvPr>
            <p:cNvSpPr/>
            <p:nvPr/>
          </p:nvSpPr>
          <p:spPr>
            <a:xfrm>
              <a:off x="2833084" y="3285521"/>
              <a:ext cx="596523" cy="596523"/>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EE1222C-5CE1-5870-3011-FEE33FCC327B}"/>
                </a:ext>
              </a:extLst>
            </p:cNvPr>
            <p:cNvSpPr/>
            <p:nvPr/>
          </p:nvSpPr>
          <p:spPr>
            <a:xfrm>
              <a:off x="2978014" y="3430451"/>
              <a:ext cx="306663" cy="306663"/>
            </a:xfrm>
            <a:prstGeom prst="ellipse">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082B8AA-1A36-6B1E-3A44-68C69A3E678B}"/>
                </a:ext>
              </a:extLst>
            </p:cNvPr>
            <p:cNvSpPr/>
            <p:nvPr/>
          </p:nvSpPr>
          <p:spPr>
            <a:xfrm>
              <a:off x="3068333" y="3520770"/>
              <a:ext cx="126024" cy="126024"/>
            </a:xfrm>
            <a:prstGeom prst="ellipse">
              <a:avLst/>
            </a:prstGeom>
            <a:solidFill>
              <a:schemeClr val="accent2"/>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Picture 8" descr="Speed Manager">
            <a:extLst>
              <a:ext uri="{FF2B5EF4-FFF2-40B4-BE49-F238E27FC236}">
                <a16:creationId xmlns:a16="http://schemas.microsoft.com/office/drawing/2014/main" id="{6E23751D-6DEF-6BE7-7D42-91DB0B7CC61E}"/>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9733" t="18674" r="12984" b="15393"/>
          <a:stretch/>
        </p:blipFill>
        <p:spPr bwMode="auto">
          <a:xfrm>
            <a:off x="9304358" y="1794815"/>
            <a:ext cx="2062742" cy="2085432"/>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BEC23534-1030-264F-44A1-5FD3FBC50BE4}"/>
              </a:ext>
            </a:extLst>
          </p:cNvPr>
          <p:cNvSpPr txBox="1"/>
          <p:nvPr/>
        </p:nvSpPr>
        <p:spPr>
          <a:xfrm>
            <a:off x="438168" y="4094108"/>
            <a:ext cx="2219022" cy="1816945"/>
          </a:xfrm>
          <a:prstGeom prst="rect">
            <a:avLst/>
          </a:prstGeom>
          <a:noFill/>
        </p:spPr>
        <p:txBody>
          <a:bodyPr wrap="square">
            <a:spAutoFit/>
          </a:bodyPr>
          <a:lstStyle/>
          <a:p>
            <a:pPr algn="ctr"/>
            <a:r>
              <a:rPr lang="en-US" sz="1300">
                <a:latin typeface="Century Gothic" panose="020B0502020202020204" pitchFamily="34" charset="0"/>
              </a:rPr>
              <a:t>Automated, wireless tracking and management for industrial vehicles and operators, seamlessly integrating into forklifts as a key part of fleet tracking systems.</a:t>
            </a:r>
          </a:p>
        </p:txBody>
      </p:sp>
      <p:sp>
        <p:nvSpPr>
          <p:cNvPr id="25" name="TextBox 24">
            <a:extLst>
              <a:ext uri="{FF2B5EF4-FFF2-40B4-BE49-F238E27FC236}">
                <a16:creationId xmlns:a16="http://schemas.microsoft.com/office/drawing/2014/main" id="{DF046D23-BBD5-F0E5-98E6-5B9A3782E205}"/>
              </a:ext>
            </a:extLst>
          </p:cNvPr>
          <p:cNvSpPr txBox="1"/>
          <p:nvPr/>
        </p:nvSpPr>
        <p:spPr>
          <a:xfrm>
            <a:off x="3378055" y="4094108"/>
            <a:ext cx="2219022" cy="1387486"/>
          </a:xfrm>
          <a:prstGeom prst="rect">
            <a:avLst/>
          </a:prstGeom>
          <a:noFill/>
        </p:spPr>
        <p:txBody>
          <a:bodyPr wrap="square">
            <a:spAutoFit/>
          </a:bodyPr>
          <a:lstStyle/>
          <a:p>
            <a:pPr algn="ctr"/>
            <a:r>
              <a:rPr lang="en-US" sz="1300">
                <a:latin typeface="Century Gothic" panose="020B0502020202020204" pitchFamily="34" charset="0"/>
              </a:rPr>
              <a:t>AI edge processing vision system to help drivers avoid objects of interest in the path of travel while minimizing false alarms.</a:t>
            </a:r>
          </a:p>
        </p:txBody>
      </p:sp>
      <p:sp>
        <p:nvSpPr>
          <p:cNvPr id="26" name="TextBox 25">
            <a:extLst>
              <a:ext uri="{FF2B5EF4-FFF2-40B4-BE49-F238E27FC236}">
                <a16:creationId xmlns:a16="http://schemas.microsoft.com/office/drawing/2014/main" id="{7086ABD5-8B56-2461-BD56-BE4577854FFF}"/>
              </a:ext>
            </a:extLst>
          </p:cNvPr>
          <p:cNvSpPr txBox="1"/>
          <p:nvPr/>
        </p:nvSpPr>
        <p:spPr>
          <a:xfrm>
            <a:off x="6317942" y="4094108"/>
            <a:ext cx="2219022" cy="958026"/>
          </a:xfrm>
          <a:prstGeom prst="rect">
            <a:avLst/>
          </a:prstGeom>
          <a:noFill/>
        </p:spPr>
        <p:txBody>
          <a:bodyPr wrap="square">
            <a:spAutoFit/>
          </a:bodyPr>
          <a:lstStyle/>
          <a:p>
            <a:pPr algn="ctr"/>
            <a:r>
              <a:rPr lang="en-US" sz="1300">
                <a:latin typeface="Century Gothic" panose="020B0502020202020204" pitchFamily="34" charset="0"/>
              </a:rPr>
              <a:t>Rolling DVR that saves clips of interesting VAC events to rapid, accurate investigations.</a:t>
            </a:r>
          </a:p>
        </p:txBody>
      </p:sp>
      <p:sp>
        <p:nvSpPr>
          <p:cNvPr id="27" name="TextBox 26">
            <a:extLst>
              <a:ext uri="{FF2B5EF4-FFF2-40B4-BE49-F238E27FC236}">
                <a16:creationId xmlns:a16="http://schemas.microsoft.com/office/drawing/2014/main" id="{545B2217-ACB1-4358-444B-A0FDACC6EE3F}"/>
              </a:ext>
            </a:extLst>
          </p:cNvPr>
          <p:cNvSpPr txBox="1"/>
          <p:nvPr/>
        </p:nvSpPr>
        <p:spPr>
          <a:xfrm>
            <a:off x="9210412" y="4094108"/>
            <a:ext cx="2219022" cy="958026"/>
          </a:xfrm>
          <a:prstGeom prst="rect">
            <a:avLst/>
          </a:prstGeom>
          <a:noFill/>
        </p:spPr>
        <p:txBody>
          <a:bodyPr wrap="square">
            <a:spAutoFit/>
          </a:bodyPr>
          <a:lstStyle/>
          <a:p>
            <a:pPr algn="ctr"/>
            <a:r>
              <a:rPr lang="en-US" sz="1300">
                <a:latin typeface="Century Gothic" panose="020B0502020202020204" pitchFamily="34" charset="0"/>
              </a:rPr>
              <a:t>Throttle/pedal override to slow vehicles down based on VAC or PPD events.</a:t>
            </a:r>
          </a:p>
        </p:txBody>
      </p:sp>
      <p:sp>
        <p:nvSpPr>
          <p:cNvPr id="28" name="TextBox 27">
            <a:extLst>
              <a:ext uri="{FF2B5EF4-FFF2-40B4-BE49-F238E27FC236}">
                <a16:creationId xmlns:a16="http://schemas.microsoft.com/office/drawing/2014/main" id="{1E2684A5-7E98-7209-7536-B21862562B53}"/>
              </a:ext>
            </a:extLst>
          </p:cNvPr>
          <p:cNvSpPr txBox="1"/>
          <p:nvPr/>
        </p:nvSpPr>
        <p:spPr>
          <a:xfrm>
            <a:off x="438168" y="1083038"/>
            <a:ext cx="2219022" cy="646331"/>
          </a:xfrm>
          <a:prstGeom prst="rect">
            <a:avLst/>
          </a:prstGeom>
          <a:noFill/>
        </p:spPr>
        <p:txBody>
          <a:bodyPr wrap="square">
            <a:spAutoFit/>
          </a:bodyPr>
          <a:lstStyle/>
          <a:p>
            <a:pPr algn="ctr"/>
            <a:r>
              <a:rPr lang="en-US" b="1">
                <a:solidFill>
                  <a:schemeClr val="accent2"/>
                </a:solidFill>
                <a:latin typeface="Century Gothic" panose="020B0502020202020204" pitchFamily="34" charset="0"/>
              </a:rPr>
              <a:t>Forklift Gateway (VAC)</a:t>
            </a:r>
          </a:p>
        </p:txBody>
      </p:sp>
      <p:sp>
        <p:nvSpPr>
          <p:cNvPr id="29" name="TextBox 28">
            <a:extLst>
              <a:ext uri="{FF2B5EF4-FFF2-40B4-BE49-F238E27FC236}">
                <a16:creationId xmlns:a16="http://schemas.microsoft.com/office/drawing/2014/main" id="{C0127A18-6E9F-3523-987B-01CC30A1DB0C}"/>
              </a:ext>
            </a:extLst>
          </p:cNvPr>
          <p:cNvSpPr txBox="1"/>
          <p:nvPr/>
        </p:nvSpPr>
        <p:spPr>
          <a:xfrm>
            <a:off x="3254587" y="1083038"/>
            <a:ext cx="2414748" cy="646331"/>
          </a:xfrm>
          <a:prstGeom prst="rect">
            <a:avLst/>
          </a:prstGeom>
          <a:noFill/>
        </p:spPr>
        <p:txBody>
          <a:bodyPr wrap="square">
            <a:spAutoFit/>
          </a:bodyPr>
          <a:lstStyle/>
          <a:p>
            <a:pPr algn="ctr"/>
            <a:r>
              <a:rPr lang="en-US" b="1">
                <a:solidFill>
                  <a:schemeClr val="accent2"/>
                </a:solidFill>
                <a:latin typeface="Century Gothic" panose="020B0502020202020204" pitchFamily="34" charset="0"/>
              </a:rPr>
              <a:t>Pedestrian Proximity Detection</a:t>
            </a:r>
          </a:p>
        </p:txBody>
      </p:sp>
      <p:sp>
        <p:nvSpPr>
          <p:cNvPr id="31" name="TextBox 30">
            <a:extLst>
              <a:ext uri="{FF2B5EF4-FFF2-40B4-BE49-F238E27FC236}">
                <a16:creationId xmlns:a16="http://schemas.microsoft.com/office/drawing/2014/main" id="{A78C2440-8191-87A1-BA40-68A861A5A128}"/>
              </a:ext>
            </a:extLst>
          </p:cNvPr>
          <p:cNvSpPr txBox="1"/>
          <p:nvPr/>
        </p:nvSpPr>
        <p:spPr>
          <a:xfrm>
            <a:off x="6302136" y="1083038"/>
            <a:ext cx="2219022" cy="646331"/>
          </a:xfrm>
          <a:prstGeom prst="rect">
            <a:avLst/>
          </a:prstGeom>
          <a:noFill/>
        </p:spPr>
        <p:txBody>
          <a:bodyPr wrap="square">
            <a:spAutoFit/>
          </a:bodyPr>
          <a:lstStyle/>
          <a:p>
            <a:pPr algn="ctr"/>
            <a:r>
              <a:rPr lang="en-US" b="1">
                <a:solidFill>
                  <a:schemeClr val="accent2"/>
                </a:solidFill>
                <a:latin typeface="Century Gothic" panose="020B0502020202020204" pitchFamily="34" charset="0"/>
              </a:rPr>
              <a:t>Digital Video Recorder</a:t>
            </a:r>
          </a:p>
        </p:txBody>
      </p:sp>
      <p:sp>
        <p:nvSpPr>
          <p:cNvPr id="32" name="TextBox 31">
            <a:extLst>
              <a:ext uri="{FF2B5EF4-FFF2-40B4-BE49-F238E27FC236}">
                <a16:creationId xmlns:a16="http://schemas.microsoft.com/office/drawing/2014/main" id="{6A53B89E-503B-2DBE-E37E-2367B6C7EF7F}"/>
              </a:ext>
            </a:extLst>
          </p:cNvPr>
          <p:cNvSpPr txBox="1"/>
          <p:nvPr/>
        </p:nvSpPr>
        <p:spPr>
          <a:xfrm>
            <a:off x="9226218" y="1181143"/>
            <a:ext cx="2219022" cy="369332"/>
          </a:xfrm>
          <a:prstGeom prst="rect">
            <a:avLst/>
          </a:prstGeom>
          <a:noFill/>
        </p:spPr>
        <p:txBody>
          <a:bodyPr wrap="square">
            <a:spAutoFit/>
          </a:bodyPr>
          <a:lstStyle/>
          <a:p>
            <a:pPr algn="ctr"/>
            <a:r>
              <a:rPr lang="en-US" b="1">
                <a:solidFill>
                  <a:schemeClr val="accent2"/>
                </a:solidFill>
                <a:latin typeface="Century Gothic" panose="020B0502020202020204" pitchFamily="34" charset="0"/>
              </a:rPr>
              <a:t>Speed Manager</a:t>
            </a:r>
          </a:p>
        </p:txBody>
      </p:sp>
      <p:cxnSp>
        <p:nvCxnSpPr>
          <p:cNvPr id="33" name="Straight Connector 32">
            <a:extLst>
              <a:ext uri="{FF2B5EF4-FFF2-40B4-BE49-F238E27FC236}">
                <a16:creationId xmlns:a16="http://schemas.microsoft.com/office/drawing/2014/main" id="{2E87321D-37DB-4B2C-C1E3-943B0D5DC302}"/>
              </a:ext>
            </a:extLst>
          </p:cNvPr>
          <p:cNvCxnSpPr>
            <a:cxnSpLocks/>
          </p:cNvCxnSpPr>
          <p:nvPr/>
        </p:nvCxnSpPr>
        <p:spPr>
          <a:xfrm>
            <a:off x="3018453" y="1103269"/>
            <a:ext cx="0" cy="4807784"/>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90D8A0E-7116-6224-2B3D-4F685A2C2F19}"/>
              </a:ext>
            </a:extLst>
          </p:cNvPr>
          <p:cNvCxnSpPr>
            <a:cxnSpLocks/>
          </p:cNvCxnSpPr>
          <p:nvPr/>
        </p:nvCxnSpPr>
        <p:spPr>
          <a:xfrm>
            <a:off x="5942535" y="1103269"/>
            <a:ext cx="0" cy="4807784"/>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2B5EFEA-BE5E-498B-C390-D7695A4F55E2}"/>
              </a:ext>
            </a:extLst>
          </p:cNvPr>
          <p:cNvCxnSpPr>
            <a:cxnSpLocks/>
          </p:cNvCxnSpPr>
          <p:nvPr/>
        </p:nvCxnSpPr>
        <p:spPr>
          <a:xfrm>
            <a:off x="8898228" y="1103269"/>
            <a:ext cx="0" cy="4807784"/>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36" name="Picture 35" descr="A close-up of a black device&#10;&#10;Description automatically generated">
            <a:extLst>
              <a:ext uri="{FF2B5EF4-FFF2-40B4-BE49-F238E27FC236}">
                <a16:creationId xmlns:a16="http://schemas.microsoft.com/office/drawing/2014/main" id="{77CEF383-5ABD-C2A5-068F-C1E3738BFD9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28559" r="28874"/>
          <a:stretch/>
        </p:blipFill>
        <p:spPr>
          <a:xfrm>
            <a:off x="794187" y="1851156"/>
            <a:ext cx="1492841" cy="1972750"/>
          </a:xfrm>
          <a:prstGeom prst="rect">
            <a:avLst/>
          </a:prstGeom>
        </p:spPr>
      </p:pic>
      <p:pic>
        <p:nvPicPr>
          <p:cNvPr id="37" name="Picture 36" descr="A grey rectangular object with a light&#10;&#10;Description automatically generated">
            <a:extLst>
              <a:ext uri="{FF2B5EF4-FFF2-40B4-BE49-F238E27FC236}">
                <a16:creationId xmlns:a16="http://schemas.microsoft.com/office/drawing/2014/main" id="{430EB40A-BC2D-BAEE-FC78-84E4F9E286A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82449" y="1769378"/>
            <a:ext cx="2159023" cy="2171773"/>
          </a:xfrm>
          <a:prstGeom prst="rect">
            <a:avLst/>
          </a:prstGeom>
        </p:spPr>
      </p:pic>
      <p:pic>
        <p:nvPicPr>
          <p:cNvPr id="38" name="Picture 37" descr="A black box with a few cameras&#10;&#10;Description automatically generated">
            <a:extLst>
              <a:ext uri="{FF2B5EF4-FFF2-40B4-BE49-F238E27FC236}">
                <a16:creationId xmlns:a16="http://schemas.microsoft.com/office/drawing/2014/main" id="{64BCB746-4C4E-9FF8-7FA0-DCA185C3846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t="27025"/>
          <a:stretch/>
        </p:blipFill>
        <p:spPr>
          <a:xfrm>
            <a:off x="6262362" y="2212036"/>
            <a:ext cx="2424102" cy="1654993"/>
          </a:xfrm>
          <a:prstGeom prst="rect">
            <a:avLst/>
          </a:prstGeom>
        </p:spPr>
      </p:pic>
    </p:spTree>
    <p:extLst>
      <p:ext uri="{BB962C8B-B14F-4D97-AF65-F5344CB8AC3E}">
        <p14:creationId xmlns:p14="http://schemas.microsoft.com/office/powerpoint/2010/main" val="14946888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Telemetry</a:t>
            </a:r>
            <a:r>
              <a:rPr lang="en-US"/>
              <a:t> – Forklift Gateway – </a:t>
            </a:r>
            <a:r>
              <a:rPr lang="en-US" b="1"/>
              <a:t>VAC4</a:t>
            </a:r>
          </a:p>
        </p:txBody>
      </p:sp>
      <p:pic>
        <p:nvPicPr>
          <p:cNvPr id="3" name="Picture 2" descr="A picture containing indoor, table, black, sitting&#10;&#10;Description automatically generated">
            <a:extLst>
              <a:ext uri="{FF2B5EF4-FFF2-40B4-BE49-F238E27FC236}">
                <a16:creationId xmlns:a16="http://schemas.microsoft.com/office/drawing/2014/main" id="{35BEB64D-2965-D470-DE20-1FDB5BA8D85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8382" r="34192"/>
          <a:stretch/>
        </p:blipFill>
        <p:spPr>
          <a:xfrm rot="5400000">
            <a:off x="6932759" y="1089326"/>
            <a:ext cx="4021668" cy="5252358"/>
          </a:xfrm>
          <a:prstGeom prst="rect">
            <a:avLst/>
          </a:prstGeom>
        </p:spPr>
      </p:pic>
      <p:pic>
        <p:nvPicPr>
          <p:cNvPr id="4" name="D6567420-31AC-4B3A-ADA1-3D76522310E3">
            <a:extLst>
              <a:ext uri="{FF2B5EF4-FFF2-40B4-BE49-F238E27FC236}">
                <a16:creationId xmlns:a16="http://schemas.microsoft.com/office/drawing/2014/main" id="{5CDB389E-AE69-FEB8-76DB-13B52FB09FCE}"/>
              </a:ext>
            </a:extLst>
          </p:cNvPr>
          <p:cNvPicPr>
            <a:picLocks noChangeAspect="1"/>
          </p:cNvPicPr>
          <p:nvPr/>
        </p:nvPicPr>
        <p:blipFill rotWithShape="1">
          <a:blip r:embed="rId4">
            <a:extLst>
              <a:ext uri="{28A0092B-C50C-407E-A947-70E740481C1C}">
                <a14:useLocalDpi xmlns:a14="http://schemas.microsoft.com/office/drawing/2010/main"/>
              </a:ext>
            </a:extLst>
          </a:blip>
          <a:srcRect t="39721" b="2853"/>
          <a:stretch/>
        </p:blipFill>
        <p:spPr bwMode="auto">
          <a:xfrm>
            <a:off x="556547" y="1704671"/>
            <a:ext cx="5252358" cy="4021666"/>
          </a:xfrm>
          <a:prstGeom prst="rect">
            <a:avLst/>
          </a:prstGeom>
          <a:noFill/>
          <a:ln>
            <a:noFill/>
          </a:ln>
        </p:spPr>
      </p:pic>
      <p:grpSp>
        <p:nvGrpSpPr>
          <p:cNvPr id="5" name="Group 4">
            <a:extLst>
              <a:ext uri="{FF2B5EF4-FFF2-40B4-BE49-F238E27FC236}">
                <a16:creationId xmlns:a16="http://schemas.microsoft.com/office/drawing/2014/main" id="{E412708B-5FFB-6BD3-BD11-CC64BDCB0D3C}"/>
              </a:ext>
            </a:extLst>
          </p:cNvPr>
          <p:cNvGrpSpPr/>
          <p:nvPr/>
        </p:nvGrpSpPr>
        <p:grpSpPr>
          <a:xfrm>
            <a:off x="1277431" y="3408717"/>
            <a:ext cx="1104533" cy="470302"/>
            <a:chOff x="145818" y="5029082"/>
            <a:chExt cx="1150192" cy="305294"/>
          </a:xfrm>
        </p:grpSpPr>
        <p:cxnSp>
          <p:nvCxnSpPr>
            <p:cNvPr id="6" name="Straight Arrow Connector 5">
              <a:extLst>
                <a:ext uri="{FF2B5EF4-FFF2-40B4-BE49-F238E27FC236}">
                  <a16:creationId xmlns:a16="http://schemas.microsoft.com/office/drawing/2014/main" id="{02B86383-E8FB-2683-A42B-3F4626A7A84D}"/>
                </a:ext>
              </a:extLst>
            </p:cNvPr>
            <p:cNvCxnSpPr>
              <a:cxnSpLocks/>
            </p:cNvCxnSpPr>
            <p:nvPr/>
          </p:nvCxnSpPr>
          <p:spPr>
            <a:xfrm>
              <a:off x="145818" y="5029082"/>
              <a:ext cx="695311"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C2EECE5-C591-2790-968C-F16FC31983F0}"/>
                </a:ext>
              </a:extLst>
            </p:cNvPr>
            <p:cNvCxnSpPr>
              <a:cxnSpLocks/>
            </p:cNvCxnSpPr>
            <p:nvPr/>
          </p:nvCxnSpPr>
          <p:spPr>
            <a:xfrm>
              <a:off x="145818" y="5334376"/>
              <a:ext cx="695311"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A9702CF-B442-5C33-8779-906B9D1B4B4E}"/>
                </a:ext>
              </a:extLst>
            </p:cNvPr>
            <p:cNvCxnSpPr>
              <a:cxnSpLocks/>
            </p:cNvCxnSpPr>
            <p:nvPr/>
          </p:nvCxnSpPr>
          <p:spPr>
            <a:xfrm>
              <a:off x="283592" y="5181729"/>
              <a:ext cx="1012418"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C9C2FD1B-A3BF-580C-EEF4-E5578FBFEF59}"/>
              </a:ext>
            </a:extLst>
          </p:cNvPr>
          <p:cNvGrpSpPr/>
          <p:nvPr/>
        </p:nvGrpSpPr>
        <p:grpSpPr>
          <a:xfrm rot="10800000">
            <a:off x="9832156" y="3391950"/>
            <a:ext cx="1104533" cy="470302"/>
            <a:chOff x="145818" y="5029082"/>
            <a:chExt cx="1150192" cy="305294"/>
          </a:xfrm>
        </p:grpSpPr>
        <p:cxnSp>
          <p:nvCxnSpPr>
            <p:cNvPr id="10" name="Straight Arrow Connector 9">
              <a:extLst>
                <a:ext uri="{FF2B5EF4-FFF2-40B4-BE49-F238E27FC236}">
                  <a16:creationId xmlns:a16="http://schemas.microsoft.com/office/drawing/2014/main" id="{F34B0C06-5959-0944-2BBC-452B23F71BB5}"/>
                </a:ext>
              </a:extLst>
            </p:cNvPr>
            <p:cNvCxnSpPr>
              <a:cxnSpLocks/>
            </p:cNvCxnSpPr>
            <p:nvPr/>
          </p:nvCxnSpPr>
          <p:spPr>
            <a:xfrm>
              <a:off x="145818" y="5029082"/>
              <a:ext cx="695311"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C017A83-B723-B45A-392B-09315A887159}"/>
                </a:ext>
              </a:extLst>
            </p:cNvPr>
            <p:cNvCxnSpPr>
              <a:cxnSpLocks/>
            </p:cNvCxnSpPr>
            <p:nvPr/>
          </p:nvCxnSpPr>
          <p:spPr>
            <a:xfrm>
              <a:off x="145818" y="5334376"/>
              <a:ext cx="695311"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D22C662-505E-070F-F251-FB5F88530617}"/>
                </a:ext>
              </a:extLst>
            </p:cNvPr>
            <p:cNvCxnSpPr>
              <a:cxnSpLocks/>
            </p:cNvCxnSpPr>
            <p:nvPr/>
          </p:nvCxnSpPr>
          <p:spPr>
            <a:xfrm>
              <a:off x="283592" y="5181729"/>
              <a:ext cx="1012418"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Rounded Rectangle 12">
            <a:extLst>
              <a:ext uri="{FF2B5EF4-FFF2-40B4-BE49-F238E27FC236}">
                <a16:creationId xmlns:a16="http://schemas.microsoft.com/office/drawing/2014/main" id="{6E6E068C-0D4B-7E8C-258F-726B7E4347F9}"/>
              </a:ext>
            </a:extLst>
          </p:cNvPr>
          <p:cNvSpPr/>
          <p:nvPr/>
        </p:nvSpPr>
        <p:spPr>
          <a:xfrm>
            <a:off x="850973" y="1298270"/>
            <a:ext cx="4588933" cy="812800"/>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2A9AF69F-30D2-C26D-79E2-07D58B3946B9}"/>
              </a:ext>
            </a:extLst>
          </p:cNvPr>
          <p:cNvSpPr/>
          <p:nvPr/>
        </p:nvSpPr>
        <p:spPr>
          <a:xfrm>
            <a:off x="6659108" y="1298270"/>
            <a:ext cx="4588933" cy="812800"/>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4">
            <a:extLst>
              <a:ext uri="{FF2B5EF4-FFF2-40B4-BE49-F238E27FC236}">
                <a16:creationId xmlns:a16="http://schemas.microsoft.com/office/drawing/2014/main" id="{A51956E3-C5E0-6DDD-16C4-154022CCAD25}"/>
              </a:ext>
            </a:extLst>
          </p:cNvPr>
          <p:cNvSpPr/>
          <p:nvPr/>
        </p:nvSpPr>
        <p:spPr>
          <a:xfrm>
            <a:off x="2194223" y="1579404"/>
            <a:ext cx="1902431" cy="2505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a:solidFill>
                  <a:schemeClr val="bg1"/>
                </a:solidFill>
                <a:latin typeface="Century Gothic"/>
                <a:ea typeface="Calibri"/>
                <a:cs typeface="Calibri"/>
              </a:rPr>
              <a:t>VAC4</a:t>
            </a:r>
          </a:p>
        </p:txBody>
      </p:sp>
      <p:sp>
        <p:nvSpPr>
          <p:cNvPr id="16" name="Rectangle: Rounded Corners 4">
            <a:extLst>
              <a:ext uri="{FF2B5EF4-FFF2-40B4-BE49-F238E27FC236}">
                <a16:creationId xmlns:a16="http://schemas.microsoft.com/office/drawing/2014/main" id="{C1A7D256-CF59-3E74-F7C6-4CA952511E12}"/>
              </a:ext>
            </a:extLst>
          </p:cNvPr>
          <p:cNvSpPr/>
          <p:nvPr/>
        </p:nvSpPr>
        <p:spPr>
          <a:xfrm>
            <a:off x="8103956" y="1579404"/>
            <a:ext cx="1902431" cy="2505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a:solidFill>
                  <a:schemeClr val="bg1"/>
                </a:solidFill>
                <a:latin typeface="Century Gothic"/>
                <a:ea typeface="Calibri"/>
                <a:cs typeface="Calibri"/>
              </a:rPr>
              <a:t>VAC4</a:t>
            </a:r>
          </a:p>
        </p:txBody>
      </p:sp>
    </p:spTree>
    <p:extLst>
      <p:ext uri="{BB962C8B-B14F-4D97-AF65-F5344CB8AC3E}">
        <p14:creationId xmlns:p14="http://schemas.microsoft.com/office/powerpoint/2010/main" val="22871527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Pedestrian </a:t>
            </a:r>
            <a:r>
              <a:rPr lang="en-US" b="1"/>
              <a:t>Proximity Detection</a:t>
            </a:r>
          </a:p>
        </p:txBody>
      </p:sp>
      <p:grpSp>
        <p:nvGrpSpPr>
          <p:cNvPr id="3" name="Group 2">
            <a:extLst>
              <a:ext uri="{FF2B5EF4-FFF2-40B4-BE49-F238E27FC236}">
                <a16:creationId xmlns:a16="http://schemas.microsoft.com/office/drawing/2014/main" id="{9BCF75C2-404E-5591-9A48-2AC34730BCD3}"/>
              </a:ext>
            </a:extLst>
          </p:cNvPr>
          <p:cNvGrpSpPr/>
          <p:nvPr/>
        </p:nvGrpSpPr>
        <p:grpSpPr>
          <a:xfrm>
            <a:off x="560502" y="1679272"/>
            <a:ext cx="11009269" cy="4074377"/>
            <a:chOff x="2622469" y="1265482"/>
            <a:chExt cx="7118352" cy="2634403"/>
          </a:xfrm>
        </p:grpSpPr>
        <p:pic>
          <p:nvPicPr>
            <p:cNvPr id="4" name="979ECC61-8564-4E26-B81A-1BCDE367B591">
              <a:extLst>
                <a:ext uri="{FF2B5EF4-FFF2-40B4-BE49-F238E27FC236}">
                  <a16:creationId xmlns:a16="http://schemas.microsoft.com/office/drawing/2014/main" id="{BA2DFB8B-AF75-DD02-9FAA-80DB8F9CCBE3}"/>
                </a:ext>
              </a:extLst>
            </p:cNvPr>
            <p:cNvPicPr>
              <a:picLocks noChangeAspect="1"/>
            </p:cNvPicPr>
            <p:nvPr/>
          </p:nvPicPr>
          <p:blipFill rotWithShape="1">
            <a:blip r:embed="rId3">
              <a:extLst>
                <a:ext uri="{28A0092B-C50C-407E-A947-70E740481C1C}">
                  <a14:useLocalDpi xmlns:a14="http://schemas.microsoft.com/office/drawing/2010/main"/>
                </a:ext>
              </a:extLst>
            </a:blip>
            <a:srcRect b="42614"/>
            <a:stretch/>
          </p:blipFill>
          <p:spPr bwMode="auto">
            <a:xfrm>
              <a:off x="2622469" y="1267019"/>
              <a:ext cx="3459583" cy="2632866"/>
            </a:xfrm>
            <a:prstGeom prst="rect">
              <a:avLst/>
            </a:prstGeom>
            <a:noFill/>
            <a:ln>
              <a:noFill/>
            </a:ln>
          </p:spPr>
        </p:pic>
        <p:pic>
          <p:nvPicPr>
            <p:cNvPr id="5" name="C5C9FEF7-BAC8-4B18-B46C-0CB2EC844298">
              <a:extLst>
                <a:ext uri="{FF2B5EF4-FFF2-40B4-BE49-F238E27FC236}">
                  <a16:creationId xmlns:a16="http://schemas.microsoft.com/office/drawing/2014/main" id="{E492D149-6F8F-3855-B306-E865EBB8DC15}"/>
                </a:ext>
              </a:extLst>
            </p:cNvPr>
            <p:cNvPicPr>
              <a:picLocks noChangeAspect="1"/>
            </p:cNvPicPr>
            <p:nvPr/>
          </p:nvPicPr>
          <p:blipFill rotWithShape="1">
            <a:blip r:embed="rId4">
              <a:extLst>
                <a:ext uri="{28A0092B-C50C-407E-A947-70E740481C1C}">
                  <a14:useLocalDpi xmlns:a14="http://schemas.microsoft.com/office/drawing/2010/main"/>
                </a:ext>
              </a:extLst>
            </a:blip>
            <a:srcRect b="41701"/>
            <a:stretch/>
          </p:blipFill>
          <p:spPr bwMode="auto">
            <a:xfrm>
              <a:off x="6356801" y="1265482"/>
              <a:ext cx="3384020" cy="2632866"/>
            </a:xfrm>
            <a:prstGeom prst="rect">
              <a:avLst/>
            </a:prstGeom>
            <a:noFill/>
            <a:ln>
              <a:noFill/>
            </a:ln>
          </p:spPr>
        </p:pic>
        <p:grpSp>
          <p:nvGrpSpPr>
            <p:cNvPr id="6" name="Group 5">
              <a:extLst>
                <a:ext uri="{FF2B5EF4-FFF2-40B4-BE49-F238E27FC236}">
                  <a16:creationId xmlns:a16="http://schemas.microsoft.com/office/drawing/2014/main" id="{7CAFB494-9B4E-78FD-D259-39B368CBFE11}"/>
                </a:ext>
              </a:extLst>
            </p:cNvPr>
            <p:cNvGrpSpPr/>
            <p:nvPr/>
          </p:nvGrpSpPr>
          <p:grpSpPr>
            <a:xfrm>
              <a:off x="2829374" y="2945540"/>
              <a:ext cx="1522886" cy="305294"/>
              <a:chOff x="145818" y="5029082"/>
              <a:chExt cx="1150192" cy="305294"/>
            </a:xfrm>
          </p:grpSpPr>
          <p:cxnSp>
            <p:nvCxnSpPr>
              <p:cNvPr id="11" name="Straight Arrow Connector 10">
                <a:extLst>
                  <a:ext uri="{FF2B5EF4-FFF2-40B4-BE49-F238E27FC236}">
                    <a16:creationId xmlns:a16="http://schemas.microsoft.com/office/drawing/2014/main" id="{2AE1720C-9DED-EB2E-26C1-BC35303FC989}"/>
                  </a:ext>
                </a:extLst>
              </p:cNvPr>
              <p:cNvCxnSpPr>
                <a:cxnSpLocks/>
              </p:cNvCxnSpPr>
              <p:nvPr/>
            </p:nvCxnSpPr>
            <p:spPr>
              <a:xfrm>
                <a:off x="145818" y="5029082"/>
                <a:ext cx="1053011"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2BF3384-FA7B-A423-D6FB-194424AF1720}"/>
                  </a:ext>
                </a:extLst>
              </p:cNvPr>
              <p:cNvCxnSpPr>
                <a:cxnSpLocks/>
              </p:cNvCxnSpPr>
              <p:nvPr/>
            </p:nvCxnSpPr>
            <p:spPr>
              <a:xfrm>
                <a:off x="145818" y="5334376"/>
                <a:ext cx="1053011"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4DFD8F0-6A7A-B01F-9E4D-A77E9FAE0DBC}"/>
                  </a:ext>
                </a:extLst>
              </p:cNvPr>
              <p:cNvCxnSpPr>
                <a:cxnSpLocks/>
              </p:cNvCxnSpPr>
              <p:nvPr/>
            </p:nvCxnSpPr>
            <p:spPr>
              <a:xfrm>
                <a:off x="145818" y="5181728"/>
                <a:ext cx="1150192" cy="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932F1E9A-EEC4-746D-3127-BE61837D2721}"/>
                </a:ext>
              </a:extLst>
            </p:cNvPr>
            <p:cNvGrpSpPr/>
            <p:nvPr/>
          </p:nvGrpSpPr>
          <p:grpSpPr>
            <a:xfrm rot="10800000">
              <a:off x="8645624" y="2747789"/>
              <a:ext cx="717002" cy="305294"/>
              <a:chOff x="145818" y="5029082"/>
              <a:chExt cx="1150192" cy="305294"/>
            </a:xfrm>
          </p:grpSpPr>
          <p:cxnSp>
            <p:nvCxnSpPr>
              <p:cNvPr id="8" name="Straight Arrow Connector 7">
                <a:extLst>
                  <a:ext uri="{FF2B5EF4-FFF2-40B4-BE49-F238E27FC236}">
                    <a16:creationId xmlns:a16="http://schemas.microsoft.com/office/drawing/2014/main" id="{C9740BB0-BE4B-5A20-1A7C-4386AA88AC05}"/>
                  </a:ext>
                </a:extLst>
              </p:cNvPr>
              <p:cNvCxnSpPr>
                <a:cxnSpLocks/>
              </p:cNvCxnSpPr>
              <p:nvPr/>
            </p:nvCxnSpPr>
            <p:spPr>
              <a:xfrm>
                <a:off x="145818" y="5029082"/>
                <a:ext cx="695311"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866AE79-0DF0-0BF7-6B59-9053C52FE02D}"/>
                  </a:ext>
                </a:extLst>
              </p:cNvPr>
              <p:cNvCxnSpPr>
                <a:cxnSpLocks/>
              </p:cNvCxnSpPr>
              <p:nvPr/>
            </p:nvCxnSpPr>
            <p:spPr>
              <a:xfrm>
                <a:off x="145818" y="5334376"/>
                <a:ext cx="695311"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2A07BFA-ABEC-9BAC-AF28-2A6AE1B7C23B}"/>
                  </a:ext>
                </a:extLst>
              </p:cNvPr>
              <p:cNvCxnSpPr>
                <a:cxnSpLocks/>
              </p:cNvCxnSpPr>
              <p:nvPr/>
            </p:nvCxnSpPr>
            <p:spPr>
              <a:xfrm>
                <a:off x="283592" y="5181729"/>
                <a:ext cx="1012418"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14" name="Rounded Rectangle 13">
            <a:extLst>
              <a:ext uri="{FF2B5EF4-FFF2-40B4-BE49-F238E27FC236}">
                <a16:creationId xmlns:a16="http://schemas.microsoft.com/office/drawing/2014/main" id="{AE175550-A1EA-2B05-B58A-8F6E6FE1C0CA}"/>
              </a:ext>
            </a:extLst>
          </p:cNvPr>
          <p:cNvSpPr/>
          <p:nvPr/>
        </p:nvSpPr>
        <p:spPr>
          <a:xfrm>
            <a:off x="850973" y="1298271"/>
            <a:ext cx="4588933" cy="812800"/>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A997FED6-E3D3-2F40-DC59-F9D072AAC414}"/>
              </a:ext>
            </a:extLst>
          </p:cNvPr>
          <p:cNvSpPr/>
          <p:nvPr/>
        </p:nvSpPr>
        <p:spPr>
          <a:xfrm>
            <a:off x="6659108" y="1298271"/>
            <a:ext cx="4588933" cy="812800"/>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4">
            <a:extLst>
              <a:ext uri="{FF2B5EF4-FFF2-40B4-BE49-F238E27FC236}">
                <a16:creationId xmlns:a16="http://schemas.microsoft.com/office/drawing/2014/main" id="{AAB9A63D-6EAA-286F-2431-7B8E082F53BA}"/>
              </a:ext>
            </a:extLst>
          </p:cNvPr>
          <p:cNvSpPr/>
          <p:nvPr/>
        </p:nvSpPr>
        <p:spPr>
          <a:xfrm>
            <a:off x="1533823" y="1429005"/>
            <a:ext cx="3223231" cy="53166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a:solidFill>
                  <a:schemeClr val="bg1"/>
                </a:solidFill>
                <a:latin typeface="Century Gothic"/>
                <a:ea typeface="Calibri"/>
                <a:cs typeface="Calibri"/>
              </a:rPr>
              <a:t>Front Camera</a:t>
            </a:r>
          </a:p>
        </p:txBody>
      </p:sp>
      <p:sp>
        <p:nvSpPr>
          <p:cNvPr id="17" name="Rectangle: Rounded Corners 4">
            <a:extLst>
              <a:ext uri="{FF2B5EF4-FFF2-40B4-BE49-F238E27FC236}">
                <a16:creationId xmlns:a16="http://schemas.microsoft.com/office/drawing/2014/main" id="{8EDC7E72-2C3F-9D33-88DC-D428A9FC68D2}"/>
              </a:ext>
            </a:extLst>
          </p:cNvPr>
          <p:cNvSpPr/>
          <p:nvPr/>
        </p:nvSpPr>
        <p:spPr>
          <a:xfrm>
            <a:off x="7426442" y="1429005"/>
            <a:ext cx="3223231" cy="53166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a:solidFill>
                  <a:schemeClr val="bg1"/>
                </a:solidFill>
                <a:latin typeface="Century Gothic"/>
                <a:ea typeface="Calibri"/>
                <a:cs typeface="Calibri"/>
              </a:rPr>
              <a:t>Rear Camera</a:t>
            </a:r>
          </a:p>
        </p:txBody>
      </p:sp>
    </p:spTree>
    <p:extLst>
      <p:ext uri="{BB962C8B-B14F-4D97-AF65-F5344CB8AC3E}">
        <p14:creationId xmlns:p14="http://schemas.microsoft.com/office/powerpoint/2010/main" val="40044007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6253830" cy="8973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Vehicle &amp; Operator </a:t>
            </a:r>
            <a:r>
              <a:rPr lang="en-US"/>
              <a:t>Access Control</a:t>
            </a:r>
          </a:p>
        </p:txBody>
      </p:sp>
      <p:pic>
        <p:nvPicPr>
          <p:cNvPr id="3" name="Picture 2" descr="A person in a forklift&#10;&#10;Description automatically generated">
            <a:extLst>
              <a:ext uri="{FF2B5EF4-FFF2-40B4-BE49-F238E27FC236}">
                <a16:creationId xmlns:a16="http://schemas.microsoft.com/office/drawing/2014/main" id="{823919E8-30B7-535B-608F-AD1F8282540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35952" r="14979"/>
          <a:stretch/>
        </p:blipFill>
        <p:spPr>
          <a:xfrm>
            <a:off x="7178039" y="0"/>
            <a:ext cx="5042441" cy="6858000"/>
          </a:xfrm>
          <a:prstGeom prst="rect">
            <a:avLst/>
          </a:prstGeom>
        </p:spPr>
      </p:pic>
      <p:pic>
        <p:nvPicPr>
          <p:cNvPr id="4" name="Picture 3">
            <a:extLst>
              <a:ext uri="{FF2B5EF4-FFF2-40B4-BE49-F238E27FC236}">
                <a16:creationId xmlns:a16="http://schemas.microsoft.com/office/drawing/2014/main" id="{5DCBF6E7-D854-60E2-1C45-CD6EF55C2C5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99246" y="245758"/>
            <a:ext cx="4249960" cy="4249960"/>
          </a:xfrm>
          <a:prstGeom prst="rect">
            <a:avLst/>
          </a:prstGeom>
        </p:spPr>
      </p:pic>
      <p:sp>
        <p:nvSpPr>
          <p:cNvPr id="5" name="Rectangle 4">
            <a:extLst>
              <a:ext uri="{FF2B5EF4-FFF2-40B4-BE49-F238E27FC236}">
                <a16:creationId xmlns:a16="http://schemas.microsoft.com/office/drawing/2014/main" id="{0F01A5C4-82E4-BA63-F9F9-9AFD72B82002}"/>
              </a:ext>
            </a:extLst>
          </p:cNvPr>
          <p:cNvSpPr>
            <a:spLocks noGrp="1" noRot="1" noMove="1" noResize="1" noEditPoints="1" noAdjustHandles="1" noChangeArrowheads="1" noChangeShapeType="1"/>
          </p:cNvSpPr>
          <p:nvPr/>
        </p:nvSpPr>
        <p:spPr>
          <a:xfrm rot="5400000">
            <a:off x="6486416" y="3511000"/>
            <a:ext cx="14798040" cy="3567942"/>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
            <a:extLst>
              <a:ext uri="{FF2B5EF4-FFF2-40B4-BE49-F238E27FC236}">
                <a16:creationId xmlns:a16="http://schemas.microsoft.com/office/drawing/2014/main" id="{80095176-751E-E843-5213-4D1FB12D8A51}"/>
              </a:ext>
            </a:extLst>
          </p:cNvPr>
          <p:cNvSpPr txBox="1">
            <a:spLocks/>
          </p:cNvSpPr>
          <p:nvPr/>
        </p:nvSpPr>
        <p:spPr>
          <a:xfrm>
            <a:off x="472434" y="1455444"/>
            <a:ext cx="5797758" cy="4009104"/>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300"/>
              </a:spcBef>
            </a:pPr>
            <a:r>
              <a:rPr lang="en-US" sz="1800"/>
              <a:t>Only authorized operators can use equipment</a:t>
            </a:r>
          </a:p>
          <a:p>
            <a:pPr>
              <a:spcBef>
                <a:spcPts val="1300"/>
              </a:spcBef>
            </a:pPr>
            <a:r>
              <a:rPr lang="en-US" sz="1800"/>
              <a:t>User configurations – which equipment they’re allowed to operate and when it’s allowed</a:t>
            </a:r>
          </a:p>
          <a:p>
            <a:pPr>
              <a:spcBef>
                <a:spcPts val="1300"/>
              </a:spcBef>
            </a:pPr>
            <a:r>
              <a:rPr lang="en-US" sz="1800"/>
              <a:t>Access levels set based on user experience level</a:t>
            </a:r>
          </a:p>
          <a:p>
            <a:pPr>
              <a:spcBef>
                <a:spcPts val="1300"/>
              </a:spcBef>
            </a:pPr>
            <a:r>
              <a:rPr lang="en-US" sz="1800"/>
              <a:t>Know who is driving what and when</a:t>
            </a:r>
          </a:p>
          <a:p>
            <a:pPr>
              <a:spcBef>
                <a:spcPts val="1300"/>
              </a:spcBef>
            </a:pPr>
            <a:r>
              <a:rPr lang="en-US" sz="1800"/>
              <a:t>Idle timeout by vehicle type</a:t>
            </a:r>
          </a:p>
          <a:p>
            <a:pPr>
              <a:spcBef>
                <a:spcPts val="1300"/>
              </a:spcBef>
            </a:pPr>
            <a:r>
              <a:rPr lang="en-US" sz="1800"/>
              <a:t>Automatic operator expirations for license, training certification</a:t>
            </a:r>
          </a:p>
          <a:p>
            <a:pPr>
              <a:spcBef>
                <a:spcPts val="1300"/>
              </a:spcBef>
            </a:pPr>
            <a:r>
              <a:rPr lang="en-US" sz="1800"/>
              <a:t>Reduces IC truck PMs/fuel use/emissions</a:t>
            </a:r>
          </a:p>
          <a:p>
            <a:pPr>
              <a:spcBef>
                <a:spcPts val="1300"/>
              </a:spcBef>
            </a:pPr>
            <a:r>
              <a:rPr lang="en-US" sz="1800"/>
              <a:t>Superior tamper resistance</a:t>
            </a:r>
          </a:p>
          <a:p>
            <a:pPr>
              <a:spcBef>
                <a:spcPts val="1300"/>
              </a:spcBef>
            </a:pPr>
            <a:r>
              <a:rPr lang="en-US" sz="1800"/>
              <a:t>Reader matches existing employee ID</a:t>
            </a:r>
          </a:p>
          <a:p>
            <a:pPr>
              <a:spcBef>
                <a:spcPts val="1300"/>
              </a:spcBef>
            </a:pPr>
            <a:endParaRPr lang="en-US" sz="1800"/>
          </a:p>
          <a:p>
            <a:pPr>
              <a:spcBef>
                <a:spcPts val="1300"/>
              </a:spcBef>
            </a:pPr>
            <a:endParaRPr lang="en-US" sz="1400"/>
          </a:p>
          <a:p>
            <a:pPr>
              <a:spcBef>
                <a:spcPts val="1300"/>
              </a:spcBef>
            </a:pPr>
            <a:endParaRPr lang="en-US" sz="1400"/>
          </a:p>
          <a:p>
            <a:pPr>
              <a:spcBef>
                <a:spcPts val="1300"/>
              </a:spcBef>
            </a:pPr>
            <a:endParaRPr lang="en-US" sz="1400"/>
          </a:p>
        </p:txBody>
      </p:sp>
    </p:spTree>
    <p:extLst>
      <p:ext uri="{BB962C8B-B14F-4D97-AF65-F5344CB8AC3E}">
        <p14:creationId xmlns:p14="http://schemas.microsoft.com/office/powerpoint/2010/main" val="35467386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Electronic </a:t>
            </a:r>
            <a:r>
              <a:rPr lang="en-US" b="1"/>
              <a:t>Safety Inspections</a:t>
            </a:r>
          </a:p>
        </p:txBody>
      </p:sp>
      <p:sp>
        <p:nvSpPr>
          <p:cNvPr id="3" name="Body Level One…">
            <a:extLst>
              <a:ext uri="{FF2B5EF4-FFF2-40B4-BE49-F238E27FC236}">
                <a16:creationId xmlns:a16="http://schemas.microsoft.com/office/drawing/2014/main" id="{69B3FBA6-357B-CF93-B522-E5BDD355B804}"/>
              </a:ext>
            </a:extLst>
          </p:cNvPr>
          <p:cNvSpPr txBox="1">
            <a:spLocks/>
          </p:cNvSpPr>
          <p:nvPr/>
        </p:nvSpPr>
        <p:spPr>
          <a:xfrm>
            <a:off x="510055" y="888681"/>
            <a:ext cx="10217357" cy="26826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Autofit/>
          </a:bodyPr>
          <a:lstStyle>
            <a:lvl1pPr marL="0" indent="0" algn="l" defTabSz="914400" rtl="0" eaLnBrk="1" latinLnBrk="0" hangingPunct="1">
              <a:lnSpc>
                <a:spcPct val="100000"/>
              </a:lnSpc>
              <a:spcBef>
                <a:spcPts val="1000"/>
              </a:spcBef>
              <a:buClr>
                <a:schemeClr val="accent6"/>
              </a:buClr>
              <a:buSzTx/>
              <a:buFontTx/>
              <a:buNone/>
              <a:defRPr sz="1700" b="1" kern="1200">
                <a:solidFill>
                  <a:schemeClr val="accent6"/>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Benefits: </a:t>
            </a:r>
            <a:r>
              <a:rPr lang="en-US" sz="1600" b="0">
                <a:solidFill>
                  <a:schemeClr val="tx1"/>
                </a:solidFill>
              </a:rPr>
              <a:t>Eliminate paper handling, regulatory compliance and improved maintenance.</a:t>
            </a:r>
          </a:p>
        </p:txBody>
      </p:sp>
      <p:sp>
        <p:nvSpPr>
          <p:cNvPr id="4" name="Text Placeholder 1">
            <a:extLst>
              <a:ext uri="{FF2B5EF4-FFF2-40B4-BE49-F238E27FC236}">
                <a16:creationId xmlns:a16="http://schemas.microsoft.com/office/drawing/2014/main" id="{209D19FD-90EA-152F-24EE-B54D74E6F53D}"/>
              </a:ext>
            </a:extLst>
          </p:cNvPr>
          <p:cNvSpPr txBox="1">
            <a:spLocks/>
          </p:cNvSpPr>
          <p:nvPr/>
        </p:nvSpPr>
        <p:spPr>
          <a:xfrm>
            <a:off x="510055" y="1406089"/>
            <a:ext cx="5929398" cy="4720808"/>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2"/>
              </a:buClr>
            </a:pPr>
            <a:r>
              <a:rPr lang="en-US"/>
              <a:t>Configurable</a:t>
            </a:r>
          </a:p>
          <a:p>
            <a:pPr>
              <a:buClr>
                <a:schemeClr val="accent2"/>
              </a:buClr>
            </a:pPr>
            <a:r>
              <a:rPr lang="en-US"/>
              <a:t>Event-based for most effective reactions</a:t>
            </a:r>
          </a:p>
          <a:p>
            <a:pPr>
              <a:buClr>
                <a:schemeClr val="accent2"/>
              </a:buClr>
            </a:pPr>
            <a:r>
              <a:rPr lang="en-US"/>
              <a:t>Reports prioritized by severity of problem</a:t>
            </a:r>
          </a:p>
          <a:p>
            <a:pPr>
              <a:buClr>
                <a:schemeClr val="accent2"/>
              </a:buClr>
            </a:pPr>
            <a:r>
              <a:rPr lang="en-US"/>
              <a:t>Severe impact triggers supervisor checklist</a:t>
            </a:r>
          </a:p>
          <a:p>
            <a:pPr>
              <a:buClr>
                <a:schemeClr val="accent2"/>
              </a:buClr>
            </a:pPr>
            <a:r>
              <a:rPr lang="en-US"/>
              <a:t>Moderate impact triggers driver self-checklist</a:t>
            </a:r>
          </a:p>
          <a:p>
            <a:pPr>
              <a:buClr>
                <a:schemeClr val="accent2"/>
              </a:buClr>
            </a:pPr>
            <a:r>
              <a:rPr lang="en-US"/>
              <a:t>Problem identified on main checklist triggers drill-down sub-checklist</a:t>
            </a:r>
          </a:p>
          <a:p>
            <a:pPr>
              <a:buClr>
                <a:schemeClr val="accent2"/>
              </a:buClr>
            </a:pPr>
            <a:r>
              <a:rPr lang="en-US"/>
              <a:t>Auto-notifications to maintenance/safety</a:t>
            </a:r>
          </a:p>
          <a:p>
            <a:pPr>
              <a:buClr>
                <a:schemeClr val="accent2"/>
              </a:buClr>
            </a:pPr>
            <a:r>
              <a:rPr lang="en-US"/>
              <a:t>Multi-language checklists can be triggered</a:t>
            </a:r>
          </a:p>
          <a:p>
            <a:pPr>
              <a:buClr>
                <a:schemeClr val="accent2"/>
              </a:buClr>
            </a:pPr>
            <a:r>
              <a:rPr lang="en-US"/>
              <a:t>Randomized answers (no ‘finger-whipping’)</a:t>
            </a:r>
          </a:p>
          <a:p>
            <a:pPr>
              <a:buClr>
                <a:schemeClr val="accent2"/>
              </a:buClr>
            </a:pPr>
            <a:r>
              <a:rPr lang="en-US"/>
              <a:t>Auto-verification of checklist answers that require vehicle to be motion (e.g. braking)</a:t>
            </a:r>
          </a:p>
          <a:p>
            <a:pPr>
              <a:buClr>
                <a:schemeClr val="accent2"/>
              </a:buClr>
            </a:pPr>
            <a:r>
              <a:rPr lang="en-US"/>
              <a:t>Prompt to stop/park vehicle safely before shutdown</a:t>
            </a:r>
          </a:p>
        </p:txBody>
      </p:sp>
      <p:grpSp>
        <p:nvGrpSpPr>
          <p:cNvPr id="11" name="Group 10">
            <a:extLst>
              <a:ext uri="{FF2B5EF4-FFF2-40B4-BE49-F238E27FC236}">
                <a16:creationId xmlns:a16="http://schemas.microsoft.com/office/drawing/2014/main" id="{4289304D-0D17-4ADA-C874-A4F138B988ED}"/>
              </a:ext>
            </a:extLst>
          </p:cNvPr>
          <p:cNvGrpSpPr/>
          <p:nvPr/>
        </p:nvGrpSpPr>
        <p:grpSpPr>
          <a:xfrm>
            <a:off x="6737825" y="1518219"/>
            <a:ext cx="5140859" cy="5432769"/>
            <a:chOff x="6665744" y="1556967"/>
            <a:chExt cx="5016201" cy="5301033"/>
          </a:xfrm>
        </p:grpSpPr>
        <p:grpSp>
          <p:nvGrpSpPr>
            <p:cNvPr id="5" name="Group 4">
              <a:extLst>
                <a:ext uri="{FF2B5EF4-FFF2-40B4-BE49-F238E27FC236}">
                  <a16:creationId xmlns:a16="http://schemas.microsoft.com/office/drawing/2014/main" id="{4D473B15-F594-19BF-C7B9-1A331CA1F62A}"/>
                </a:ext>
              </a:extLst>
            </p:cNvPr>
            <p:cNvGrpSpPr>
              <a:grpSpLocks noChangeAspect="1"/>
            </p:cNvGrpSpPr>
            <p:nvPr/>
          </p:nvGrpSpPr>
          <p:grpSpPr>
            <a:xfrm>
              <a:off x="6825367" y="1737334"/>
              <a:ext cx="4369054" cy="4327877"/>
              <a:chOff x="2686051" y="3138488"/>
              <a:chExt cx="890588" cy="890588"/>
            </a:xfrm>
          </p:grpSpPr>
          <p:sp>
            <p:nvSpPr>
              <p:cNvPr id="6" name="Oval 5">
                <a:extLst>
                  <a:ext uri="{FF2B5EF4-FFF2-40B4-BE49-F238E27FC236}">
                    <a16:creationId xmlns:a16="http://schemas.microsoft.com/office/drawing/2014/main" id="{692C61DA-0206-9FF7-2153-A5C3FF3A6335}"/>
                  </a:ext>
                </a:extLst>
              </p:cNvPr>
              <p:cNvSpPr/>
              <p:nvPr/>
            </p:nvSpPr>
            <p:spPr>
              <a:xfrm>
                <a:off x="2686051" y="3138488"/>
                <a:ext cx="890588" cy="890588"/>
              </a:xfrm>
              <a:prstGeom prst="ellipse">
                <a:avLst/>
              </a:prstGeom>
              <a:solidFill>
                <a:schemeClr val="accent2">
                  <a:alpha val="73000"/>
                </a:schemeClr>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74B07E91-6E24-F3C3-B2D0-6677F61F41DA}"/>
                  </a:ext>
                </a:extLst>
              </p:cNvPr>
              <p:cNvSpPr/>
              <p:nvPr/>
            </p:nvSpPr>
            <p:spPr>
              <a:xfrm>
                <a:off x="2833084" y="3285521"/>
                <a:ext cx="596523" cy="596523"/>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1F2645C7-D714-A236-EBF8-D01EA6A4F8A4}"/>
                  </a:ext>
                </a:extLst>
              </p:cNvPr>
              <p:cNvSpPr/>
              <p:nvPr/>
            </p:nvSpPr>
            <p:spPr>
              <a:xfrm>
                <a:off x="2978014" y="3430451"/>
                <a:ext cx="306663" cy="306663"/>
              </a:xfrm>
              <a:prstGeom prst="ellipse">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378BAAA-990B-BC62-DABA-B70DA79E1525}"/>
                  </a:ext>
                </a:extLst>
              </p:cNvPr>
              <p:cNvSpPr/>
              <p:nvPr/>
            </p:nvSpPr>
            <p:spPr>
              <a:xfrm>
                <a:off x="3068333" y="3520770"/>
                <a:ext cx="126024" cy="126024"/>
              </a:xfrm>
              <a:prstGeom prst="ellipse">
                <a:avLst/>
              </a:prstGeom>
              <a:solidFill>
                <a:schemeClr val="accent2"/>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descr="A close-up of a black electronic device&#10;&#10;Description automatically generated">
              <a:extLst>
                <a:ext uri="{FF2B5EF4-FFF2-40B4-BE49-F238E27FC236}">
                  <a16:creationId xmlns:a16="http://schemas.microsoft.com/office/drawing/2014/main" id="{5B875761-AB1D-B8C0-2CFF-09FAA8127E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5744" y="1556967"/>
              <a:ext cx="5016201" cy="5301033"/>
            </a:xfrm>
            <a:prstGeom prst="rect">
              <a:avLst/>
            </a:prstGeom>
          </p:spPr>
        </p:pic>
      </p:grpSp>
    </p:spTree>
    <p:extLst>
      <p:ext uri="{BB962C8B-B14F-4D97-AF65-F5344CB8AC3E}">
        <p14:creationId xmlns:p14="http://schemas.microsoft.com/office/powerpoint/2010/main" val="15183425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6408813"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Impact </a:t>
            </a:r>
            <a:r>
              <a:rPr lang="en-US" b="1"/>
              <a:t>Management</a:t>
            </a:r>
          </a:p>
        </p:txBody>
      </p:sp>
      <p:pic>
        <p:nvPicPr>
          <p:cNvPr id="3" name="Picture 2" descr="A person lifting a forklift into a truck&#10;&#10;Description automatically generated">
            <a:extLst>
              <a:ext uri="{FF2B5EF4-FFF2-40B4-BE49-F238E27FC236}">
                <a16:creationId xmlns:a16="http://schemas.microsoft.com/office/drawing/2014/main" id="{87B637C9-F88B-6863-ADFE-84083AF11B9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33653" r="26191"/>
          <a:stretch/>
        </p:blipFill>
        <p:spPr>
          <a:xfrm>
            <a:off x="7332133" y="0"/>
            <a:ext cx="4859867" cy="6858000"/>
          </a:xfrm>
          <a:prstGeom prst="rect">
            <a:avLst/>
          </a:prstGeom>
        </p:spPr>
      </p:pic>
      <p:pic>
        <p:nvPicPr>
          <p:cNvPr id="4" name="Picture 3">
            <a:extLst>
              <a:ext uri="{FF2B5EF4-FFF2-40B4-BE49-F238E27FC236}">
                <a16:creationId xmlns:a16="http://schemas.microsoft.com/office/drawing/2014/main" id="{81B48139-4CA4-32A1-32F4-27946B11E29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908151" y="1787134"/>
            <a:ext cx="4249960" cy="4249960"/>
          </a:xfrm>
          <a:prstGeom prst="rect">
            <a:avLst/>
          </a:prstGeom>
        </p:spPr>
      </p:pic>
      <p:sp>
        <p:nvSpPr>
          <p:cNvPr id="5" name="Rectangle 4">
            <a:extLst>
              <a:ext uri="{FF2B5EF4-FFF2-40B4-BE49-F238E27FC236}">
                <a16:creationId xmlns:a16="http://schemas.microsoft.com/office/drawing/2014/main" id="{94C40EE8-6242-1E12-1C1D-086B5C032D7E}"/>
              </a:ext>
            </a:extLst>
          </p:cNvPr>
          <p:cNvSpPr>
            <a:spLocks noGrp="1" noRot="1" noMove="1" noResize="1" noEditPoints="1" noAdjustHandles="1" noChangeArrowheads="1" noChangeShapeType="1"/>
          </p:cNvSpPr>
          <p:nvPr/>
        </p:nvSpPr>
        <p:spPr>
          <a:xfrm rot="5400000">
            <a:off x="6486416" y="3511000"/>
            <a:ext cx="14798040" cy="3567942"/>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Body Level One…">
            <a:extLst>
              <a:ext uri="{FF2B5EF4-FFF2-40B4-BE49-F238E27FC236}">
                <a16:creationId xmlns:a16="http://schemas.microsoft.com/office/drawing/2014/main" id="{A22E6DF7-0A35-B930-E553-102AB355E2F8}"/>
              </a:ext>
            </a:extLst>
          </p:cNvPr>
          <p:cNvSpPr txBox="1">
            <a:spLocks/>
          </p:cNvSpPr>
          <p:nvPr/>
        </p:nvSpPr>
        <p:spPr>
          <a:xfrm>
            <a:off x="479058" y="935175"/>
            <a:ext cx="6529277" cy="46638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Autofit/>
          </a:bodyPr>
          <a:lstStyle>
            <a:lvl1pPr marL="0" indent="0" algn="l" defTabSz="914400" rtl="0" eaLnBrk="1" latinLnBrk="0" hangingPunct="1">
              <a:lnSpc>
                <a:spcPct val="100000"/>
              </a:lnSpc>
              <a:spcBef>
                <a:spcPts val="1000"/>
              </a:spcBef>
              <a:buClr>
                <a:schemeClr val="accent6"/>
              </a:buClr>
              <a:buSzTx/>
              <a:buFontTx/>
              <a:buNone/>
              <a:defRPr sz="1700" b="1" kern="1200">
                <a:solidFill>
                  <a:schemeClr val="accent6"/>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Benefits: </a:t>
            </a:r>
            <a:r>
              <a:rPr lang="en-US" sz="1600" b="0">
                <a:solidFill>
                  <a:schemeClr val="tx1"/>
                </a:solidFill>
              </a:rPr>
              <a:t>Halo effect, reduced collisions, risk measurement, and investigation evidence.</a:t>
            </a:r>
          </a:p>
        </p:txBody>
      </p:sp>
      <p:sp>
        <p:nvSpPr>
          <p:cNvPr id="7" name="Text Placeholder 1">
            <a:extLst>
              <a:ext uri="{FF2B5EF4-FFF2-40B4-BE49-F238E27FC236}">
                <a16:creationId xmlns:a16="http://schemas.microsoft.com/office/drawing/2014/main" id="{FF5BE067-6C4E-76D8-F808-C3F07B01C2AF}"/>
              </a:ext>
            </a:extLst>
          </p:cNvPr>
          <p:cNvSpPr txBox="1">
            <a:spLocks/>
          </p:cNvSpPr>
          <p:nvPr/>
        </p:nvSpPr>
        <p:spPr>
          <a:xfrm>
            <a:off x="523181" y="1736291"/>
            <a:ext cx="6358065" cy="4248526"/>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800"/>
              </a:spcBef>
              <a:buClr>
                <a:schemeClr val="accent2"/>
              </a:buClr>
            </a:pPr>
            <a:r>
              <a:rPr lang="en-US"/>
              <a:t>Combination sensor leveraging accelerometers and other chips sets to detect movement and forces</a:t>
            </a:r>
          </a:p>
          <a:p>
            <a:pPr>
              <a:spcBef>
                <a:spcPts val="1800"/>
              </a:spcBef>
              <a:buClr>
                <a:schemeClr val="accent2"/>
              </a:buClr>
            </a:pPr>
            <a:r>
              <a:rPr lang="en-US"/>
              <a:t>Machine learning algorithm for automated calibration and continuous set point readjustment to optimize event creation and minimize nuisance alarms</a:t>
            </a:r>
          </a:p>
          <a:p>
            <a:pPr>
              <a:spcBef>
                <a:spcPts val="1800"/>
              </a:spcBef>
              <a:buClr>
                <a:schemeClr val="accent2"/>
              </a:buClr>
            </a:pPr>
            <a:r>
              <a:rPr lang="en-US"/>
              <a:t>Incident severity assignment with configurable post-event actions (lockout, emails/SMS, forced inspections, etc.)</a:t>
            </a:r>
          </a:p>
          <a:p>
            <a:pPr>
              <a:spcBef>
                <a:spcPts val="1800"/>
              </a:spcBef>
              <a:buClr>
                <a:schemeClr val="accent2"/>
              </a:buClr>
            </a:pPr>
            <a:r>
              <a:rPr lang="en-US"/>
              <a:t>Connected to external alarm for supervisor alert</a:t>
            </a:r>
          </a:p>
          <a:p>
            <a:pPr>
              <a:spcBef>
                <a:spcPts val="1800"/>
              </a:spcBef>
              <a:buClr>
                <a:schemeClr val="accent2"/>
              </a:buClr>
            </a:pPr>
            <a:r>
              <a:rPr lang="en-US"/>
              <a:t>Driver coaching [real-time event notification/feedback, leaderboard analysis]</a:t>
            </a:r>
          </a:p>
          <a:p>
            <a:pPr>
              <a:spcBef>
                <a:spcPts val="1800"/>
              </a:spcBef>
              <a:buClr>
                <a:schemeClr val="accent2"/>
              </a:buClr>
            </a:pPr>
            <a:r>
              <a:rPr lang="en-US"/>
              <a:t>“Black box” analysis of vehicle performance before, during and after impact</a:t>
            </a:r>
          </a:p>
        </p:txBody>
      </p:sp>
    </p:spTree>
    <p:extLst>
      <p:ext uri="{BB962C8B-B14F-4D97-AF65-F5344CB8AC3E}">
        <p14:creationId xmlns:p14="http://schemas.microsoft.com/office/powerpoint/2010/main" val="22314722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687006-D5A3-E731-6D25-9B8E517DC965}"/>
              </a:ext>
            </a:extLst>
          </p:cNvPr>
          <p:cNvSpPr/>
          <p:nvPr/>
        </p:nvSpPr>
        <p:spPr>
          <a:xfrm>
            <a:off x="315132" y="5647598"/>
            <a:ext cx="11561735" cy="11236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Impact Trigger </a:t>
            </a:r>
            <a:r>
              <a:rPr lang="en-US" dirty="0"/>
              <a:t>– Vehicle to Vehicle Impact</a:t>
            </a:r>
          </a:p>
        </p:txBody>
      </p:sp>
      <p:grpSp>
        <p:nvGrpSpPr>
          <p:cNvPr id="11" name="Group 10">
            <a:extLst>
              <a:ext uri="{FF2B5EF4-FFF2-40B4-BE49-F238E27FC236}">
                <a16:creationId xmlns:a16="http://schemas.microsoft.com/office/drawing/2014/main" id="{D523390A-6CEC-371E-31AA-745D7B5628AD}"/>
              </a:ext>
            </a:extLst>
          </p:cNvPr>
          <p:cNvGrpSpPr/>
          <p:nvPr/>
        </p:nvGrpSpPr>
        <p:grpSpPr>
          <a:xfrm>
            <a:off x="472434" y="3962168"/>
            <a:ext cx="11290780" cy="2537838"/>
            <a:chOff x="472434" y="3982439"/>
            <a:chExt cx="12822222" cy="2882061"/>
          </a:xfrm>
        </p:grpSpPr>
        <p:sp>
          <p:nvSpPr>
            <p:cNvPr id="9" name="Rectangle 8">
              <a:extLst>
                <a:ext uri="{FF2B5EF4-FFF2-40B4-BE49-F238E27FC236}">
                  <a16:creationId xmlns:a16="http://schemas.microsoft.com/office/drawing/2014/main" id="{5C22E749-5F50-9D26-FF95-CB9B70120E75}"/>
                </a:ext>
              </a:extLst>
            </p:cNvPr>
            <p:cNvSpPr/>
            <p:nvPr/>
          </p:nvSpPr>
          <p:spPr>
            <a:xfrm>
              <a:off x="472434" y="4052869"/>
              <a:ext cx="7795118" cy="281163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with medium confidence">
              <a:extLst>
                <a:ext uri="{FF2B5EF4-FFF2-40B4-BE49-F238E27FC236}">
                  <a16:creationId xmlns:a16="http://schemas.microsoft.com/office/drawing/2014/main" id="{EC727127-1E84-0CEC-CAB4-EA83B466C58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424852" y="3982439"/>
              <a:ext cx="4869804" cy="2882061"/>
            </a:xfrm>
            <a:prstGeom prst="rect">
              <a:avLst/>
            </a:prstGeom>
          </p:spPr>
        </p:pic>
        <p:sp>
          <p:nvSpPr>
            <p:cNvPr id="6" name="Round Diagonal Corner of Rectangle 5">
              <a:extLst>
                <a:ext uri="{FF2B5EF4-FFF2-40B4-BE49-F238E27FC236}">
                  <a16:creationId xmlns:a16="http://schemas.microsoft.com/office/drawing/2014/main" id="{9D20251A-2518-E475-7A7C-F03B016DB4D5}"/>
                </a:ext>
              </a:extLst>
            </p:cNvPr>
            <p:cNvSpPr/>
            <p:nvPr/>
          </p:nvSpPr>
          <p:spPr>
            <a:xfrm>
              <a:off x="472434" y="3982439"/>
              <a:ext cx="7795118" cy="510195"/>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FC5F15D-4E8B-394D-29C5-DA1078078E81}"/>
                </a:ext>
              </a:extLst>
            </p:cNvPr>
            <p:cNvSpPr txBox="1"/>
            <p:nvPr/>
          </p:nvSpPr>
          <p:spPr>
            <a:xfrm>
              <a:off x="1132185" y="4028880"/>
              <a:ext cx="6475614" cy="419427"/>
            </a:xfrm>
            <a:prstGeom prst="rect">
              <a:avLst/>
            </a:prstGeom>
            <a:noFill/>
          </p:spPr>
          <p:txBody>
            <a:bodyPr wrap="square">
              <a:spAutoFit/>
            </a:bodyPr>
            <a:lstStyle/>
            <a:p>
              <a:pPr algn="ctr"/>
              <a:r>
                <a:rPr lang="en-US" b="1" dirty="0">
                  <a:solidFill>
                    <a:schemeClr val="bg1"/>
                  </a:solidFill>
                  <a:latin typeface="Century Gothic" panose="020B0502020202020204" pitchFamily="34" charset="0"/>
                </a:rPr>
                <a:t>Vehicle to vehicle impact – video and audio</a:t>
              </a:r>
            </a:p>
          </p:txBody>
        </p:sp>
        <p:sp>
          <p:nvSpPr>
            <p:cNvPr id="10" name="TextBox 9">
              <a:extLst>
                <a:ext uri="{FF2B5EF4-FFF2-40B4-BE49-F238E27FC236}">
                  <a16:creationId xmlns:a16="http://schemas.microsoft.com/office/drawing/2014/main" id="{CAE78D8E-4900-F7A5-1DB5-ACE69EBFD58F}"/>
                </a:ext>
              </a:extLst>
            </p:cNvPr>
            <p:cNvSpPr txBox="1"/>
            <p:nvPr/>
          </p:nvSpPr>
          <p:spPr>
            <a:xfrm>
              <a:off x="618594" y="4632044"/>
              <a:ext cx="7425026" cy="1600438"/>
            </a:xfrm>
            <a:prstGeom prst="rect">
              <a:avLst/>
            </a:prstGeom>
            <a:noFill/>
          </p:spPr>
          <p:txBody>
            <a:bodyPr wrap="square">
              <a:spAutoFit/>
            </a:bodyPr>
            <a:lstStyle/>
            <a:p>
              <a:pPr marL="285750" lvl="0" indent="-285750">
                <a:buClr>
                  <a:schemeClr val="accent6"/>
                </a:buClr>
                <a:buFont typeface="Arial" panose="020B0604020202020204" pitchFamily="34" charset="0"/>
                <a:buChar char="•"/>
              </a:pPr>
              <a:r>
                <a:rPr lang="en-US" sz="1400" dirty="0">
                  <a:latin typeface="Century Gothic" panose="020B0502020202020204" pitchFamily="34" charset="0"/>
                </a:rPr>
                <a:t>Vehicle hits the parked truck</a:t>
              </a:r>
            </a:p>
            <a:p>
              <a:pPr marL="285750" lvl="0" indent="-285750">
                <a:buClr>
                  <a:schemeClr val="accent6"/>
                </a:buClr>
                <a:buFont typeface="Arial" panose="020B0604020202020204" pitchFamily="34" charset="0"/>
                <a:buChar char="•"/>
              </a:pPr>
              <a:r>
                <a:rPr lang="en-US" sz="1400" dirty="0">
                  <a:latin typeface="Century Gothic" panose="020B0502020202020204" pitchFamily="34" charset="0"/>
                </a:rPr>
                <a:t>The </a:t>
              </a:r>
              <a:r>
                <a:rPr lang="en-US" sz="1400" dirty="0" err="1">
                  <a:latin typeface="Century Gothic" panose="020B0502020202020204" pitchFamily="34" charset="0"/>
                </a:rPr>
                <a:t>PowerFleet</a:t>
              </a:r>
              <a:r>
                <a:rPr lang="en-US" sz="1400" dirty="0">
                  <a:latin typeface="Century Gothic" panose="020B0502020202020204" pitchFamily="34" charset="0"/>
                </a:rPr>
                <a:t> external alarm goes off – Impact trigger is activated on DVR</a:t>
              </a:r>
            </a:p>
            <a:p>
              <a:pPr marL="285750" lvl="0" indent="-285750">
                <a:buClr>
                  <a:schemeClr val="accent6"/>
                </a:buClr>
                <a:buFont typeface="Arial" panose="020B0604020202020204" pitchFamily="34" charset="0"/>
                <a:buChar char="•"/>
              </a:pPr>
              <a:r>
                <a:rPr lang="en-US" sz="1400" dirty="0">
                  <a:latin typeface="Century Gothic" panose="020B0502020202020204" pitchFamily="34" charset="0"/>
                </a:rPr>
                <a:t>The impact is recorded and upload to the cloud.</a:t>
              </a:r>
            </a:p>
            <a:p>
              <a:pPr marL="285750" lvl="0" indent="-285750">
                <a:buClr>
                  <a:schemeClr val="accent6"/>
                </a:buClr>
                <a:buFont typeface="Arial" panose="020B0604020202020204" pitchFamily="34" charset="0"/>
                <a:buChar char="•"/>
              </a:pPr>
              <a:r>
                <a:rPr lang="en-US" sz="1400" dirty="0">
                  <a:latin typeface="Century Gothic" panose="020B0502020202020204" pitchFamily="34" charset="0"/>
                </a:rPr>
                <a:t>Notice the operator says everything is alright and keeps moving.  Did not inspect for damage…</a:t>
              </a:r>
            </a:p>
            <a:p>
              <a:pPr marL="285750" lvl="0" indent="-285750">
                <a:buClr>
                  <a:schemeClr val="accent6"/>
                </a:buClr>
                <a:buFont typeface="Arial" panose="020B0604020202020204" pitchFamily="34" charset="0"/>
                <a:buChar char="•"/>
              </a:pPr>
              <a:r>
                <a:rPr lang="en-US" sz="1400" dirty="0">
                  <a:latin typeface="Century Gothic" panose="020B0502020202020204" pitchFamily="34" charset="0"/>
                </a:rPr>
                <a:t>You can download the video as part of a report just like I dropped the MP4 file onto this presentation.</a:t>
              </a:r>
            </a:p>
          </p:txBody>
        </p:sp>
      </p:grpSp>
      <p:pic>
        <p:nvPicPr>
          <p:cNvPr id="12" name="Camera Impact Video Front">
            <a:hlinkClick r:id="" action="ppaction://media"/>
            <a:extLst>
              <a:ext uri="{FF2B5EF4-FFF2-40B4-BE49-F238E27FC236}">
                <a16:creationId xmlns:a16="http://schemas.microsoft.com/office/drawing/2014/main" id="{5B1F5659-6E87-F6F3-A516-A7BAE62CBBB4}"/>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72434" y="1045014"/>
            <a:ext cx="5348200" cy="2618503"/>
          </a:xfrm>
          <a:prstGeom prst="rect">
            <a:avLst/>
          </a:prstGeom>
        </p:spPr>
      </p:pic>
      <p:pic>
        <p:nvPicPr>
          <p:cNvPr id="13" name="Camera Impact Video Back">
            <a:hlinkClick r:id="" action="ppaction://media"/>
            <a:extLst>
              <a:ext uri="{FF2B5EF4-FFF2-40B4-BE49-F238E27FC236}">
                <a16:creationId xmlns:a16="http://schemas.microsoft.com/office/drawing/2014/main" id="{4AD4506C-9266-B6E9-78AB-DC97AEA593AF}"/>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6415013" y="1045014"/>
            <a:ext cx="5348201" cy="2618503"/>
          </a:xfrm>
          <a:prstGeom prst="rect">
            <a:avLst/>
          </a:prstGeom>
        </p:spPr>
      </p:pic>
    </p:spTree>
    <p:extLst>
      <p:ext uri="{BB962C8B-B14F-4D97-AF65-F5344CB8AC3E}">
        <p14:creationId xmlns:p14="http://schemas.microsoft.com/office/powerpoint/2010/main" val="41140083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DVR</a:t>
            </a:r>
          </a:p>
        </p:txBody>
      </p:sp>
      <p:sp>
        <p:nvSpPr>
          <p:cNvPr id="3" name="Body Level One…">
            <a:extLst>
              <a:ext uri="{FF2B5EF4-FFF2-40B4-BE49-F238E27FC236}">
                <a16:creationId xmlns:a16="http://schemas.microsoft.com/office/drawing/2014/main" id="{FAABBFBB-E939-2DED-16B8-A4153F184CD0}"/>
              </a:ext>
            </a:extLst>
          </p:cNvPr>
          <p:cNvSpPr txBox="1">
            <a:spLocks/>
          </p:cNvSpPr>
          <p:nvPr/>
        </p:nvSpPr>
        <p:spPr>
          <a:xfrm>
            <a:off x="472434" y="843289"/>
            <a:ext cx="10217357" cy="268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t">
            <a:noAutofit/>
          </a:bodyPr>
          <a:lstStyle>
            <a:lvl1pPr marL="0" indent="0" algn="l" defTabSz="914400" rtl="0" eaLnBrk="1" latinLnBrk="0" hangingPunct="1">
              <a:lnSpc>
                <a:spcPct val="100000"/>
              </a:lnSpc>
              <a:spcBef>
                <a:spcPts val="1000"/>
              </a:spcBef>
              <a:buClr>
                <a:schemeClr val="accent6"/>
              </a:buClr>
              <a:buSzTx/>
              <a:buFontTx/>
              <a:buNone/>
              <a:defRPr sz="1700" b="1" kern="1200">
                <a:solidFill>
                  <a:schemeClr val="accent6"/>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Benefits: </a:t>
            </a:r>
            <a:r>
              <a:rPr lang="en-US" sz="1600" b="0">
                <a:solidFill>
                  <a:schemeClr val="tx1"/>
                </a:solidFill>
              </a:rPr>
              <a:t>Simplified investigations, indisputable proof of conditions and events.</a:t>
            </a:r>
          </a:p>
        </p:txBody>
      </p:sp>
      <p:sp>
        <p:nvSpPr>
          <p:cNvPr id="4" name="Text Placeholder 1">
            <a:extLst>
              <a:ext uri="{FF2B5EF4-FFF2-40B4-BE49-F238E27FC236}">
                <a16:creationId xmlns:a16="http://schemas.microsoft.com/office/drawing/2014/main" id="{5944EDAB-9A93-878D-E152-68A37A73BAC5}"/>
              </a:ext>
            </a:extLst>
          </p:cNvPr>
          <p:cNvSpPr txBox="1">
            <a:spLocks/>
          </p:cNvSpPr>
          <p:nvPr/>
        </p:nvSpPr>
        <p:spPr>
          <a:xfrm>
            <a:off x="394944" y="1474025"/>
            <a:ext cx="5905838" cy="4417543"/>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1800"/>
              </a:spcBef>
              <a:buClr>
                <a:schemeClr val="accent2"/>
              </a:buClr>
            </a:pPr>
            <a:r>
              <a:rPr lang="en-US"/>
              <a:t>Looping mobile DVR capturing video in front of and behind the forklift on an SD card</a:t>
            </a:r>
          </a:p>
          <a:p>
            <a:pPr>
              <a:lnSpc>
                <a:spcPct val="150000"/>
              </a:lnSpc>
              <a:spcBef>
                <a:spcPts val="1800"/>
              </a:spcBef>
              <a:buClr>
                <a:schemeClr val="accent2"/>
              </a:buClr>
            </a:pPr>
            <a:r>
              <a:rPr lang="en-US"/>
              <a:t>DVR collects before/after video clips when events (impact, speeding, driver prompt) occur</a:t>
            </a:r>
          </a:p>
          <a:p>
            <a:pPr>
              <a:lnSpc>
                <a:spcPct val="150000"/>
              </a:lnSpc>
              <a:spcBef>
                <a:spcPts val="1800"/>
              </a:spcBef>
              <a:buClr>
                <a:schemeClr val="accent2"/>
              </a:buClr>
            </a:pPr>
            <a:r>
              <a:rPr lang="en-US"/>
              <a:t>Connected to the Forklift Gateway (VAC) to trigger event clip information</a:t>
            </a:r>
          </a:p>
          <a:p>
            <a:pPr>
              <a:lnSpc>
                <a:spcPct val="150000"/>
              </a:lnSpc>
              <a:spcBef>
                <a:spcPts val="1800"/>
              </a:spcBef>
              <a:buClr>
                <a:schemeClr val="accent2"/>
              </a:buClr>
            </a:pPr>
            <a:r>
              <a:rPr lang="en-US"/>
              <a:t>Available driver assist display</a:t>
            </a:r>
          </a:p>
          <a:p>
            <a:pPr>
              <a:lnSpc>
                <a:spcPct val="150000"/>
              </a:lnSpc>
              <a:spcBef>
                <a:spcPts val="1800"/>
              </a:spcBef>
              <a:buClr>
                <a:schemeClr val="accent2"/>
              </a:buClr>
            </a:pPr>
            <a:r>
              <a:rPr lang="en-US"/>
              <a:t>Cloud connection option via Wi-Fi or Cellular to event review and live steam cloud application</a:t>
            </a:r>
          </a:p>
          <a:p>
            <a:pPr>
              <a:lnSpc>
                <a:spcPct val="150000"/>
              </a:lnSpc>
              <a:spcBef>
                <a:spcPts val="1800"/>
              </a:spcBef>
              <a:buClr>
                <a:schemeClr val="accent2"/>
              </a:buClr>
            </a:pPr>
            <a:endParaRPr lang="en-US"/>
          </a:p>
        </p:txBody>
      </p:sp>
      <p:grpSp>
        <p:nvGrpSpPr>
          <p:cNvPr id="5" name="Group 4">
            <a:extLst>
              <a:ext uri="{FF2B5EF4-FFF2-40B4-BE49-F238E27FC236}">
                <a16:creationId xmlns:a16="http://schemas.microsoft.com/office/drawing/2014/main" id="{F3530F6E-FA55-8EA1-DF36-7CA20A762F05}"/>
              </a:ext>
            </a:extLst>
          </p:cNvPr>
          <p:cNvGrpSpPr>
            <a:grpSpLocks noChangeAspect="1"/>
          </p:cNvGrpSpPr>
          <p:nvPr/>
        </p:nvGrpSpPr>
        <p:grpSpPr>
          <a:xfrm>
            <a:off x="6975707" y="1861012"/>
            <a:ext cx="4369054" cy="4327877"/>
            <a:chOff x="2686051" y="3138488"/>
            <a:chExt cx="890588" cy="890588"/>
          </a:xfrm>
        </p:grpSpPr>
        <p:sp>
          <p:nvSpPr>
            <p:cNvPr id="6" name="Oval 5">
              <a:extLst>
                <a:ext uri="{FF2B5EF4-FFF2-40B4-BE49-F238E27FC236}">
                  <a16:creationId xmlns:a16="http://schemas.microsoft.com/office/drawing/2014/main" id="{1B4E6354-40DE-F99B-ECD1-A5D22C0A9EB1}"/>
                </a:ext>
              </a:extLst>
            </p:cNvPr>
            <p:cNvSpPr/>
            <p:nvPr/>
          </p:nvSpPr>
          <p:spPr>
            <a:xfrm>
              <a:off x="2686051" y="3138488"/>
              <a:ext cx="890588" cy="890588"/>
            </a:xfrm>
            <a:prstGeom prst="ellipse">
              <a:avLst/>
            </a:prstGeom>
            <a:solidFill>
              <a:schemeClr val="accent2">
                <a:alpha val="73000"/>
              </a:schemeClr>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2B7E8EB-79D0-EB3C-4CB6-72D30387FDC0}"/>
                </a:ext>
              </a:extLst>
            </p:cNvPr>
            <p:cNvSpPr/>
            <p:nvPr/>
          </p:nvSpPr>
          <p:spPr>
            <a:xfrm>
              <a:off x="2833084" y="3285521"/>
              <a:ext cx="596523" cy="596523"/>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DC597F9-1949-4D2E-6780-77E31A3A4D19}"/>
                </a:ext>
              </a:extLst>
            </p:cNvPr>
            <p:cNvSpPr/>
            <p:nvPr/>
          </p:nvSpPr>
          <p:spPr>
            <a:xfrm>
              <a:off x="2978014" y="3430451"/>
              <a:ext cx="306663" cy="306663"/>
            </a:xfrm>
            <a:prstGeom prst="ellipse">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3E0CCFA-0091-250B-C9E7-F9D8C4967C9D}"/>
                </a:ext>
              </a:extLst>
            </p:cNvPr>
            <p:cNvSpPr/>
            <p:nvPr/>
          </p:nvSpPr>
          <p:spPr>
            <a:xfrm>
              <a:off x="3068333" y="3520770"/>
              <a:ext cx="126024" cy="126024"/>
            </a:xfrm>
            <a:prstGeom prst="ellipse">
              <a:avLst/>
            </a:prstGeom>
            <a:solidFill>
              <a:schemeClr val="accent2"/>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descr="A black box with a few cameras&#10;&#10;Description automatically generated">
            <a:extLst>
              <a:ext uri="{FF2B5EF4-FFF2-40B4-BE49-F238E27FC236}">
                <a16:creationId xmlns:a16="http://schemas.microsoft.com/office/drawing/2014/main" id="{C29BCB54-4487-0A2D-0763-3DC91CB004C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27025"/>
          <a:stretch/>
        </p:blipFill>
        <p:spPr>
          <a:xfrm>
            <a:off x="6300782" y="2459286"/>
            <a:ext cx="5639660" cy="3850332"/>
          </a:xfrm>
          <a:prstGeom prst="rect">
            <a:avLst/>
          </a:prstGeom>
        </p:spPr>
      </p:pic>
      <p:grpSp>
        <p:nvGrpSpPr>
          <p:cNvPr id="11" name="Group 10">
            <a:extLst>
              <a:ext uri="{FF2B5EF4-FFF2-40B4-BE49-F238E27FC236}">
                <a16:creationId xmlns:a16="http://schemas.microsoft.com/office/drawing/2014/main" id="{4C45429F-71EA-5307-06D4-23FB9B96BB35}"/>
              </a:ext>
            </a:extLst>
          </p:cNvPr>
          <p:cNvGrpSpPr/>
          <p:nvPr/>
        </p:nvGrpSpPr>
        <p:grpSpPr>
          <a:xfrm>
            <a:off x="8480279" y="632108"/>
            <a:ext cx="3009075" cy="2365869"/>
            <a:chOff x="3240073" y="-2368343"/>
            <a:chExt cx="2799943" cy="2201440"/>
          </a:xfrm>
        </p:grpSpPr>
        <p:grpSp>
          <p:nvGrpSpPr>
            <p:cNvPr id="12" name="Group 11">
              <a:extLst>
                <a:ext uri="{FF2B5EF4-FFF2-40B4-BE49-F238E27FC236}">
                  <a16:creationId xmlns:a16="http://schemas.microsoft.com/office/drawing/2014/main" id="{C32C0053-BDF3-7F19-2305-347BF9EE188C}"/>
                </a:ext>
              </a:extLst>
            </p:cNvPr>
            <p:cNvGrpSpPr/>
            <p:nvPr/>
          </p:nvGrpSpPr>
          <p:grpSpPr>
            <a:xfrm>
              <a:off x="3240073" y="-2368343"/>
              <a:ext cx="2799943" cy="1859122"/>
              <a:chOff x="3240073" y="-2368343"/>
              <a:chExt cx="2799943" cy="1859122"/>
            </a:xfrm>
          </p:grpSpPr>
          <p:sp>
            <p:nvSpPr>
              <p:cNvPr id="14" name="Rectangle 13">
                <a:extLst>
                  <a:ext uri="{FF2B5EF4-FFF2-40B4-BE49-F238E27FC236}">
                    <a16:creationId xmlns:a16="http://schemas.microsoft.com/office/drawing/2014/main" id="{4846F977-DEF5-9CFA-6FCB-D8CEB3FCFBCE}"/>
                  </a:ext>
                </a:extLst>
              </p:cNvPr>
              <p:cNvSpPr/>
              <p:nvPr/>
            </p:nvSpPr>
            <p:spPr>
              <a:xfrm>
                <a:off x="3240073" y="-2368343"/>
                <a:ext cx="2799943" cy="1859122"/>
              </a:xfrm>
              <a:prstGeom prst="rect">
                <a:avLst/>
              </a:prstGeom>
              <a:solidFill>
                <a:srgbClr val="7B7C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09DD083-2ED1-77ED-1D34-B945D9BA8F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89525" y="-2314716"/>
                <a:ext cx="2701038" cy="1751867"/>
              </a:xfrm>
              <a:prstGeom prst="rect">
                <a:avLst/>
              </a:prstGeom>
            </p:spPr>
          </p:pic>
        </p:grpSp>
        <p:sp>
          <p:nvSpPr>
            <p:cNvPr id="13" name="Triangle 12">
              <a:extLst>
                <a:ext uri="{FF2B5EF4-FFF2-40B4-BE49-F238E27FC236}">
                  <a16:creationId xmlns:a16="http://schemas.microsoft.com/office/drawing/2014/main" id="{BE8B8073-A04D-7F80-891E-54927CFE8BF1}"/>
                </a:ext>
              </a:extLst>
            </p:cNvPr>
            <p:cNvSpPr/>
            <p:nvPr/>
          </p:nvSpPr>
          <p:spPr>
            <a:xfrm rot="10800000">
              <a:off x="3371461" y="-559837"/>
              <a:ext cx="485192" cy="392934"/>
            </a:xfrm>
            <a:prstGeom prst="triangle">
              <a:avLst/>
            </a:prstGeom>
            <a:solidFill>
              <a:srgbClr val="7B7C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338123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6145342"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Pedestrian </a:t>
            </a:r>
            <a:r>
              <a:rPr lang="en-US" b="1"/>
              <a:t>Proximity Detection</a:t>
            </a:r>
          </a:p>
        </p:txBody>
      </p:sp>
      <p:pic>
        <p:nvPicPr>
          <p:cNvPr id="3" name="Picture 10">
            <a:extLst>
              <a:ext uri="{FF2B5EF4-FFF2-40B4-BE49-F238E27FC236}">
                <a16:creationId xmlns:a16="http://schemas.microsoft.com/office/drawing/2014/main" id="{F6FA4522-90CB-B741-0A93-3BA1319D128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8169" r="46533"/>
          <a:stretch/>
        </p:blipFill>
        <p:spPr>
          <a:xfrm>
            <a:off x="7027334" y="0"/>
            <a:ext cx="5164670" cy="6858000"/>
          </a:xfrm>
          <a:prstGeom prst="rect">
            <a:avLst/>
          </a:prstGeom>
        </p:spPr>
      </p:pic>
      <p:sp>
        <p:nvSpPr>
          <p:cNvPr id="4" name="Body Level One…">
            <a:extLst>
              <a:ext uri="{FF2B5EF4-FFF2-40B4-BE49-F238E27FC236}">
                <a16:creationId xmlns:a16="http://schemas.microsoft.com/office/drawing/2014/main" id="{21C44877-EB81-982E-EE4B-4704641E16F5}"/>
              </a:ext>
            </a:extLst>
          </p:cNvPr>
          <p:cNvSpPr txBox="1">
            <a:spLocks/>
          </p:cNvSpPr>
          <p:nvPr/>
        </p:nvSpPr>
        <p:spPr>
          <a:xfrm>
            <a:off x="472434" y="883629"/>
            <a:ext cx="6021356" cy="4613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t">
            <a:noAutofit/>
          </a:bodyPr>
          <a:lstStyle>
            <a:lvl1pPr marL="0" indent="0" algn="l" defTabSz="914400" rtl="0" eaLnBrk="1" latinLnBrk="0" hangingPunct="1">
              <a:lnSpc>
                <a:spcPct val="100000"/>
              </a:lnSpc>
              <a:spcBef>
                <a:spcPts val="1000"/>
              </a:spcBef>
              <a:buClr>
                <a:schemeClr val="accent6"/>
              </a:buClr>
              <a:buSzTx/>
              <a:buFontTx/>
              <a:buNone/>
              <a:defRPr sz="1700" b="1" kern="1200">
                <a:solidFill>
                  <a:schemeClr val="accent6"/>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Benefits: </a:t>
            </a:r>
            <a:r>
              <a:rPr lang="en-US" sz="1600" b="0">
                <a:solidFill>
                  <a:schemeClr val="tx1"/>
                </a:solidFill>
              </a:rPr>
              <a:t>Collision avoidance, increased pedestrian safety, and facility and driver risk assessment.</a:t>
            </a:r>
          </a:p>
        </p:txBody>
      </p:sp>
      <p:sp>
        <p:nvSpPr>
          <p:cNvPr id="5" name="Text Placeholder 4">
            <a:extLst>
              <a:ext uri="{FF2B5EF4-FFF2-40B4-BE49-F238E27FC236}">
                <a16:creationId xmlns:a16="http://schemas.microsoft.com/office/drawing/2014/main" id="{3109C7C8-EBD9-BC1B-2BAB-B6630F466BEB}"/>
              </a:ext>
            </a:extLst>
          </p:cNvPr>
          <p:cNvSpPr txBox="1">
            <a:spLocks/>
          </p:cNvSpPr>
          <p:nvPr/>
        </p:nvSpPr>
        <p:spPr>
          <a:xfrm>
            <a:off x="441438" y="2247152"/>
            <a:ext cx="5831625" cy="3061902"/>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pPr>
            <a:r>
              <a:rPr lang="en-US"/>
              <a:t>Artificial Intelligence vision-based system</a:t>
            </a:r>
          </a:p>
          <a:p>
            <a:pPr marL="285750" indent="-285750">
              <a:lnSpc>
                <a:spcPct val="150000"/>
              </a:lnSpc>
            </a:pPr>
            <a:r>
              <a:rPr lang="en-US"/>
              <a:t>Identified high risk objects (people and vehicles) in the path of travel</a:t>
            </a:r>
          </a:p>
          <a:p>
            <a:pPr marL="285750" indent="-285750">
              <a:lnSpc>
                <a:spcPct val="150000"/>
              </a:lnSpc>
            </a:pPr>
            <a:r>
              <a:rPr lang="en-US"/>
              <a:t>Warns drivers of object incursions</a:t>
            </a:r>
          </a:p>
          <a:p>
            <a:pPr marL="285750" indent="-285750">
              <a:lnSpc>
                <a:spcPct val="150000"/>
              </a:lnSpc>
            </a:pPr>
            <a:r>
              <a:rPr lang="en-US"/>
              <a:t>Connected to the Forklift Gateway (VAC) through a Sensor Hub</a:t>
            </a:r>
          </a:p>
          <a:p>
            <a:pPr marL="285750" indent="-285750">
              <a:lnSpc>
                <a:spcPct val="150000"/>
              </a:lnSpc>
            </a:pPr>
            <a:r>
              <a:rPr lang="en-US"/>
              <a:t>No wearables for infrastructure required!</a:t>
            </a:r>
          </a:p>
          <a:p>
            <a:pPr>
              <a:lnSpc>
                <a:spcPct val="150000"/>
              </a:lnSpc>
            </a:pPr>
            <a:endParaRPr lang="en-US"/>
          </a:p>
        </p:txBody>
      </p:sp>
      <p:pic>
        <p:nvPicPr>
          <p:cNvPr id="6" name="Picture 5" descr="Businessman writing on notepad">
            <a:extLst>
              <a:ext uri="{FF2B5EF4-FFF2-40B4-BE49-F238E27FC236}">
                <a16:creationId xmlns:a16="http://schemas.microsoft.com/office/drawing/2014/main" id="{AEEE2D9D-40FF-E157-6CC7-D408701227D8}"/>
              </a:ext>
            </a:extLst>
          </p:cNvPr>
          <p:cNvPicPr>
            <a:picLocks noChangeAspect="1"/>
          </p:cNvPicPr>
          <p:nvPr/>
        </p:nvPicPr>
        <p:blipFill>
          <a:blip r:embed="rId4"/>
          <a:stretch>
            <a:fillRect/>
          </a:stretch>
        </p:blipFill>
        <p:spPr>
          <a:xfrm>
            <a:off x="7936442" y="2802467"/>
            <a:ext cx="1123950" cy="3390900"/>
          </a:xfrm>
          <a:prstGeom prst="rect">
            <a:avLst/>
          </a:prstGeom>
        </p:spPr>
      </p:pic>
    </p:spTree>
    <p:extLst>
      <p:ext uri="{BB962C8B-B14F-4D97-AF65-F5344CB8AC3E}">
        <p14:creationId xmlns:p14="http://schemas.microsoft.com/office/powerpoint/2010/main" val="34403139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Improving</a:t>
            </a:r>
            <a:r>
              <a:rPr lang="en-US"/>
              <a:t> Risk Profiles</a:t>
            </a:r>
          </a:p>
        </p:txBody>
      </p:sp>
      <p:grpSp>
        <p:nvGrpSpPr>
          <p:cNvPr id="7" name="Group 6">
            <a:extLst>
              <a:ext uri="{FF2B5EF4-FFF2-40B4-BE49-F238E27FC236}">
                <a16:creationId xmlns:a16="http://schemas.microsoft.com/office/drawing/2014/main" id="{2E8BDD59-2371-13C7-D10A-65A6B44FB9C6}"/>
              </a:ext>
            </a:extLst>
          </p:cNvPr>
          <p:cNvGrpSpPr/>
          <p:nvPr/>
        </p:nvGrpSpPr>
        <p:grpSpPr>
          <a:xfrm>
            <a:off x="472434" y="1100378"/>
            <a:ext cx="6966752" cy="4819973"/>
            <a:chOff x="472434" y="1177871"/>
            <a:chExt cx="6966752" cy="4502258"/>
          </a:xfrm>
          <a:solidFill>
            <a:srgbClr val="DFEDE9"/>
          </a:solidFill>
        </p:grpSpPr>
        <p:sp>
          <p:nvSpPr>
            <p:cNvPr id="4" name="Round Diagonal Corner of Rectangle 3">
              <a:extLst>
                <a:ext uri="{FF2B5EF4-FFF2-40B4-BE49-F238E27FC236}">
                  <a16:creationId xmlns:a16="http://schemas.microsoft.com/office/drawing/2014/main" id="{0795F2F9-D7EE-6A12-ECA7-C3B585FA3E2D}"/>
                </a:ext>
              </a:extLst>
            </p:cNvPr>
            <p:cNvSpPr/>
            <p:nvPr/>
          </p:nvSpPr>
          <p:spPr>
            <a:xfrm>
              <a:off x="472434" y="1177871"/>
              <a:ext cx="6966752" cy="1286360"/>
            </a:xfrm>
            <a:prstGeom prst="round2Diag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Diagonal Corner of Rectangle 4">
              <a:extLst>
                <a:ext uri="{FF2B5EF4-FFF2-40B4-BE49-F238E27FC236}">
                  <a16:creationId xmlns:a16="http://schemas.microsoft.com/office/drawing/2014/main" id="{397107BD-456F-8453-D29C-980124A11F0F}"/>
                </a:ext>
              </a:extLst>
            </p:cNvPr>
            <p:cNvSpPr/>
            <p:nvPr/>
          </p:nvSpPr>
          <p:spPr>
            <a:xfrm>
              <a:off x="472434" y="2785820"/>
              <a:ext cx="6966752" cy="1286360"/>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Diagonal Corner of Rectangle 5">
              <a:extLst>
                <a:ext uri="{FF2B5EF4-FFF2-40B4-BE49-F238E27FC236}">
                  <a16:creationId xmlns:a16="http://schemas.microsoft.com/office/drawing/2014/main" id="{6B7252A8-C9DE-B72B-42FC-2292CD4AF437}"/>
                </a:ext>
              </a:extLst>
            </p:cNvPr>
            <p:cNvSpPr/>
            <p:nvPr/>
          </p:nvSpPr>
          <p:spPr>
            <a:xfrm>
              <a:off x="472434" y="4393769"/>
              <a:ext cx="6966752" cy="1286360"/>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Google Shape;548;p100" descr="A person driving a forklift in a warehouse&#10;&#10;Description automatically generated">
            <a:extLst>
              <a:ext uri="{FF2B5EF4-FFF2-40B4-BE49-F238E27FC236}">
                <a16:creationId xmlns:a16="http://schemas.microsoft.com/office/drawing/2014/main" id="{E2C2800F-7AFC-8BA5-C31E-F4987D11505B}"/>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31294" r="9471"/>
          <a:stretch/>
        </p:blipFill>
        <p:spPr>
          <a:xfrm>
            <a:off x="6096000" y="3558"/>
            <a:ext cx="6096000" cy="6858318"/>
          </a:xfrm>
          <a:prstGeom prst="rect">
            <a:avLst/>
          </a:prstGeom>
          <a:noFill/>
          <a:ln>
            <a:noFill/>
          </a:ln>
        </p:spPr>
      </p:pic>
      <p:sp>
        <p:nvSpPr>
          <p:cNvPr id="8" name="Oval 7">
            <a:extLst>
              <a:ext uri="{FF2B5EF4-FFF2-40B4-BE49-F238E27FC236}">
                <a16:creationId xmlns:a16="http://schemas.microsoft.com/office/drawing/2014/main" id="{D3289EA4-F76B-BD95-A368-6CCD523F4C55}"/>
              </a:ext>
            </a:extLst>
          </p:cNvPr>
          <p:cNvSpPr/>
          <p:nvPr/>
        </p:nvSpPr>
        <p:spPr>
          <a:xfrm>
            <a:off x="684509" y="1301036"/>
            <a:ext cx="942814" cy="94281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88148D5-8FAF-6C02-E122-D26AC4B52B6C}"/>
              </a:ext>
            </a:extLst>
          </p:cNvPr>
          <p:cNvSpPr/>
          <p:nvPr/>
        </p:nvSpPr>
        <p:spPr>
          <a:xfrm>
            <a:off x="684509" y="3036846"/>
            <a:ext cx="942814" cy="94281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8BD5468-2DEE-6BA3-606A-1D5E1950DC6F}"/>
              </a:ext>
            </a:extLst>
          </p:cNvPr>
          <p:cNvSpPr/>
          <p:nvPr/>
        </p:nvSpPr>
        <p:spPr>
          <a:xfrm>
            <a:off x="684509" y="4741660"/>
            <a:ext cx="942814" cy="94281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E00AD92-08A3-FEFE-4606-FF324FF8AFA8}"/>
              </a:ext>
            </a:extLst>
          </p:cNvPr>
          <p:cNvSpPr txBox="1"/>
          <p:nvPr/>
        </p:nvSpPr>
        <p:spPr>
          <a:xfrm>
            <a:off x="1807866" y="1578415"/>
            <a:ext cx="3910473" cy="371512"/>
          </a:xfrm>
          <a:prstGeom prst="rect">
            <a:avLst/>
          </a:prstGeom>
          <a:noFill/>
        </p:spPr>
        <p:txBody>
          <a:bodyPr wrap="square">
            <a:spAutoFit/>
          </a:bodyPr>
          <a:lstStyle/>
          <a:p>
            <a:pPr marR="0" lvl="0" algn="l" rtl="0">
              <a:lnSpc>
                <a:spcPct val="114000"/>
              </a:lnSpc>
              <a:spcBef>
                <a:spcPts val="1000"/>
              </a:spcBef>
              <a:spcAft>
                <a:spcPts val="0"/>
              </a:spcAft>
              <a:buClr>
                <a:schemeClr val="dk1"/>
              </a:buClr>
              <a:buSzPts val="1600"/>
            </a:pPr>
            <a:r>
              <a:rPr lang="en-US" sz="1700" b="0" i="0" u="none" strike="noStrike" cap="none">
                <a:solidFill>
                  <a:schemeClr val="bg1"/>
                </a:solidFill>
                <a:latin typeface="Century Gothic"/>
                <a:ea typeface="Century Gothic"/>
                <a:cs typeface="Century Gothic"/>
                <a:sym typeface="Century Gothic"/>
              </a:rPr>
              <a:t>Directed </a:t>
            </a:r>
            <a:r>
              <a:rPr lang="en-US" sz="1700" b="1" i="0" u="none" strike="noStrike" cap="none">
                <a:solidFill>
                  <a:schemeClr val="bg1"/>
                </a:solidFill>
                <a:latin typeface="Century Gothic"/>
                <a:ea typeface="Century Gothic"/>
                <a:cs typeface="Century Gothic"/>
                <a:sym typeface="Century Gothic"/>
              </a:rPr>
              <a:t>coaching</a:t>
            </a:r>
            <a:endParaRPr lang="en-US" sz="1700" b="1">
              <a:solidFill>
                <a:schemeClr val="bg1"/>
              </a:solidFill>
            </a:endParaRPr>
          </a:p>
        </p:txBody>
      </p:sp>
      <p:sp>
        <p:nvSpPr>
          <p:cNvPr id="13" name="TextBox 12">
            <a:extLst>
              <a:ext uri="{FF2B5EF4-FFF2-40B4-BE49-F238E27FC236}">
                <a16:creationId xmlns:a16="http://schemas.microsoft.com/office/drawing/2014/main" id="{06E3A9AC-5F41-E211-4989-53E6885A7726}"/>
              </a:ext>
            </a:extLst>
          </p:cNvPr>
          <p:cNvSpPr txBox="1"/>
          <p:nvPr/>
        </p:nvSpPr>
        <p:spPr>
          <a:xfrm>
            <a:off x="1807866" y="3314225"/>
            <a:ext cx="3910473" cy="364267"/>
          </a:xfrm>
          <a:prstGeom prst="rect">
            <a:avLst/>
          </a:prstGeom>
          <a:noFill/>
        </p:spPr>
        <p:txBody>
          <a:bodyPr wrap="square">
            <a:spAutoFit/>
          </a:bodyPr>
          <a:lstStyle/>
          <a:p>
            <a:pPr marR="0" lvl="0" algn="l" rtl="0">
              <a:lnSpc>
                <a:spcPct val="114000"/>
              </a:lnSpc>
              <a:spcBef>
                <a:spcPts val="1000"/>
              </a:spcBef>
              <a:spcAft>
                <a:spcPts val="0"/>
              </a:spcAft>
              <a:buClr>
                <a:schemeClr val="dk1"/>
              </a:buClr>
              <a:buSzPts val="1600"/>
            </a:pPr>
            <a:r>
              <a:rPr lang="en-US" sz="1700" b="0" i="0" u="none" strike="noStrike" cap="none">
                <a:solidFill>
                  <a:schemeClr val="bg1"/>
                </a:solidFill>
                <a:latin typeface="Century Gothic"/>
                <a:ea typeface="Century Gothic"/>
                <a:cs typeface="Century Gothic"/>
                <a:sym typeface="Century Gothic"/>
              </a:rPr>
              <a:t>Adjusting </a:t>
            </a:r>
            <a:r>
              <a:rPr lang="en-US" sz="1700" b="1" i="0" u="none" strike="noStrike" cap="none">
                <a:solidFill>
                  <a:schemeClr val="bg1"/>
                </a:solidFill>
                <a:latin typeface="Century Gothic"/>
                <a:ea typeface="Century Gothic"/>
                <a:cs typeface="Century Gothic"/>
                <a:sym typeface="Century Gothic"/>
              </a:rPr>
              <a:t>breaks and shift</a:t>
            </a:r>
            <a:r>
              <a:rPr lang="en-US" sz="1700" b="0" i="0" u="none" strike="noStrike" cap="none">
                <a:solidFill>
                  <a:schemeClr val="bg1"/>
                </a:solidFill>
                <a:latin typeface="Century Gothic"/>
                <a:ea typeface="Century Gothic"/>
                <a:cs typeface="Century Gothic"/>
                <a:sym typeface="Century Gothic"/>
              </a:rPr>
              <a:t> times</a:t>
            </a:r>
          </a:p>
        </p:txBody>
      </p:sp>
      <p:sp>
        <p:nvSpPr>
          <p:cNvPr id="14" name="TextBox 13">
            <a:extLst>
              <a:ext uri="{FF2B5EF4-FFF2-40B4-BE49-F238E27FC236}">
                <a16:creationId xmlns:a16="http://schemas.microsoft.com/office/drawing/2014/main" id="{94F743A6-66C2-4E36-0022-4B8943614F4D}"/>
              </a:ext>
            </a:extLst>
          </p:cNvPr>
          <p:cNvSpPr txBox="1"/>
          <p:nvPr/>
        </p:nvSpPr>
        <p:spPr>
          <a:xfrm>
            <a:off x="1807866" y="4876227"/>
            <a:ext cx="4024907" cy="662489"/>
          </a:xfrm>
          <a:prstGeom prst="rect">
            <a:avLst/>
          </a:prstGeom>
          <a:noFill/>
        </p:spPr>
        <p:txBody>
          <a:bodyPr wrap="square">
            <a:spAutoFit/>
          </a:bodyPr>
          <a:lstStyle/>
          <a:p>
            <a:pPr marR="0" lvl="0" algn="l" rtl="0">
              <a:lnSpc>
                <a:spcPct val="114000"/>
              </a:lnSpc>
              <a:spcBef>
                <a:spcPts val="1000"/>
              </a:spcBef>
              <a:spcAft>
                <a:spcPts val="0"/>
              </a:spcAft>
              <a:buClr>
                <a:schemeClr val="dk1"/>
              </a:buClr>
              <a:buSzPts val="1600"/>
            </a:pPr>
            <a:r>
              <a:rPr lang="en-US" sz="1700" b="0" i="0" u="none" strike="noStrike" cap="none">
                <a:solidFill>
                  <a:schemeClr val="bg1"/>
                </a:solidFill>
                <a:latin typeface="Century Gothic"/>
                <a:ea typeface="Century Gothic"/>
                <a:cs typeface="Century Gothic"/>
                <a:sym typeface="Century Gothic"/>
              </a:rPr>
              <a:t>Adding </a:t>
            </a:r>
            <a:r>
              <a:rPr lang="en-US" sz="1700" b="1" i="0" u="none" strike="noStrike" cap="none">
                <a:solidFill>
                  <a:schemeClr val="bg1"/>
                </a:solidFill>
                <a:latin typeface="Century Gothic"/>
                <a:ea typeface="Century Gothic"/>
                <a:cs typeface="Century Gothic"/>
                <a:sym typeface="Century Gothic"/>
              </a:rPr>
              <a:t>barriers, signage </a:t>
            </a:r>
            <a:r>
              <a:rPr lang="en-US" sz="1700" b="0" i="0" u="none" strike="noStrike" cap="none">
                <a:solidFill>
                  <a:schemeClr val="bg1"/>
                </a:solidFill>
                <a:latin typeface="Century Gothic"/>
                <a:ea typeface="Century Gothic"/>
                <a:cs typeface="Century Gothic"/>
                <a:sym typeface="Century Gothic"/>
              </a:rPr>
              <a:t>or </a:t>
            </a:r>
            <a:r>
              <a:rPr lang="en-US" sz="1700" b="1" i="0" u="none" strike="noStrike" cap="none">
                <a:solidFill>
                  <a:schemeClr val="bg1"/>
                </a:solidFill>
                <a:latin typeface="Century Gothic"/>
                <a:ea typeface="Century Gothic"/>
                <a:cs typeface="Century Gothic"/>
                <a:sym typeface="Century Gothic"/>
              </a:rPr>
              <a:t>walkway paint </a:t>
            </a:r>
            <a:r>
              <a:rPr lang="en-US" sz="1700" b="0" i="0" u="none" strike="noStrike" cap="none">
                <a:solidFill>
                  <a:schemeClr val="bg1"/>
                </a:solidFill>
                <a:latin typeface="Century Gothic"/>
                <a:ea typeface="Century Gothic"/>
                <a:cs typeface="Century Gothic"/>
                <a:sym typeface="Century Gothic"/>
              </a:rPr>
              <a:t>where more impactful</a:t>
            </a:r>
          </a:p>
        </p:txBody>
      </p:sp>
      <p:pic>
        <p:nvPicPr>
          <p:cNvPr id="16" name="Graphic 15">
            <a:extLst>
              <a:ext uri="{FF2B5EF4-FFF2-40B4-BE49-F238E27FC236}">
                <a16:creationId xmlns:a16="http://schemas.microsoft.com/office/drawing/2014/main" id="{8D0A81A7-F69C-0A0F-B7D9-88A28F415F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6100" y="1438152"/>
            <a:ext cx="657169" cy="657169"/>
          </a:xfrm>
          <a:prstGeom prst="rect">
            <a:avLst/>
          </a:prstGeom>
        </p:spPr>
      </p:pic>
      <p:pic>
        <p:nvPicPr>
          <p:cNvPr id="18" name="Graphic 17">
            <a:extLst>
              <a:ext uri="{FF2B5EF4-FFF2-40B4-BE49-F238E27FC236}">
                <a16:creationId xmlns:a16="http://schemas.microsoft.com/office/drawing/2014/main" id="{2D2B3A77-4A7D-C2FD-195A-FBEF6200C21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2435" y="3223603"/>
            <a:ext cx="561604" cy="561604"/>
          </a:xfrm>
          <a:prstGeom prst="rect">
            <a:avLst/>
          </a:prstGeom>
        </p:spPr>
      </p:pic>
      <p:pic>
        <p:nvPicPr>
          <p:cNvPr id="20" name="Graphic 19">
            <a:extLst>
              <a:ext uri="{FF2B5EF4-FFF2-40B4-BE49-F238E27FC236}">
                <a16:creationId xmlns:a16="http://schemas.microsoft.com/office/drawing/2014/main" id="{C6599C5C-BE53-3FFE-88E3-015FAA4C339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77431" y="4956918"/>
            <a:ext cx="549729" cy="549729"/>
          </a:xfrm>
          <a:prstGeom prst="rect">
            <a:avLst/>
          </a:prstGeom>
        </p:spPr>
      </p:pic>
    </p:spTree>
    <p:extLst>
      <p:ext uri="{BB962C8B-B14F-4D97-AF65-F5344CB8AC3E}">
        <p14:creationId xmlns:p14="http://schemas.microsoft.com/office/powerpoint/2010/main" val="12014110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What’s </a:t>
            </a:r>
            <a:r>
              <a:rPr lang="en-US" b="1"/>
              <a:t>Your Risk Profile</a:t>
            </a:r>
            <a:r>
              <a:rPr lang="en-US"/>
              <a:t>?</a:t>
            </a:r>
          </a:p>
        </p:txBody>
      </p:sp>
      <p:grpSp>
        <p:nvGrpSpPr>
          <p:cNvPr id="18" name="Group 17">
            <a:extLst>
              <a:ext uri="{FF2B5EF4-FFF2-40B4-BE49-F238E27FC236}">
                <a16:creationId xmlns:a16="http://schemas.microsoft.com/office/drawing/2014/main" id="{3685CC8E-5BA2-6D0A-A942-6D28424D08D0}"/>
              </a:ext>
            </a:extLst>
          </p:cNvPr>
          <p:cNvGrpSpPr/>
          <p:nvPr/>
        </p:nvGrpSpPr>
        <p:grpSpPr>
          <a:xfrm>
            <a:off x="727575" y="1080203"/>
            <a:ext cx="10736850" cy="4729125"/>
            <a:chOff x="472433" y="1230239"/>
            <a:chExt cx="11257111" cy="4729125"/>
          </a:xfrm>
        </p:grpSpPr>
        <p:sp>
          <p:nvSpPr>
            <p:cNvPr id="3" name="Google Shape;555;p101">
              <a:extLst>
                <a:ext uri="{FF2B5EF4-FFF2-40B4-BE49-F238E27FC236}">
                  <a16:creationId xmlns:a16="http://schemas.microsoft.com/office/drawing/2014/main" id="{37B26503-A734-BA76-E100-CB225F9C1154}"/>
                </a:ext>
              </a:extLst>
            </p:cNvPr>
            <p:cNvSpPr/>
            <p:nvPr/>
          </p:nvSpPr>
          <p:spPr>
            <a:xfrm>
              <a:off x="472435" y="1765738"/>
              <a:ext cx="3571904" cy="2005333"/>
            </a:xfrm>
            <a:prstGeom prst="round2DiagRect">
              <a:avLst>
                <a:gd name="adj1" fmla="val 16667"/>
                <a:gd name="adj2" fmla="val 5285"/>
              </a:avLst>
            </a:prstGeom>
            <a:solidFill>
              <a:schemeClr val="accent6">
                <a:lumMod val="20000"/>
                <a:lumOff val="80000"/>
              </a:schemeClr>
            </a:solidFill>
            <a:ln w="28575">
              <a:solidFill>
                <a:schemeClr val="accent6"/>
              </a:solidFill>
              <a:prstDash val="dash"/>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 name="Google Shape;556;p101">
              <a:extLst>
                <a:ext uri="{FF2B5EF4-FFF2-40B4-BE49-F238E27FC236}">
                  <a16:creationId xmlns:a16="http://schemas.microsoft.com/office/drawing/2014/main" id="{73D4534E-6668-319D-48FB-A771A3953305}"/>
                </a:ext>
              </a:extLst>
            </p:cNvPr>
            <p:cNvSpPr/>
            <p:nvPr/>
          </p:nvSpPr>
          <p:spPr>
            <a:xfrm>
              <a:off x="4315038" y="1765738"/>
              <a:ext cx="3571904" cy="2005333"/>
            </a:xfrm>
            <a:prstGeom prst="roundRect">
              <a:avLst>
                <a:gd name="adj" fmla="val 16667"/>
              </a:avLst>
            </a:prstGeom>
            <a:solidFill>
              <a:srgbClr val="EFF2FC"/>
            </a:solidFill>
            <a:ln w="38100">
              <a:solidFill>
                <a:schemeClr val="accent2"/>
              </a:solidFill>
              <a:prstDash val="dash"/>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 name="Google Shape;557;p101">
              <a:extLst>
                <a:ext uri="{FF2B5EF4-FFF2-40B4-BE49-F238E27FC236}">
                  <a16:creationId xmlns:a16="http://schemas.microsoft.com/office/drawing/2014/main" id="{C9158875-0592-E9F7-8AFD-ED42698D53B5}"/>
                </a:ext>
              </a:extLst>
            </p:cNvPr>
            <p:cNvSpPr/>
            <p:nvPr/>
          </p:nvSpPr>
          <p:spPr>
            <a:xfrm rot="10800000" flipH="1">
              <a:off x="8157640" y="1765738"/>
              <a:ext cx="3571904" cy="2005333"/>
            </a:xfrm>
            <a:prstGeom prst="round2DiagRect">
              <a:avLst>
                <a:gd name="adj1" fmla="val 16667"/>
                <a:gd name="adj2" fmla="val 5691"/>
              </a:avLst>
            </a:prstGeom>
            <a:solidFill>
              <a:schemeClr val="accent6">
                <a:lumMod val="20000"/>
                <a:lumOff val="80000"/>
              </a:schemeClr>
            </a:solidFill>
            <a:ln w="28575">
              <a:solidFill>
                <a:schemeClr val="accent6"/>
              </a:solidFill>
              <a:prstDash val="dash"/>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 name="Google Shape;558;p101">
              <a:extLst>
                <a:ext uri="{FF2B5EF4-FFF2-40B4-BE49-F238E27FC236}">
                  <a16:creationId xmlns:a16="http://schemas.microsoft.com/office/drawing/2014/main" id="{9FD31D39-7005-1A6C-82F6-87760091B2E1}"/>
                </a:ext>
              </a:extLst>
            </p:cNvPr>
            <p:cNvSpPr/>
            <p:nvPr/>
          </p:nvSpPr>
          <p:spPr>
            <a:xfrm rot="10800000" flipH="1">
              <a:off x="472435" y="3954031"/>
              <a:ext cx="3571904" cy="2005333"/>
            </a:xfrm>
            <a:prstGeom prst="round2DiagRect">
              <a:avLst>
                <a:gd name="adj1" fmla="val 16667"/>
                <a:gd name="adj2" fmla="val 6911"/>
              </a:avLst>
            </a:prstGeom>
            <a:solidFill>
              <a:srgbClr val="EFF2FC"/>
            </a:solidFill>
            <a:ln w="38100">
              <a:solidFill>
                <a:schemeClr val="accent2"/>
              </a:solidFill>
              <a:prstDash val="dash"/>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008D6D"/>
                </a:solidFill>
                <a:latin typeface="Arial"/>
                <a:ea typeface="Arial"/>
                <a:cs typeface="Arial"/>
                <a:sym typeface="Arial"/>
              </a:endParaRPr>
            </a:p>
          </p:txBody>
        </p:sp>
        <p:sp>
          <p:nvSpPr>
            <p:cNvPr id="7" name="Google Shape;559;p101">
              <a:extLst>
                <a:ext uri="{FF2B5EF4-FFF2-40B4-BE49-F238E27FC236}">
                  <a16:creationId xmlns:a16="http://schemas.microsoft.com/office/drawing/2014/main" id="{0D33404F-8D3B-3E47-E48D-14443FCCA49B}"/>
                </a:ext>
              </a:extLst>
            </p:cNvPr>
            <p:cNvSpPr/>
            <p:nvPr/>
          </p:nvSpPr>
          <p:spPr>
            <a:xfrm>
              <a:off x="4315038" y="3954031"/>
              <a:ext cx="3571904" cy="2005333"/>
            </a:xfrm>
            <a:prstGeom prst="roundRect">
              <a:avLst>
                <a:gd name="adj" fmla="val 16667"/>
              </a:avLst>
            </a:prstGeom>
            <a:solidFill>
              <a:schemeClr val="accent6">
                <a:lumMod val="20000"/>
                <a:lumOff val="80000"/>
              </a:schemeClr>
            </a:solidFill>
            <a:ln w="28575">
              <a:solidFill>
                <a:schemeClr val="accent6"/>
              </a:solidFill>
              <a:prstDash val="dash"/>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 name="Google Shape;560;p101">
              <a:extLst>
                <a:ext uri="{FF2B5EF4-FFF2-40B4-BE49-F238E27FC236}">
                  <a16:creationId xmlns:a16="http://schemas.microsoft.com/office/drawing/2014/main" id="{2EC223B8-A77C-59ED-5FF6-9271A36BBD02}"/>
                </a:ext>
              </a:extLst>
            </p:cNvPr>
            <p:cNvSpPr/>
            <p:nvPr/>
          </p:nvSpPr>
          <p:spPr>
            <a:xfrm>
              <a:off x="8157640" y="3954031"/>
              <a:ext cx="3571904" cy="2005333"/>
            </a:xfrm>
            <a:prstGeom prst="round2DiagRect">
              <a:avLst>
                <a:gd name="adj1" fmla="val 16667"/>
                <a:gd name="adj2" fmla="val 6504"/>
              </a:avLst>
            </a:prstGeom>
            <a:solidFill>
              <a:srgbClr val="EFF2FC"/>
            </a:solidFill>
            <a:ln w="38100">
              <a:solidFill>
                <a:schemeClr val="accent2"/>
              </a:solidFill>
              <a:prstDash val="dash"/>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 name="Google Shape;561;p101">
              <a:extLst>
                <a:ext uri="{FF2B5EF4-FFF2-40B4-BE49-F238E27FC236}">
                  <a16:creationId xmlns:a16="http://schemas.microsoft.com/office/drawing/2014/main" id="{03FA24BC-A32F-315F-E43A-4C6EE74E4423}"/>
                </a:ext>
              </a:extLst>
            </p:cNvPr>
            <p:cNvSpPr txBox="1"/>
            <p:nvPr/>
          </p:nvSpPr>
          <p:spPr>
            <a:xfrm>
              <a:off x="472433" y="1876727"/>
              <a:ext cx="3571902" cy="16311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5000"/>
                <a:buFont typeface="Arial"/>
                <a:buNone/>
              </a:pPr>
              <a:r>
                <a:rPr lang="en-US" sz="8000" b="1" i="0" u="none" strike="noStrike" cap="none">
                  <a:solidFill>
                    <a:schemeClr val="accent6"/>
                  </a:solidFill>
                  <a:latin typeface="Century Gothic"/>
                  <a:ea typeface="Century Gothic"/>
                  <a:cs typeface="Century Gothic"/>
                  <a:sym typeface="Century Gothic"/>
                </a:rPr>
                <a:t>2</a:t>
              </a:r>
              <a:r>
                <a:rPr lang="en-US" sz="5000" b="1" i="0" u="none" strike="noStrike" cap="none">
                  <a:solidFill>
                    <a:schemeClr val="accent6"/>
                  </a:solidFill>
                  <a:latin typeface="Century Gothic"/>
                  <a:ea typeface="Century Gothic"/>
                  <a:cs typeface="Century Gothic"/>
                  <a:sym typeface="Century Gothic"/>
                </a:rPr>
                <a:t> </a:t>
              </a:r>
              <a:endParaRPr>
                <a:solidFill>
                  <a:schemeClr val="accent6"/>
                </a:solidFill>
              </a:endParaRPr>
            </a:p>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accent6"/>
                  </a:solidFill>
                  <a:latin typeface="Century Gothic"/>
                  <a:ea typeface="Century Gothic"/>
                  <a:cs typeface="Century Gothic"/>
                  <a:sym typeface="Century Gothic"/>
                </a:rPr>
                <a:t>Vehicles</a:t>
              </a:r>
              <a:endParaRPr>
                <a:solidFill>
                  <a:schemeClr val="accent6"/>
                </a:solidFill>
              </a:endParaRPr>
            </a:p>
          </p:txBody>
        </p:sp>
        <p:sp>
          <p:nvSpPr>
            <p:cNvPr id="10" name="Google Shape;562;p101">
              <a:extLst>
                <a:ext uri="{FF2B5EF4-FFF2-40B4-BE49-F238E27FC236}">
                  <a16:creationId xmlns:a16="http://schemas.microsoft.com/office/drawing/2014/main" id="{B381403F-39D5-B199-B314-A7EB4939FF77}"/>
                </a:ext>
              </a:extLst>
            </p:cNvPr>
            <p:cNvSpPr txBox="1"/>
            <p:nvPr/>
          </p:nvSpPr>
          <p:spPr>
            <a:xfrm>
              <a:off x="4315038" y="1895069"/>
              <a:ext cx="3571904" cy="16311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5000"/>
                <a:buFont typeface="Arial"/>
                <a:buNone/>
              </a:pPr>
              <a:r>
                <a:rPr lang="en-US" sz="8000" b="1" i="0" u="none" strike="noStrike" cap="none">
                  <a:solidFill>
                    <a:schemeClr val="accent2"/>
                  </a:solidFill>
                  <a:latin typeface="Century Gothic"/>
                  <a:ea typeface="Century Gothic"/>
                  <a:cs typeface="Century Gothic"/>
                  <a:sym typeface="Century Gothic"/>
                </a:rPr>
                <a:t>5,922</a:t>
              </a:r>
              <a:endParaRPr sz="8000">
                <a:solidFill>
                  <a:schemeClr val="accent2"/>
                </a:solidFill>
              </a:endParaRPr>
            </a:p>
            <a:p>
              <a:pPr marL="0" marR="0" lvl="0" indent="0" algn="ctr" rtl="0">
                <a:lnSpc>
                  <a:spcPct val="100000"/>
                </a:lnSpc>
                <a:spcBef>
                  <a:spcPts val="0"/>
                </a:spcBef>
                <a:spcAft>
                  <a:spcPts val="0"/>
                </a:spcAft>
                <a:buClr>
                  <a:srgbClr val="FFFFFF"/>
                </a:buClr>
                <a:buSzPts val="2000"/>
                <a:buFont typeface="Arial"/>
                <a:buNone/>
              </a:pPr>
              <a:r>
                <a:rPr lang="en-US" sz="2000" b="0" i="0" u="none" strike="noStrike" cap="none">
                  <a:solidFill>
                    <a:schemeClr val="accent2"/>
                  </a:solidFill>
                  <a:latin typeface="Century Gothic"/>
                  <a:ea typeface="Century Gothic"/>
                  <a:cs typeface="Century Gothic"/>
                  <a:sym typeface="Century Gothic"/>
                </a:rPr>
                <a:t>Breaches</a:t>
              </a:r>
              <a:endParaRPr>
                <a:solidFill>
                  <a:schemeClr val="accent2"/>
                </a:solidFill>
              </a:endParaRPr>
            </a:p>
          </p:txBody>
        </p:sp>
        <p:sp>
          <p:nvSpPr>
            <p:cNvPr id="11" name="Google Shape;563;p101">
              <a:extLst>
                <a:ext uri="{FF2B5EF4-FFF2-40B4-BE49-F238E27FC236}">
                  <a16:creationId xmlns:a16="http://schemas.microsoft.com/office/drawing/2014/main" id="{88BE4C08-51D1-D1C0-E7FB-8F1A09D06C50}"/>
                </a:ext>
              </a:extLst>
            </p:cNvPr>
            <p:cNvSpPr txBox="1"/>
            <p:nvPr/>
          </p:nvSpPr>
          <p:spPr>
            <a:xfrm>
              <a:off x="8157640" y="1944113"/>
              <a:ext cx="3571902" cy="16311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5000"/>
                <a:buFont typeface="Arial"/>
                <a:buNone/>
              </a:pPr>
              <a:r>
                <a:rPr lang="en-US" sz="8000" b="1" i="0" u="none" strike="noStrike" cap="none">
                  <a:solidFill>
                    <a:schemeClr val="accent6"/>
                  </a:solidFill>
                  <a:latin typeface="Century Gothic"/>
                  <a:ea typeface="Century Gothic"/>
                  <a:cs typeface="Century Gothic"/>
                  <a:sym typeface="Century Gothic"/>
                </a:rPr>
                <a:t>50M</a:t>
              </a:r>
              <a:endParaRPr sz="8000">
                <a:solidFill>
                  <a:schemeClr val="accent6"/>
                </a:solidFill>
              </a:endParaRPr>
            </a:p>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accent6"/>
                  </a:solidFill>
                  <a:latin typeface="Century Gothic"/>
                  <a:ea typeface="Century Gothic"/>
                  <a:cs typeface="Century Gothic"/>
                  <a:sym typeface="Century Gothic"/>
                </a:rPr>
                <a:t>Images Evaluated</a:t>
              </a:r>
              <a:endParaRPr>
                <a:solidFill>
                  <a:schemeClr val="accent6"/>
                </a:solidFill>
              </a:endParaRPr>
            </a:p>
          </p:txBody>
        </p:sp>
        <p:sp>
          <p:nvSpPr>
            <p:cNvPr id="12" name="Google Shape;564;p101">
              <a:extLst>
                <a:ext uri="{FF2B5EF4-FFF2-40B4-BE49-F238E27FC236}">
                  <a16:creationId xmlns:a16="http://schemas.microsoft.com/office/drawing/2014/main" id="{6EF767DE-189C-1863-5DC3-C42C7963D46C}"/>
                </a:ext>
              </a:extLst>
            </p:cNvPr>
            <p:cNvSpPr txBox="1"/>
            <p:nvPr/>
          </p:nvSpPr>
          <p:spPr>
            <a:xfrm>
              <a:off x="472433" y="4114173"/>
              <a:ext cx="3571902" cy="16311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5000"/>
                <a:buFont typeface="Arial"/>
                <a:buNone/>
              </a:pPr>
              <a:r>
                <a:rPr lang="en-US" sz="8000" b="1" i="0" u="none" strike="noStrike" cap="none">
                  <a:solidFill>
                    <a:schemeClr val="accent2"/>
                  </a:solidFill>
                  <a:latin typeface="Century Gothic"/>
                  <a:ea typeface="Century Gothic"/>
                  <a:cs typeface="Century Gothic"/>
                  <a:sym typeface="Century Gothic"/>
                </a:rPr>
                <a:t>351</a:t>
              </a:r>
              <a:endParaRPr sz="8000">
                <a:solidFill>
                  <a:schemeClr val="accent2"/>
                </a:solidFill>
              </a:endParaRPr>
            </a:p>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accent2"/>
                  </a:solidFill>
                  <a:latin typeface="Century Gothic"/>
                  <a:ea typeface="Century Gothic"/>
                  <a:cs typeface="Century Gothic"/>
                  <a:sym typeface="Century Gothic"/>
                </a:rPr>
                <a:t>Motion Hours</a:t>
              </a:r>
              <a:endParaRPr>
                <a:solidFill>
                  <a:schemeClr val="accent2"/>
                </a:solidFill>
              </a:endParaRPr>
            </a:p>
          </p:txBody>
        </p:sp>
        <p:sp>
          <p:nvSpPr>
            <p:cNvPr id="13" name="Google Shape;565;p101">
              <a:extLst>
                <a:ext uri="{FF2B5EF4-FFF2-40B4-BE49-F238E27FC236}">
                  <a16:creationId xmlns:a16="http://schemas.microsoft.com/office/drawing/2014/main" id="{5A0B7FF9-8BA3-1EDC-9F3E-B131FF2FED30}"/>
                </a:ext>
              </a:extLst>
            </p:cNvPr>
            <p:cNvSpPr txBox="1"/>
            <p:nvPr/>
          </p:nvSpPr>
          <p:spPr>
            <a:xfrm>
              <a:off x="4310048" y="4093310"/>
              <a:ext cx="3571904" cy="16311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5000"/>
                <a:buFont typeface="Arial"/>
                <a:buNone/>
              </a:pPr>
              <a:r>
                <a:rPr lang="en-US" sz="8000" b="1" i="0" u="none" strike="noStrike" cap="none">
                  <a:solidFill>
                    <a:schemeClr val="accent6"/>
                  </a:solidFill>
                  <a:latin typeface="Century Gothic"/>
                  <a:ea typeface="Century Gothic"/>
                  <a:cs typeface="Century Gothic"/>
                  <a:sym typeface="Century Gothic"/>
                </a:rPr>
                <a:t>4.36</a:t>
              </a:r>
              <a:endParaRPr sz="8000">
                <a:solidFill>
                  <a:schemeClr val="accent6"/>
                </a:solidFill>
              </a:endParaRPr>
            </a:p>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accent6"/>
                  </a:solidFill>
                  <a:latin typeface="Century Gothic"/>
                  <a:ea typeface="Century Gothic"/>
                  <a:cs typeface="Century Gothic"/>
                  <a:sym typeface="Century Gothic"/>
                </a:rPr>
                <a:t>Hours of Breach Time</a:t>
              </a:r>
              <a:endParaRPr>
                <a:solidFill>
                  <a:schemeClr val="accent6"/>
                </a:solidFill>
              </a:endParaRPr>
            </a:p>
          </p:txBody>
        </p:sp>
        <p:sp>
          <p:nvSpPr>
            <p:cNvPr id="14" name="Google Shape;566;p101">
              <a:extLst>
                <a:ext uri="{FF2B5EF4-FFF2-40B4-BE49-F238E27FC236}">
                  <a16:creationId xmlns:a16="http://schemas.microsoft.com/office/drawing/2014/main" id="{9488A557-9525-5B80-0E1B-F48139AA3BC5}"/>
                </a:ext>
              </a:extLst>
            </p:cNvPr>
            <p:cNvSpPr txBox="1"/>
            <p:nvPr/>
          </p:nvSpPr>
          <p:spPr>
            <a:xfrm>
              <a:off x="8157640" y="4093310"/>
              <a:ext cx="3571902" cy="1631175"/>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chemeClr val="lt1"/>
                </a:buClr>
                <a:buSzPts val="5000"/>
                <a:buFont typeface="Arial"/>
                <a:buNone/>
              </a:pPr>
              <a:r>
                <a:rPr lang="en-US" sz="8000" b="1" i="0" u="none" strike="noStrike" cap="none">
                  <a:solidFill>
                    <a:schemeClr val="accent2"/>
                  </a:solidFill>
                  <a:latin typeface="Century Gothic"/>
                  <a:ea typeface="Century Gothic"/>
                  <a:cs typeface="Century Gothic"/>
                  <a:sym typeface="Century Gothic"/>
                </a:rPr>
                <a:t>31K</a:t>
              </a:r>
              <a:endParaRPr sz="8000">
                <a:solidFill>
                  <a:schemeClr val="accent2"/>
                </a:solidFill>
              </a:endParaRPr>
            </a:p>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accent2"/>
                  </a:solidFill>
                  <a:latin typeface="Century Gothic"/>
                  <a:ea typeface="Century Gothic"/>
                  <a:cs typeface="Century Gothic"/>
                  <a:sym typeface="Century Gothic"/>
                </a:rPr>
                <a:t>Images of Breaches</a:t>
              </a:r>
              <a:endParaRPr>
                <a:solidFill>
                  <a:schemeClr val="accent2"/>
                </a:solidFill>
              </a:endParaRPr>
            </a:p>
          </p:txBody>
        </p:sp>
        <p:sp>
          <p:nvSpPr>
            <p:cNvPr id="16" name="Google Shape;554;p101">
              <a:extLst>
                <a:ext uri="{FF2B5EF4-FFF2-40B4-BE49-F238E27FC236}">
                  <a16:creationId xmlns:a16="http://schemas.microsoft.com/office/drawing/2014/main" id="{4439ACB9-14C8-6D46-DFE5-67F946D1140F}"/>
                </a:ext>
              </a:extLst>
            </p:cNvPr>
            <p:cNvSpPr txBox="1"/>
            <p:nvPr/>
          </p:nvSpPr>
          <p:spPr>
            <a:xfrm>
              <a:off x="472433" y="1230239"/>
              <a:ext cx="11257109"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CA9C"/>
                </a:buClr>
                <a:buSzPts val="2000"/>
                <a:buFont typeface="Arial"/>
                <a:buNone/>
              </a:pPr>
              <a:r>
                <a:rPr lang="en-US" sz="2000" b="1" i="0" u="none" strike="noStrike" cap="none">
                  <a:solidFill>
                    <a:schemeClr val="accent1"/>
                  </a:solidFill>
                  <a:latin typeface="Century Gothic"/>
                  <a:ea typeface="Century Gothic"/>
                  <a:cs typeface="Century Gothic"/>
                  <a:sym typeface="Century Gothic"/>
                </a:rPr>
                <a:t>34 DAYS DURATION</a:t>
              </a:r>
              <a:endParaRPr>
                <a:solidFill>
                  <a:schemeClr val="accent1"/>
                </a:solidFill>
              </a:endParaRPr>
            </a:p>
          </p:txBody>
        </p:sp>
      </p:grpSp>
    </p:spTree>
    <p:extLst>
      <p:ext uri="{BB962C8B-B14F-4D97-AF65-F5344CB8AC3E}">
        <p14:creationId xmlns:p14="http://schemas.microsoft.com/office/powerpoint/2010/main" val="11108421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2951B82-2190-FFF4-3468-4086E22A4039}"/>
              </a:ext>
            </a:extLst>
          </p:cNvPr>
          <p:cNvSpPr/>
          <p:nvPr/>
        </p:nvSpPr>
        <p:spPr>
          <a:xfrm>
            <a:off x="331076" y="5770179"/>
            <a:ext cx="11587655"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err="1"/>
              <a:t>Powerfleet</a:t>
            </a:r>
            <a:r>
              <a:rPr lang="en-US" b="1"/>
              <a:t> Enterprise: </a:t>
            </a:r>
            <a:r>
              <a:rPr lang="en-US"/>
              <a:t>Visibility (WIFI and/or GPS)</a:t>
            </a:r>
          </a:p>
        </p:txBody>
      </p:sp>
      <p:sp>
        <p:nvSpPr>
          <p:cNvPr id="3" name="Text Placeholder 2">
            <a:extLst>
              <a:ext uri="{FF2B5EF4-FFF2-40B4-BE49-F238E27FC236}">
                <a16:creationId xmlns:a16="http://schemas.microsoft.com/office/drawing/2014/main" id="{7BC7AA0B-D1A2-3AB0-B67F-D36A929612D3}"/>
              </a:ext>
            </a:extLst>
          </p:cNvPr>
          <p:cNvSpPr txBox="1">
            <a:spLocks/>
          </p:cNvSpPr>
          <p:nvPr/>
        </p:nvSpPr>
        <p:spPr>
          <a:xfrm>
            <a:off x="472434" y="890121"/>
            <a:ext cx="10626490" cy="48574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Autofit/>
          </a:bodyPr>
          <a:lstStyle>
            <a:lvl1pPr marL="0" indent="0" algn="l" defTabSz="914400" rtl="0" eaLnBrk="1" latinLnBrk="0" hangingPunct="1">
              <a:lnSpc>
                <a:spcPct val="100000"/>
              </a:lnSpc>
              <a:spcBef>
                <a:spcPts val="1000"/>
              </a:spcBef>
              <a:buClr>
                <a:schemeClr val="accent6"/>
              </a:buClr>
              <a:buSzTx/>
              <a:buFontTx/>
              <a:buNone/>
              <a:defRPr sz="1700" b="1" kern="1200">
                <a:solidFill>
                  <a:schemeClr val="accent6"/>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View play back to understand what work areas a vehicle/operator traveled during a selected time period</a:t>
            </a:r>
          </a:p>
        </p:txBody>
      </p:sp>
      <p:grpSp>
        <p:nvGrpSpPr>
          <p:cNvPr id="11" name="Group 10">
            <a:extLst>
              <a:ext uri="{FF2B5EF4-FFF2-40B4-BE49-F238E27FC236}">
                <a16:creationId xmlns:a16="http://schemas.microsoft.com/office/drawing/2014/main" id="{23FCE4D0-8897-ADF1-B361-33083FFF03D0}"/>
              </a:ext>
            </a:extLst>
          </p:cNvPr>
          <p:cNvGrpSpPr/>
          <p:nvPr/>
        </p:nvGrpSpPr>
        <p:grpSpPr>
          <a:xfrm>
            <a:off x="926033" y="1360097"/>
            <a:ext cx="10473752" cy="5777399"/>
            <a:chOff x="773295" y="1223297"/>
            <a:chExt cx="10024184" cy="5929965"/>
          </a:xfrm>
        </p:grpSpPr>
        <p:pic>
          <p:nvPicPr>
            <p:cNvPr id="10" name="Picture 9" descr="A computer with a white screen&#10;&#10;Description automatically generated">
              <a:extLst>
                <a:ext uri="{FF2B5EF4-FFF2-40B4-BE49-F238E27FC236}">
                  <a16:creationId xmlns:a16="http://schemas.microsoft.com/office/drawing/2014/main" id="{F5CA1D85-FBFA-0892-26E6-2459CDD90E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3295" y="1223297"/>
              <a:ext cx="10024184" cy="5929965"/>
            </a:xfrm>
            <a:prstGeom prst="rect">
              <a:avLst/>
            </a:prstGeom>
          </p:spPr>
        </p:pic>
        <p:grpSp>
          <p:nvGrpSpPr>
            <p:cNvPr id="9" name="Group 8">
              <a:extLst>
                <a:ext uri="{FF2B5EF4-FFF2-40B4-BE49-F238E27FC236}">
                  <a16:creationId xmlns:a16="http://schemas.microsoft.com/office/drawing/2014/main" id="{B8A6FB1A-599C-2121-8486-87FD9D0A65FA}"/>
                </a:ext>
              </a:extLst>
            </p:cNvPr>
            <p:cNvGrpSpPr/>
            <p:nvPr/>
          </p:nvGrpSpPr>
          <p:grpSpPr>
            <a:xfrm>
              <a:off x="2237487" y="1769124"/>
              <a:ext cx="7111465" cy="4568613"/>
              <a:chOff x="2016769" y="1666649"/>
              <a:chExt cx="8158461" cy="4214520"/>
            </a:xfrm>
          </p:grpSpPr>
          <p:pic>
            <p:nvPicPr>
              <p:cNvPr id="7" name="Picture 6">
                <a:extLst>
                  <a:ext uri="{FF2B5EF4-FFF2-40B4-BE49-F238E27FC236}">
                    <a16:creationId xmlns:a16="http://schemas.microsoft.com/office/drawing/2014/main" id="{41680321-A669-FA74-3F00-6902FE2681F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16769" y="1666649"/>
                <a:ext cx="8158461" cy="4214520"/>
              </a:xfrm>
              <a:prstGeom prst="rect">
                <a:avLst/>
              </a:prstGeom>
            </p:spPr>
          </p:pic>
          <p:sp>
            <p:nvSpPr>
              <p:cNvPr id="8" name="Rectangle 7">
                <a:extLst>
                  <a:ext uri="{FF2B5EF4-FFF2-40B4-BE49-F238E27FC236}">
                    <a16:creationId xmlns:a16="http://schemas.microsoft.com/office/drawing/2014/main" id="{F0950D08-0FD2-45DF-E64A-7D74256A4582}"/>
                  </a:ext>
                </a:extLst>
              </p:cNvPr>
              <p:cNvSpPr/>
              <p:nvPr/>
            </p:nvSpPr>
            <p:spPr>
              <a:xfrm>
                <a:off x="6117171" y="3612728"/>
                <a:ext cx="894945" cy="341206"/>
              </a:xfrm>
              <a:prstGeom prst="rect">
                <a:avLst/>
              </a:prstGeom>
              <a:noFill/>
              <a:ln w="73025">
                <a:solidFill>
                  <a:srgbClr val="FFFF00">
                    <a:alpha val="9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2140199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203E0F2-8735-05F4-7B26-BD691990B71C}"/>
              </a:ext>
            </a:extLst>
          </p:cNvPr>
          <p:cNvSpPr/>
          <p:nvPr/>
        </p:nvSpPr>
        <p:spPr>
          <a:xfrm>
            <a:off x="0" y="1470589"/>
            <a:ext cx="7062951" cy="1723665"/>
          </a:xfrm>
          <a:prstGeom prst="rect">
            <a:avLst/>
          </a:prstGeom>
          <a:solidFill>
            <a:srgbClr val="EFF2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Other</a:t>
            </a:r>
            <a:r>
              <a:rPr lang="en-US"/>
              <a:t> Solutions</a:t>
            </a:r>
          </a:p>
        </p:txBody>
      </p:sp>
      <p:grpSp>
        <p:nvGrpSpPr>
          <p:cNvPr id="5" name="Group 4">
            <a:extLst>
              <a:ext uri="{FF2B5EF4-FFF2-40B4-BE49-F238E27FC236}">
                <a16:creationId xmlns:a16="http://schemas.microsoft.com/office/drawing/2014/main" id="{26D8F879-148A-37E7-91CA-50B60AAD90FB}"/>
              </a:ext>
            </a:extLst>
          </p:cNvPr>
          <p:cNvGrpSpPr/>
          <p:nvPr/>
        </p:nvGrpSpPr>
        <p:grpSpPr>
          <a:xfrm>
            <a:off x="7520152" y="311499"/>
            <a:ext cx="4368875" cy="6247137"/>
            <a:chOff x="7234335" y="695583"/>
            <a:chExt cx="3724527" cy="5325772"/>
          </a:xfrm>
        </p:grpSpPr>
        <p:pic>
          <p:nvPicPr>
            <p:cNvPr id="3" name="Google Shape;822;p108" descr="A person in a vehicle with a touch screen&#10;&#10;Description automatically generated">
              <a:extLst>
                <a:ext uri="{FF2B5EF4-FFF2-40B4-BE49-F238E27FC236}">
                  <a16:creationId xmlns:a16="http://schemas.microsoft.com/office/drawing/2014/main" id="{54E8A79E-AA88-3C6F-49D8-611728A8D629}"/>
                </a:ext>
              </a:extLst>
            </p:cNvPr>
            <p:cNvPicPr preferRelativeResize="0">
              <a:picLocks/>
            </p:cNvPicPr>
            <p:nvPr/>
          </p:nvPicPr>
          <p:blipFill rotWithShape="1">
            <a:blip r:embed="rId3">
              <a:alphaModFix/>
            </a:blip>
            <a:srcRect t="6643" b="6642"/>
            <a:stretch/>
          </p:blipFill>
          <p:spPr>
            <a:xfrm>
              <a:off x="7234335" y="3423406"/>
              <a:ext cx="3724527" cy="2597949"/>
            </a:xfrm>
            <a:prstGeom prst="round2DiagRect">
              <a:avLst/>
            </a:prstGeom>
            <a:solidFill>
              <a:schemeClr val="lt1"/>
            </a:solidFill>
            <a:ln>
              <a:noFill/>
            </a:ln>
            <a:effectLst/>
          </p:spPr>
        </p:pic>
        <p:pic>
          <p:nvPicPr>
            <p:cNvPr id="4" name="Google Shape;825;p108" descr="A forklift in a warehouse&#10;&#10;Description automatically generated">
              <a:extLst>
                <a:ext uri="{FF2B5EF4-FFF2-40B4-BE49-F238E27FC236}">
                  <a16:creationId xmlns:a16="http://schemas.microsoft.com/office/drawing/2014/main" id="{7902C60A-682F-8375-A6CA-094DA321F89C}"/>
                </a:ext>
              </a:extLst>
            </p:cNvPr>
            <p:cNvPicPr preferRelativeResize="0">
              <a:picLocks/>
            </p:cNvPicPr>
            <p:nvPr/>
          </p:nvPicPr>
          <p:blipFill rotWithShape="1">
            <a:blip r:embed="rId4">
              <a:alphaModFix/>
            </a:blip>
            <a:srcRect t="34645" b="34645"/>
            <a:stretch/>
          </p:blipFill>
          <p:spPr>
            <a:xfrm>
              <a:off x="7234335" y="695583"/>
              <a:ext cx="3724527" cy="2597949"/>
            </a:xfrm>
            <a:prstGeom prst="round2DiagRect">
              <a:avLst/>
            </a:prstGeom>
            <a:solidFill>
              <a:schemeClr val="lt1"/>
            </a:solidFill>
            <a:ln>
              <a:noFill/>
            </a:ln>
            <a:effectLst/>
          </p:spPr>
        </p:pic>
      </p:grpSp>
      <p:sp>
        <p:nvSpPr>
          <p:cNvPr id="7" name="Round Same-side Corner of Rectangle 6">
            <a:extLst>
              <a:ext uri="{FF2B5EF4-FFF2-40B4-BE49-F238E27FC236}">
                <a16:creationId xmlns:a16="http://schemas.microsoft.com/office/drawing/2014/main" id="{6062AA4D-C3A1-78F2-1F97-BCE96D6E9C90}"/>
              </a:ext>
            </a:extLst>
          </p:cNvPr>
          <p:cNvSpPr/>
          <p:nvPr/>
        </p:nvSpPr>
        <p:spPr>
          <a:xfrm rot="5400000">
            <a:off x="3191975" y="-2121002"/>
            <a:ext cx="678999" cy="7062952"/>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4">
            <a:extLst>
              <a:ext uri="{FF2B5EF4-FFF2-40B4-BE49-F238E27FC236}">
                <a16:creationId xmlns:a16="http://schemas.microsoft.com/office/drawing/2014/main" id="{67483698-FF17-FBF7-F326-E389E3644CA8}"/>
              </a:ext>
            </a:extLst>
          </p:cNvPr>
          <p:cNvSpPr txBox="1">
            <a:spLocks/>
          </p:cNvSpPr>
          <p:nvPr/>
        </p:nvSpPr>
        <p:spPr>
          <a:xfrm>
            <a:off x="302973" y="1994602"/>
            <a:ext cx="6621513" cy="1018364"/>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lr>
                <a:schemeClr val="accent2"/>
              </a:buClr>
            </a:pPr>
            <a:r>
              <a:rPr lang="en-US"/>
              <a:t>Solves problem of alerts in noisy environments</a:t>
            </a:r>
          </a:p>
          <a:p>
            <a:pPr marL="285750" indent="-285750">
              <a:buClr>
                <a:schemeClr val="accent2"/>
              </a:buClr>
            </a:pPr>
            <a:r>
              <a:rPr lang="en-US"/>
              <a:t>Prevents accidents in common scenarios: blind corners, cross aisles and exiting semi-trailers</a:t>
            </a:r>
          </a:p>
        </p:txBody>
      </p:sp>
      <p:sp>
        <p:nvSpPr>
          <p:cNvPr id="10" name="Text Placeholder 4">
            <a:extLst>
              <a:ext uri="{FF2B5EF4-FFF2-40B4-BE49-F238E27FC236}">
                <a16:creationId xmlns:a16="http://schemas.microsoft.com/office/drawing/2014/main" id="{992A6356-3035-78DC-BA77-BAE3BC287856}"/>
              </a:ext>
            </a:extLst>
          </p:cNvPr>
          <p:cNvSpPr txBox="1">
            <a:spLocks/>
          </p:cNvSpPr>
          <p:nvPr/>
        </p:nvSpPr>
        <p:spPr>
          <a:xfrm>
            <a:off x="302973" y="1133920"/>
            <a:ext cx="6621513" cy="30248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Clr>
                <a:schemeClr val="accent2"/>
              </a:buClr>
              <a:buNone/>
            </a:pPr>
            <a:r>
              <a:rPr lang="en-US" sz="1800" b="1">
                <a:solidFill>
                  <a:schemeClr val="bg1"/>
                </a:solidFill>
              </a:rPr>
              <a:t>Safety Lights</a:t>
            </a:r>
          </a:p>
        </p:txBody>
      </p:sp>
      <p:sp>
        <p:nvSpPr>
          <p:cNvPr id="11" name="Rectangle 10">
            <a:extLst>
              <a:ext uri="{FF2B5EF4-FFF2-40B4-BE49-F238E27FC236}">
                <a16:creationId xmlns:a16="http://schemas.microsoft.com/office/drawing/2014/main" id="{9B421052-9128-3AC0-5C73-B6D814AB557E}"/>
              </a:ext>
            </a:extLst>
          </p:cNvPr>
          <p:cNvSpPr/>
          <p:nvPr/>
        </p:nvSpPr>
        <p:spPr>
          <a:xfrm>
            <a:off x="1" y="3769806"/>
            <a:ext cx="7062951" cy="2174876"/>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 Same-side Corner of Rectangle 11">
            <a:extLst>
              <a:ext uri="{FF2B5EF4-FFF2-40B4-BE49-F238E27FC236}">
                <a16:creationId xmlns:a16="http://schemas.microsoft.com/office/drawing/2014/main" id="{8F61DAE2-EADA-38C7-4B5C-53C3A5297B00}"/>
              </a:ext>
            </a:extLst>
          </p:cNvPr>
          <p:cNvSpPr/>
          <p:nvPr/>
        </p:nvSpPr>
        <p:spPr>
          <a:xfrm rot="5400000">
            <a:off x="3191976" y="178215"/>
            <a:ext cx="678999" cy="7062952"/>
          </a:xfrm>
          <a:prstGeom prst="round2Same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4">
            <a:extLst>
              <a:ext uri="{FF2B5EF4-FFF2-40B4-BE49-F238E27FC236}">
                <a16:creationId xmlns:a16="http://schemas.microsoft.com/office/drawing/2014/main" id="{CE391EC9-6D84-0758-CD4D-C75C6FAC546C}"/>
              </a:ext>
            </a:extLst>
          </p:cNvPr>
          <p:cNvSpPr txBox="1">
            <a:spLocks/>
          </p:cNvSpPr>
          <p:nvPr/>
        </p:nvSpPr>
        <p:spPr>
          <a:xfrm>
            <a:off x="302974" y="4244775"/>
            <a:ext cx="6621513" cy="151923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a:t>Easy and accurate load verification</a:t>
            </a:r>
          </a:p>
          <a:p>
            <a:pPr marL="285750" indent="-285750"/>
            <a:r>
              <a:rPr lang="en-US"/>
              <a:t>Weighing is quicker and more efficient than using a floor scale</a:t>
            </a:r>
          </a:p>
          <a:p>
            <a:pPr marL="285750" indent="-285750"/>
            <a:r>
              <a:rPr lang="en-US"/>
              <a:t>Track weighing by truck number or product</a:t>
            </a:r>
          </a:p>
          <a:p>
            <a:pPr marL="285750" indent="-285750"/>
            <a:r>
              <a:rPr lang="en-US"/>
              <a:t>Overload notifications</a:t>
            </a:r>
          </a:p>
        </p:txBody>
      </p:sp>
      <p:sp>
        <p:nvSpPr>
          <p:cNvPr id="14" name="Text Placeholder 4">
            <a:extLst>
              <a:ext uri="{FF2B5EF4-FFF2-40B4-BE49-F238E27FC236}">
                <a16:creationId xmlns:a16="http://schemas.microsoft.com/office/drawing/2014/main" id="{2BD416AC-3835-E0E8-F32B-00CC6A17ACCB}"/>
              </a:ext>
            </a:extLst>
          </p:cNvPr>
          <p:cNvSpPr txBox="1">
            <a:spLocks/>
          </p:cNvSpPr>
          <p:nvPr/>
        </p:nvSpPr>
        <p:spPr>
          <a:xfrm>
            <a:off x="302974" y="3433137"/>
            <a:ext cx="6621513" cy="302480"/>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Clr>
                <a:schemeClr val="accent2"/>
              </a:buClr>
              <a:buNone/>
            </a:pPr>
            <a:r>
              <a:rPr lang="en-US" sz="1800" b="1">
                <a:solidFill>
                  <a:schemeClr val="bg1"/>
                </a:solidFill>
              </a:rPr>
              <a:t>Forklift Scales</a:t>
            </a:r>
          </a:p>
        </p:txBody>
      </p:sp>
    </p:spTree>
    <p:extLst>
      <p:ext uri="{BB962C8B-B14F-4D97-AF65-F5344CB8AC3E}">
        <p14:creationId xmlns:p14="http://schemas.microsoft.com/office/powerpoint/2010/main" val="22870189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Customer Experience </a:t>
            </a:r>
            <a:r>
              <a:rPr lang="en-US"/>
              <a:t>By Stakeholder</a:t>
            </a:r>
          </a:p>
        </p:txBody>
      </p:sp>
      <p:grpSp>
        <p:nvGrpSpPr>
          <p:cNvPr id="3" name="Group 2">
            <a:extLst>
              <a:ext uri="{FF2B5EF4-FFF2-40B4-BE49-F238E27FC236}">
                <a16:creationId xmlns:a16="http://schemas.microsoft.com/office/drawing/2014/main" id="{EC94A8DB-11AD-5570-6D88-21BBD38C9869}"/>
              </a:ext>
            </a:extLst>
          </p:cNvPr>
          <p:cNvGrpSpPr/>
          <p:nvPr/>
        </p:nvGrpSpPr>
        <p:grpSpPr>
          <a:xfrm>
            <a:off x="603042" y="1596094"/>
            <a:ext cx="10877758" cy="3571216"/>
            <a:chOff x="603042" y="2135519"/>
            <a:chExt cx="8478684" cy="3806565"/>
          </a:xfrm>
        </p:grpSpPr>
        <p:sp>
          <p:nvSpPr>
            <p:cNvPr id="4" name="Round Diagonal Corner of Rectangle 3">
              <a:extLst>
                <a:ext uri="{FF2B5EF4-FFF2-40B4-BE49-F238E27FC236}">
                  <a16:creationId xmlns:a16="http://schemas.microsoft.com/office/drawing/2014/main" id="{91161708-0241-1DD5-CFAA-6E5E68ED6F94}"/>
                </a:ext>
              </a:extLst>
            </p:cNvPr>
            <p:cNvSpPr/>
            <p:nvPr/>
          </p:nvSpPr>
          <p:spPr>
            <a:xfrm>
              <a:off x="603042" y="2135519"/>
              <a:ext cx="2507232" cy="3806565"/>
            </a:xfrm>
            <a:prstGeom prst="round2DiagRect">
              <a:avLst/>
            </a:prstGeom>
            <a:solidFill>
              <a:schemeClr val="bg1">
                <a:lumMod val="95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Diagonal Corner of Rectangle 4">
              <a:extLst>
                <a:ext uri="{FF2B5EF4-FFF2-40B4-BE49-F238E27FC236}">
                  <a16:creationId xmlns:a16="http://schemas.microsoft.com/office/drawing/2014/main" id="{D335E03F-8993-A067-E56B-B534A6D962D7}"/>
                </a:ext>
              </a:extLst>
            </p:cNvPr>
            <p:cNvSpPr/>
            <p:nvPr/>
          </p:nvSpPr>
          <p:spPr>
            <a:xfrm>
              <a:off x="3588768" y="2135519"/>
              <a:ext cx="2507232" cy="3806565"/>
            </a:xfrm>
            <a:prstGeom prst="round2DiagRect">
              <a:avLst/>
            </a:prstGeom>
            <a:solidFill>
              <a:schemeClr val="bg1">
                <a:lumMod val="95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Diagonal Corner of Rectangle 5">
              <a:extLst>
                <a:ext uri="{FF2B5EF4-FFF2-40B4-BE49-F238E27FC236}">
                  <a16:creationId xmlns:a16="http://schemas.microsoft.com/office/drawing/2014/main" id="{1932B604-87C9-96EF-B19F-44157D34B082}"/>
                </a:ext>
              </a:extLst>
            </p:cNvPr>
            <p:cNvSpPr/>
            <p:nvPr/>
          </p:nvSpPr>
          <p:spPr>
            <a:xfrm>
              <a:off x="6574494" y="2135519"/>
              <a:ext cx="2507232" cy="3806565"/>
            </a:xfrm>
            <a:prstGeom prst="round2DiagRect">
              <a:avLst/>
            </a:prstGeom>
            <a:solidFill>
              <a:schemeClr val="bg1">
                <a:lumMod val="95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 Placeholder 1">
            <a:extLst>
              <a:ext uri="{FF2B5EF4-FFF2-40B4-BE49-F238E27FC236}">
                <a16:creationId xmlns:a16="http://schemas.microsoft.com/office/drawing/2014/main" id="{FED1350F-CECE-0DD7-D453-45B98C213811}"/>
              </a:ext>
            </a:extLst>
          </p:cNvPr>
          <p:cNvSpPr txBox="1">
            <a:spLocks/>
          </p:cNvSpPr>
          <p:nvPr/>
        </p:nvSpPr>
        <p:spPr>
          <a:xfrm>
            <a:off x="912890" y="1983596"/>
            <a:ext cx="2126261" cy="3309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solidFill>
                  <a:schemeClr val="accent6"/>
                </a:solidFill>
              </a:rPr>
              <a:t>DRIVER</a:t>
            </a:r>
            <a:endParaRPr lang="en-US" sz="2000">
              <a:solidFill>
                <a:schemeClr val="accent6"/>
              </a:solidFill>
            </a:endParaRPr>
          </a:p>
        </p:txBody>
      </p:sp>
      <p:sp>
        <p:nvSpPr>
          <p:cNvPr id="8" name="Text Placeholder 1">
            <a:extLst>
              <a:ext uri="{FF2B5EF4-FFF2-40B4-BE49-F238E27FC236}">
                <a16:creationId xmlns:a16="http://schemas.microsoft.com/office/drawing/2014/main" id="{29288B8C-F2AA-DA8D-BCBA-80BCF484E4D8}"/>
              </a:ext>
            </a:extLst>
          </p:cNvPr>
          <p:cNvSpPr txBox="1">
            <a:spLocks/>
          </p:cNvSpPr>
          <p:nvPr/>
        </p:nvSpPr>
        <p:spPr>
          <a:xfrm>
            <a:off x="4687147" y="1983596"/>
            <a:ext cx="2126261" cy="3309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b="1">
                <a:solidFill>
                  <a:schemeClr val="accent6"/>
                </a:solidFill>
              </a:rPr>
              <a:t>FLEET MANAGER</a:t>
            </a:r>
            <a:endParaRPr lang="en-US" sz="2000">
              <a:solidFill>
                <a:schemeClr val="accent6"/>
              </a:solidFill>
            </a:endParaRPr>
          </a:p>
        </p:txBody>
      </p:sp>
      <p:sp>
        <p:nvSpPr>
          <p:cNvPr id="9" name="Text Placeholder 1">
            <a:extLst>
              <a:ext uri="{FF2B5EF4-FFF2-40B4-BE49-F238E27FC236}">
                <a16:creationId xmlns:a16="http://schemas.microsoft.com/office/drawing/2014/main" id="{B97BA3CA-2FA1-07FC-1569-6A6ACEB20033}"/>
              </a:ext>
            </a:extLst>
          </p:cNvPr>
          <p:cNvSpPr txBox="1">
            <a:spLocks/>
          </p:cNvSpPr>
          <p:nvPr/>
        </p:nvSpPr>
        <p:spPr>
          <a:xfrm>
            <a:off x="8589078" y="1965807"/>
            <a:ext cx="2126261" cy="3309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solidFill>
                  <a:schemeClr val="accent6"/>
                </a:solidFill>
              </a:rPr>
              <a:t>OPERATIONS</a:t>
            </a:r>
            <a:endParaRPr lang="en-US" sz="2000">
              <a:solidFill>
                <a:schemeClr val="accent6"/>
              </a:solidFill>
            </a:endParaRPr>
          </a:p>
        </p:txBody>
      </p:sp>
      <p:grpSp>
        <p:nvGrpSpPr>
          <p:cNvPr id="10" name="Group 9">
            <a:extLst>
              <a:ext uri="{FF2B5EF4-FFF2-40B4-BE49-F238E27FC236}">
                <a16:creationId xmlns:a16="http://schemas.microsoft.com/office/drawing/2014/main" id="{5F4D0DED-6F86-D5A5-E460-6930DFDC4CDE}"/>
              </a:ext>
            </a:extLst>
          </p:cNvPr>
          <p:cNvGrpSpPr>
            <a:grpSpLocks noChangeAspect="1"/>
          </p:cNvGrpSpPr>
          <p:nvPr/>
        </p:nvGrpSpPr>
        <p:grpSpPr>
          <a:xfrm>
            <a:off x="3258510" y="1259623"/>
            <a:ext cx="864000" cy="864000"/>
            <a:chOff x="3077531" y="1041654"/>
            <a:chExt cx="1035860" cy="1035860"/>
          </a:xfrm>
        </p:grpSpPr>
        <p:sp>
          <p:nvSpPr>
            <p:cNvPr id="11" name="Oval 10">
              <a:extLst>
                <a:ext uri="{FF2B5EF4-FFF2-40B4-BE49-F238E27FC236}">
                  <a16:creationId xmlns:a16="http://schemas.microsoft.com/office/drawing/2014/main" id="{CEF2D1E1-AB90-E277-B4FC-FFA6B688F9E6}"/>
                </a:ext>
              </a:extLst>
            </p:cNvPr>
            <p:cNvSpPr/>
            <p:nvPr/>
          </p:nvSpPr>
          <p:spPr>
            <a:xfrm>
              <a:off x="3077531" y="1041654"/>
              <a:ext cx="1035860" cy="1035860"/>
            </a:xfrm>
            <a:prstGeom prst="ellipse">
              <a:avLst/>
            </a:prstGeom>
            <a:solidFill>
              <a:schemeClr val="accent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Steering Wheel outline">
              <a:extLst>
                <a:ext uri="{FF2B5EF4-FFF2-40B4-BE49-F238E27FC236}">
                  <a16:creationId xmlns:a16="http://schemas.microsoft.com/office/drawing/2014/main" id="{8C523939-E6AF-9AC3-E979-551A383ADA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72126" y="1142262"/>
              <a:ext cx="840656" cy="840656"/>
            </a:xfrm>
            <a:prstGeom prst="rect">
              <a:avLst/>
            </a:prstGeom>
          </p:spPr>
        </p:pic>
      </p:grpSp>
      <p:grpSp>
        <p:nvGrpSpPr>
          <p:cNvPr id="13" name="Group 12">
            <a:extLst>
              <a:ext uri="{FF2B5EF4-FFF2-40B4-BE49-F238E27FC236}">
                <a16:creationId xmlns:a16="http://schemas.microsoft.com/office/drawing/2014/main" id="{C92FE4A9-E9D5-425F-F4E9-EBCC40AC6980}"/>
              </a:ext>
            </a:extLst>
          </p:cNvPr>
          <p:cNvGrpSpPr>
            <a:grpSpLocks noChangeAspect="1"/>
          </p:cNvGrpSpPr>
          <p:nvPr/>
        </p:nvGrpSpPr>
        <p:grpSpPr>
          <a:xfrm>
            <a:off x="7023968" y="1259624"/>
            <a:ext cx="864000" cy="864000"/>
            <a:chOff x="6883791" y="1041654"/>
            <a:chExt cx="1035860" cy="1035860"/>
          </a:xfrm>
        </p:grpSpPr>
        <p:sp>
          <p:nvSpPr>
            <p:cNvPr id="14" name="Oval 13">
              <a:extLst>
                <a:ext uri="{FF2B5EF4-FFF2-40B4-BE49-F238E27FC236}">
                  <a16:creationId xmlns:a16="http://schemas.microsoft.com/office/drawing/2014/main" id="{0B33F805-BA67-B25E-45BB-3C2F91616F9A}"/>
                </a:ext>
              </a:extLst>
            </p:cNvPr>
            <p:cNvSpPr/>
            <p:nvPr/>
          </p:nvSpPr>
          <p:spPr>
            <a:xfrm>
              <a:off x="6883791" y="1041654"/>
              <a:ext cx="1035860" cy="1035860"/>
            </a:xfrm>
            <a:prstGeom prst="ellipse">
              <a:avLst/>
            </a:prstGeom>
            <a:solidFill>
              <a:schemeClr val="accent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Office worker male outline">
              <a:extLst>
                <a:ext uri="{FF2B5EF4-FFF2-40B4-BE49-F238E27FC236}">
                  <a16:creationId xmlns:a16="http://schemas.microsoft.com/office/drawing/2014/main" id="{613787F1-512E-BEED-5E58-0A6A24B961A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20720" y="1139625"/>
              <a:ext cx="756908" cy="756908"/>
            </a:xfrm>
            <a:prstGeom prst="rect">
              <a:avLst/>
            </a:prstGeom>
          </p:spPr>
        </p:pic>
      </p:grpSp>
      <p:grpSp>
        <p:nvGrpSpPr>
          <p:cNvPr id="16" name="Group 15">
            <a:extLst>
              <a:ext uri="{FF2B5EF4-FFF2-40B4-BE49-F238E27FC236}">
                <a16:creationId xmlns:a16="http://schemas.microsoft.com/office/drawing/2014/main" id="{27E61030-7734-A19F-AA51-6102F525064B}"/>
              </a:ext>
            </a:extLst>
          </p:cNvPr>
          <p:cNvGrpSpPr>
            <a:grpSpLocks noChangeAspect="1"/>
          </p:cNvGrpSpPr>
          <p:nvPr/>
        </p:nvGrpSpPr>
        <p:grpSpPr>
          <a:xfrm>
            <a:off x="10789427" y="1259624"/>
            <a:ext cx="864000" cy="864000"/>
            <a:chOff x="10789427" y="1041654"/>
            <a:chExt cx="1035860" cy="1035860"/>
          </a:xfrm>
        </p:grpSpPr>
        <p:sp>
          <p:nvSpPr>
            <p:cNvPr id="17" name="Oval 16">
              <a:extLst>
                <a:ext uri="{FF2B5EF4-FFF2-40B4-BE49-F238E27FC236}">
                  <a16:creationId xmlns:a16="http://schemas.microsoft.com/office/drawing/2014/main" id="{71377094-CAA2-D66D-7943-719845C25303}"/>
                </a:ext>
              </a:extLst>
            </p:cNvPr>
            <p:cNvSpPr/>
            <p:nvPr/>
          </p:nvSpPr>
          <p:spPr>
            <a:xfrm>
              <a:off x="10789427" y="1041654"/>
              <a:ext cx="1035860" cy="1035860"/>
            </a:xfrm>
            <a:prstGeom prst="ellipse">
              <a:avLst/>
            </a:prstGeom>
            <a:solidFill>
              <a:schemeClr val="accent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Gears outline">
              <a:extLst>
                <a:ext uri="{FF2B5EF4-FFF2-40B4-BE49-F238E27FC236}">
                  <a16:creationId xmlns:a16="http://schemas.microsoft.com/office/drawing/2014/main" id="{99205EC5-A152-645C-7D3C-F39867900B4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07960" y="1168189"/>
              <a:ext cx="811228" cy="811228"/>
            </a:xfrm>
            <a:prstGeom prst="rect">
              <a:avLst/>
            </a:prstGeom>
          </p:spPr>
        </p:pic>
      </p:grpSp>
      <p:sp>
        <p:nvSpPr>
          <p:cNvPr id="19" name="Text Placeholder 4">
            <a:extLst>
              <a:ext uri="{FF2B5EF4-FFF2-40B4-BE49-F238E27FC236}">
                <a16:creationId xmlns:a16="http://schemas.microsoft.com/office/drawing/2014/main" id="{B71DAAFD-D104-34B5-5840-8F23CEA5D4E5}"/>
              </a:ext>
            </a:extLst>
          </p:cNvPr>
          <p:cNvSpPr txBox="1">
            <a:spLocks/>
          </p:cNvSpPr>
          <p:nvPr/>
        </p:nvSpPr>
        <p:spPr>
          <a:xfrm>
            <a:off x="856304" y="2417987"/>
            <a:ext cx="2704123" cy="1640078"/>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400"/>
              </a:spcBef>
            </a:pPr>
            <a:r>
              <a:rPr lang="en-US" sz="1400"/>
              <a:t>Log in to VAC</a:t>
            </a:r>
          </a:p>
          <a:p>
            <a:pPr marL="285750" indent="-285750">
              <a:spcBef>
                <a:spcPts val="400"/>
              </a:spcBef>
            </a:pPr>
            <a:r>
              <a:rPr lang="en-US" sz="1400"/>
              <a:t>Complete inspection</a:t>
            </a:r>
          </a:p>
          <a:p>
            <a:pPr marL="285750" indent="-285750">
              <a:spcBef>
                <a:spcPts val="400"/>
              </a:spcBef>
            </a:pPr>
            <a:r>
              <a:rPr lang="en-US" sz="1400"/>
              <a:t>Perform work tasks </a:t>
            </a:r>
          </a:p>
          <a:p>
            <a:pPr marL="285750" indent="-285750">
              <a:spcBef>
                <a:spcPts val="400"/>
              </a:spcBef>
            </a:pPr>
            <a:r>
              <a:rPr lang="en-US" sz="1400"/>
              <a:t>Respond to events and alerts</a:t>
            </a:r>
          </a:p>
          <a:p>
            <a:pPr marL="285750" indent="-285750">
              <a:spcBef>
                <a:spcPts val="400"/>
              </a:spcBef>
            </a:pPr>
            <a:r>
              <a:rPr lang="en-US" sz="1400"/>
              <a:t>Log out</a:t>
            </a:r>
          </a:p>
          <a:p>
            <a:pPr>
              <a:spcBef>
                <a:spcPts val="400"/>
              </a:spcBef>
            </a:pPr>
            <a:endParaRPr lang="en-US" sz="1400"/>
          </a:p>
        </p:txBody>
      </p:sp>
      <p:sp>
        <p:nvSpPr>
          <p:cNvPr id="20" name="Text Placeholder 4">
            <a:extLst>
              <a:ext uri="{FF2B5EF4-FFF2-40B4-BE49-F238E27FC236}">
                <a16:creationId xmlns:a16="http://schemas.microsoft.com/office/drawing/2014/main" id="{3F89EF18-1D05-A822-4B05-010FB6ED3096}"/>
              </a:ext>
            </a:extLst>
          </p:cNvPr>
          <p:cNvSpPr txBox="1">
            <a:spLocks/>
          </p:cNvSpPr>
          <p:nvPr/>
        </p:nvSpPr>
        <p:spPr>
          <a:xfrm>
            <a:off x="4686243" y="2417987"/>
            <a:ext cx="2704123" cy="1640078"/>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400"/>
              </a:spcBef>
            </a:pPr>
            <a:r>
              <a:rPr lang="en-US" sz="1400"/>
              <a:t>Receive alerts</a:t>
            </a:r>
          </a:p>
          <a:p>
            <a:pPr marL="285750" indent="-285750">
              <a:spcBef>
                <a:spcPts val="400"/>
              </a:spcBef>
            </a:pPr>
            <a:r>
              <a:rPr lang="en-US" sz="1400"/>
              <a:t>Inspect and unlock vehicles and drivers</a:t>
            </a:r>
          </a:p>
          <a:p>
            <a:pPr marL="285750" indent="-285750">
              <a:spcBef>
                <a:spcPts val="400"/>
              </a:spcBef>
            </a:pPr>
            <a:r>
              <a:rPr lang="en-US" sz="1400"/>
              <a:t>Find vehicle </a:t>
            </a:r>
          </a:p>
          <a:p>
            <a:pPr marL="285750" indent="-285750">
              <a:spcBef>
                <a:spcPts val="400"/>
              </a:spcBef>
            </a:pPr>
            <a:r>
              <a:rPr lang="en-US" sz="1400"/>
              <a:t>Implement performance upgrades based on reports and dashboards</a:t>
            </a:r>
          </a:p>
          <a:p>
            <a:pPr marL="285750" indent="-285750">
              <a:spcBef>
                <a:spcPts val="400"/>
              </a:spcBef>
            </a:pPr>
            <a:endParaRPr lang="en-US" sz="1400"/>
          </a:p>
        </p:txBody>
      </p:sp>
      <p:sp>
        <p:nvSpPr>
          <p:cNvPr id="21" name="Text Placeholder 4">
            <a:extLst>
              <a:ext uri="{FF2B5EF4-FFF2-40B4-BE49-F238E27FC236}">
                <a16:creationId xmlns:a16="http://schemas.microsoft.com/office/drawing/2014/main" id="{93CDF8B7-E1F8-6952-1B6E-7626764795C7}"/>
              </a:ext>
            </a:extLst>
          </p:cNvPr>
          <p:cNvSpPr txBox="1">
            <a:spLocks/>
          </p:cNvSpPr>
          <p:nvPr/>
        </p:nvSpPr>
        <p:spPr>
          <a:xfrm>
            <a:off x="8513177" y="2417987"/>
            <a:ext cx="2704123" cy="1640078"/>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400"/>
              </a:spcBef>
            </a:pPr>
            <a:r>
              <a:rPr lang="en-US" sz="1400"/>
              <a:t>Influence business change with data driven insights from reports and dashboards</a:t>
            </a:r>
          </a:p>
        </p:txBody>
      </p:sp>
      <p:pic>
        <p:nvPicPr>
          <p:cNvPr id="22" name="Picture 21">
            <a:extLst>
              <a:ext uri="{FF2B5EF4-FFF2-40B4-BE49-F238E27FC236}">
                <a16:creationId xmlns:a16="http://schemas.microsoft.com/office/drawing/2014/main" id="{A2BE3707-BA67-383A-F37D-7E9B37C86CB7}"/>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5596299" y="4077720"/>
            <a:ext cx="2053953" cy="2051352"/>
          </a:xfrm>
          <a:prstGeom prst="rect">
            <a:avLst/>
          </a:prstGeom>
        </p:spPr>
      </p:pic>
      <p:pic>
        <p:nvPicPr>
          <p:cNvPr id="23" name="Picture 22">
            <a:extLst>
              <a:ext uri="{FF2B5EF4-FFF2-40B4-BE49-F238E27FC236}">
                <a16:creationId xmlns:a16="http://schemas.microsoft.com/office/drawing/2014/main" id="{C243F454-5C0C-EE80-D955-4C44232DCB73}"/>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8890208" y="4077720"/>
            <a:ext cx="2053953" cy="2051352"/>
          </a:xfrm>
          <a:prstGeom prst="rect">
            <a:avLst/>
          </a:prstGeom>
        </p:spPr>
      </p:pic>
      <p:pic>
        <p:nvPicPr>
          <p:cNvPr id="24" name="Picture 23" descr="A close-up of a black device&#10;&#10;Description automatically generated">
            <a:extLst>
              <a:ext uri="{FF2B5EF4-FFF2-40B4-BE49-F238E27FC236}">
                <a16:creationId xmlns:a16="http://schemas.microsoft.com/office/drawing/2014/main" id="{9C7E9812-43AD-0ADB-CF78-2BB36F2A022F}"/>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l="28559" r="28874"/>
          <a:stretch/>
        </p:blipFill>
        <p:spPr>
          <a:xfrm>
            <a:off x="1524431" y="4222901"/>
            <a:ext cx="1092379" cy="1443550"/>
          </a:xfrm>
          <a:prstGeom prst="rect">
            <a:avLst/>
          </a:prstGeom>
        </p:spPr>
      </p:pic>
      <p:pic>
        <p:nvPicPr>
          <p:cNvPr id="25" name="Picture 24" descr="A close-up of a black device&#10;&#10;Description automatically generated">
            <a:extLst>
              <a:ext uri="{FF2B5EF4-FFF2-40B4-BE49-F238E27FC236}">
                <a16:creationId xmlns:a16="http://schemas.microsoft.com/office/drawing/2014/main" id="{641AAB16-5956-59A2-92C8-968FBD77D68E}"/>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l="28559" r="28874"/>
          <a:stretch/>
        </p:blipFill>
        <p:spPr>
          <a:xfrm>
            <a:off x="4877482" y="4222901"/>
            <a:ext cx="1092379" cy="1443550"/>
          </a:xfrm>
          <a:prstGeom prst="rect">
            <a:avLst/>
          </a:prstGeom>
        </p:spPr>
      </p:pic>
    </p:spTree>
    <p:extLst>
      <p:ext uri="{BB962C8B-B14F-4D97-AF65-F5344CB8AC3E}">
        <p14:creationId xmlns:p14="http://schemas.microsoft.com/office/powerpoint/2010/main" val="41053169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8DCC29-A196-D665-D447-DD5B8D68A75C}"/>
              </a:ext>
            </a:extLst>
          </p:cNvPr>
          <p:cNvSpPr/>
          <p:nvPr/>
        </p:nvSpPr>
        <p:spPr>
          <a:xfrm>
            <a:off x="10775576" y="0"/>
            <a:ext cx="1416424" cy="1398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8BA2F64-9BDE-3038-5FE3-F6AFEFEAAAE2}"/>
              </a:ext>
            </a:extLst>
          </p:cNvPr>
          <p:cNvSpPr/>
          <p:nvPr/>
        </p:nvSpPr>
        <p:spPr>
          <a:xfrm>
            <a:off x="0" y="-14993"/>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39AB2982-8992-39A7-7779-EB6EB33D1B2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190" t="2394" r="30584" b="36278"/>
          <a:stretch/>
        </p:blipFill>
        <p:spPr>
          <a:xfrm>
            <a:off x="6096000" y="9080"/>
            <a:ext cx="6096000" cy="6833928"/>
          </a:xfrm>
          <a:prstGeom prst="rect">
            <a:avLst/>
          </a:prstGeom>
        </p:spPr>
      </p:pic>
      <p:pic>
        <p:nvPicPr>
          <p:cNvPr id="7" name="Picture 6">
            <a:extLst>
              <a:ext uri="{FF2B5EF4-FFF2-40B4-BE49-F238E27FC236}">
                <a16:creationId xmlns:a16="http://schemas.microsoft.com/office/drawing/2014/main" id="{ED8AB7A0-02AD-B0D4-2EC1-E54F752184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3926" y="6183328"/>
            <a:ext cx="2140240" cy="263192"/>
          </a:xfrm>
          <a:prstGeom prst="rect">
            <a:avLst/>
          </a:prstGeom>
        </p:spPr>
      </p:pic>
      <p:sp>
        <p:nvSpPr>
          <p:cNvPr id="2" name="Title 19">
            <a:extLst>
              <a:ext uri="{FF2B5EF4-FFF2-40B4-BE49-F238E27FC236}">
                <a16:creationId xmlns:a16="http://schemas.microsoft.com/office/drawing/2014/main" id="{74919869-400F-8CBC-244E-2C901AB77934}"/>
              </a:ext>
            </a:extLst>
          </p:cNvPr>
          <p:cNvSpPr txBox="1">
            <a:spLocks/>
          </p:cNvSpPr>
          <p:nvPr/>
        </p:nvSpPr>
        <p:spPr>
          <a:xfrm>
            <a:off x="792270" y="2169460"/>
            <a:ext cx="3815589" cy="1880932"/>
          </a:xfrm>
          <a:prstGeom prst="rect">
            <a:avLst/>
          </a:prstGeom>
          <a:ln w="12700">
            <a:miter lim="400000"/>
          </a:ln>
        </p:spPr>
        <p:txBody>
          <a:bodyPr lIns="45719" tIns="45720" rIns="45719" bIns="45720" anchor="b">
            <a:norm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r>
              <a:rPr lang="en-GB" sz="5400">
                <a:solidFill>
                  <a:schemeClr val="bg1"/>
                </a:solidFill>
                <a:latin typeface="Century Gothic"/>
              </a:rPr>
              <a:t>Customer </a:t>
            </a:r>
            <a:r>
              <a:rPr lang="en-GB" sz="5400" b="1">
                <a:solidFill>
                  <a:schemeClr val="bg1"/>
                </a:solidFill>
                <a:latin typeface="Century Gothic"/>
              </a:rPr>
              <a:t>Stories</a:t>
            </a:r>
          </a:p>
        </p:txBody>
      </p:sp>
      <p:pic>
        <p:nvPicPr>
          <p:cNvPr id="5" name="Picture 4">
            <a:extLst>
              <a:ext uri="{FF2B5EF4-FFF2-40B4-BE49-F238E27FC236}">
                <a16:creationId xmlns:a16="http://schemas.microsoft.com/office/drawing/2014/main" id="{D52E9E9C-030C-1B38-1911-007640DCDC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V="1">
            <a:off x="876390" y="4161809"/>
            <a:ext cx="1239281" cy="91300"/>
          </a:xfrm>
          <a:prstGeom prst="rect">
            <a:avLst/>
          </a:prstGeom>
        </p:spPr>
      </p:pic>
      <p:pic>
        <p:nvPicPr>
          <p:cNvPr id="6" name="Graphic 5">
            <a:extLst>
              <a:ext uri="{FF2B5EF4-FFF2-40B4-BE49-F238E27FC236}">
                <a16:creationId xmlns:a16="http://schemas.microsoft.com/office/drawing/2014/main" id="{43CCBDCC-0091-1E36-CBEA-054C411E374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58597" y="2948430"/>
            <a:ext cx="1173623" cy="1173623"/>
          </a:xfrm>
          <a:prstGeom prst="rect">
            <a:avLst/>
          </a:prstGeom>
        </p:spPr>
      </p:pic>
    </p:spTree>
    <p:extLst>
      <p:ext uri="{BB962C8B-B14F-4D97-AF65-F5344CB8AC3E}">
        <p14:creationId xmlns:p14="http://schemas.microsoft.com/office/powerpoint/2010/main" val="29898160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751DA0-F14B-E5E2-5B92-35CEFEC88F36}"/>
              </a:ext>
            </a:extLst>
          </p:cNvPr>
          <p:cNvSpPr>
            <a:spLocks noGrp="1" noRot="1" noMove="1" noResize="1" noEditPoints="1" noAdjustHandles="1" noChangeArrowheads="1" noChangeShapeType="1"/>
          </p:cNvSpPr>
          <p:nvPr/>
        </p:nvSpPr>
        <p:spPr>
          <a:xfrm>
            <a:off x="0" y="0"/>
            <a:ext cx="12192000" cy="61683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800"/>
              <a:t>Deployed </a:t>
            </a:r>
            <a:r>
              <a:rPr lang="en-US" sz="1800" err="1"/>
              <a:t>Powerfleet’s</a:t>
            </a:r>
            <a:r>
              <a:rPr lang="en-US" sz="1800"/>
              <a:t> in-warehouse wireless Vehicle Management System (VMS) for real-time tracking and management.</a:t>
            </a:r>
          </a:p>
          <a:p>
            <a:pPr marL="285750" indent="-285750">
              <a:buFont typeface="Arial" panose="020B0604020202020204" pitchFamily="34" charset="0"/>
              <a:buChar char="•"/>
            </a:pPr>
            <a:r>
              <a:rPr lang="en-US" sz="1800"/>
              <a:t>Integration of impact sensing and electronic safety checklists to ensure compliance and safety.</a:t>
            </a:r>
          </a:p>
          <a:p>
            <a:pPr marL="285750" indent="-285750">
              <a:buFont typeface="Arial" panose="020B0604020202020204" pitchFamily="34" charset="0"/>
              <a:buChar char="•"/>
            </a:pPr>
            <a:r>
              <a:rPr lang="en-US" sz="1800"/>
              <a:t>Utilized unique data analytics for optimizing fleet size and operator productivity.</a:t>
            </a:r>
          </a:p>
        </p:txBody>
      </p:sp>
      <p:sp>
        <p:nvSpPr>
          <p:cNvPr id="10" name="Round Diagonal Corner of Rectangle 9">
            <a:extLst>
              <a:ext uri="{FF2B5EF4-FFF2-40B4-BE49-F238E27FC236}">
                <a16:creationId xmlns:a16="http://schemas.microsoft.com/office/drawing/2014/main" id="{09862D9E-F925-79B7-58F1-6DAC744F3461}"/>
              </a:ext>
            </a:extLst>
          </p:cNvPr>
          <p:cNvSpPr/>
          <p:nvPr/>
        </p:nvSpPr>
        <p:spPr>
          <a:xfrm>
            <a:off x="-1064302" y="1372253"/>
            <a:ext cx="5294833" cy="4628661"/>
          </a:xfrm>
          <a:prstGeom prst="round2Diag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1EB6F-D184-89D6-6F8E-628DE4604326}"/>
              </a:ext>
            </a:extLst>
          </p:cNvPr>
          <p:cNvSpPr>
            <a:spLocks noGrp="1"/>
          </p:cNvSpPr>
          <p:nvPr>
            <p:ph type="title"/>
          </p:nvPr>
        </p:nvSpPr>
        <p:spPr>
          <a:xfrm>
            <a:off x="815301" y="2730316"/>
            <a:ext cx="2661477" cy="620486"/>
          </a:xfrm>
        </p:spPr>
        <p:txBody>
          <a:bodyPr/>
          <a:lstStyle/>
          <a:p>
            <a:r>
              <a:rPr lang="en-US"/>
              <a:t>Walmart</a:t>
            </a:r>
          </a:p>
        </p:txBody>
      </p:sp>
      <p:sp>
        <p:nvSpPr>
          <p:cNvPr id="6" name="Text Placeholder 5">
            <a:extLst>
              <a:ext uri="{FF2B5EF4-FFF2-40B4-BE49-F238E27FC236}">
                <a16:creationId xmlns:a16="http://schemas.microsoft.com/office/drawing/2014/main" id="{62D252F7-76B6-21A9-AB23-9189C9DA73FD}"/>
              </a:ext>
            </a:extLst>
          </p:cNvPr>
          <p:cNvSpPr>
            <a:spLocks noGrp="1"/>
          </p:cNvSpPr>
          <p:nvPr>
            <p:ph type="body" sz="quarter" idx="13"/>
          </p:nvPr>
        </p:nvSpPr>
        <p:spPr>
          <a:xfrm>
            <a:off x="815301" y="3453833"/>
            <a:ext cx="2776566" cy="1555494"/>
          </a:xfrm>
        </p:spPr>
        <p:txBody>
          <a:bodyPr>
            <a:normAutofit/>
          </a:bodyPr>
          <a:lstStyle/>
          <a:p>
            <a:pPr>
              <a:spcBef>
                <a:spcPts val="1600"/>
              </a:spcBef>
            </a:pPr>
            <a:r>
              <a:rPr lang="en-US" b="0">
                <a:effectLst/>
                <a:latin typeface="Century Gothic" panose="020B0502020202020204" pitchFamily="34" charset="0"/>
              </a:rPr>
              <a:t>The world’s largest retailer, Walmart, partners with Powerfleet to continue </a:t>
            </a:r>
            <a:br>
              <a:rPr lang="en-US" b="0">
                <a:effectLst/>
                <a:latin typeface="Century Gothic" panose="020B0502020202020204" pitchFamily="34" charset="0"/>
              </a:rPr>
            </a:br>
            <a:r>
              <a:rPr lang="en-US" b="0">
                <a:effectLst/>
                <a:latin typeface="Century Gothic" panose="020B0502020202020204" pitchFamily="34" charset="0"/>
              </a:rPr>
              <a:t>to drive innovation and demand supply chain excellence.</a:t>
            </a:r>
            <a:endParaRPr lang="en-US" b="0">
              <a:latin typeface="Century Gothic" panose="020B0502020202020204" pitchFamily="34" charset="0"/>
            </a:endParaRPr>
          </a:p>
          <a:p>
            <a:pPr>
              <a:spcBef>
                <a:spcPts val="1600"/>
              </a:spcBef>
            </a:pPr>
            <a:endParaRPr lang="en-US"/>
          </a:p>
        </p:txBody>
      </p:sp>
      <p:sp>
        <p:nvSpPr>
          <p:cNvPr id="7" name="Text Placeholder 2">
            <a:extLst>
              <a:ext uri="{FF2B5EF4-FFF2-40B4-BE49-F238E27FC236}">
                <a16:creationId xmlns:a16="http://schemas.microsoft.com/office/drawing/2014/main" id="{B4A4E768-48D5-ADA7-1313-3E8983C69BD3}"/>
              </a:ext>
            </a:extLst>
          </p:cNvPr>
          <p:cNvSpPr txBox="1">
            <a:spLocks/>
          </p:cNvSpPr>
          <p:nvPr/>
        </p:nvSpPr>
        <p:spPr>
          <a:xfrm>
            <a:off x="815302" y="2513160"/>
            <a:ext cx="2417610" cy="193714"/>
          </a:xfrm>
          <a:prstGeom prst="rect">
            <a:avLst/>
          </a:prstGeom>
        </p:spPr>
        <p:txBody>
          <a:bodyPr lIns="0" tIns="0" rIns="0" bIns="0" anchor="b">
            <a:normAutofit fontScale="92500" lnSpcReduction="20000"/>
          </a:bodyPr>
          <a:lstStyle>
            <a:lvl1pPr marL="0" indent="0" algn="l" defTabSz="914400" rtl="0" eaLnBrk="1" latinLnBrk="0" hangingPunct="1">
              <a:lnSpc>
                <a:spcPct val="100000"/>
              </a:lnSpc>
              <a:spcBef>
                <a:spcPts val="1000"/>
              </a:spcBef>
              <a:buClr>
                <a:schemeClr val="accent6"/>
              </a:buClr>
              <a:buFont typeface="Arial" panose="020B0604020202020204" pitchFamily="34" charset="0"/>
              <a:buNone/>
              <a:defRPr sz="1600" b="1" kern="1200">
                <a:solidFill>
                  <a:schemeClr val="bg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95000"/>
              <a:buFont typeface="Arial" panose="020B0604020202020204" pitchFamily="34" charset="0"/>
              <a:buNone/>
              <a:defRPr sz="1600" kern="1200">
                <a:solidFill>
                  <a:schemeClr val="bg1"/>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SzPct val="90000"/>
              <a:buFont typeface="Arial" panose="020B0604020202020204" pitchFamily="34" charset="0"/>
              <a:buNone/>
              <a:defRPr sz="1600" kern="1200">
                <a:solidFill>
                  <a:schemeClr val="bg1"/>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SzPct val="85000"/>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80000"/>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EAED"/>
              </a:buClr>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Century Gothic" panose="020B0502020202020204" pitchFamily="34" charset="0"/>
                <a:ea typeface="+mn-ea"/>
                <a:cs typeface="+mn-cs"/>
              </a:rPr>
              <a:t>CASE STUDY</a:t>
            </a:r>
          </a:p>
        </p:txBody>
      </p:sp>
      <p:sp>
        <p:nvSpPr>
          <p:cNvPr id="9" name="Rectangle 8">
            <a:extLst>
              <a:ext uri="{FF2B5EF4-FFF2-40B4-BE49-F238E27FC236}">
                <a16:creationId xmlns:a16="http://schemas.microsoft.com/office/drawing/2014/main" id="{7C75128E-F944-A9F4-AC74-C0BAE5A8EB90}"/>
              </a:ext>
            </a:extLst>
          </p:cNvPr>
          <p:cNvSpPr/>
          <p:nvPr/>
        </p:nvSpPr>
        <p:spPr>
          <a:xfrm>
            <a:off x="0" y="3873"/>
            <a:ext cx="1429789" cy="137160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2C57175-10E6-AC2B-D9BE-E74FBB92A97E}"/>
              </a:ext>
            </a:extLst>
          </p:cNvPr>
          <p:cNvSpPr>
            <a:spLocks noGrp="1" noRot="1" noMove="1" noResize="1" noEditPoints="1" noAdjustHandles="1" noChangeArrowheads="1" noChangeShapeType="1"/>
          </p:cNvSpPr>
          <p:nvPr/>
        </p:nvSpPr>
        <p:spPr>
          <a:xfrm>
            <a:off x="-2455158" y="-315296"/>
            <a:ext cx="2455158" cy="7525565"/>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B61FF8F-65E8-5CFD-922C-688D165092E0}"/>
              </a:ext>
            </a:extLst>
          </p:cNvPr>
          <p:cNvSpPr/>
          <p:nvPr/>
        </p:nvSpPr>
        <p:spPr>
          <a:xfrm>
            <a:off x="11536654" y="6123355"/>
            <a:ext cx="466902" cy="3307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6D7530E4-14AC-2F61-5CFC-F7EF449E0F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9214" y="324371"/>
            <a:ext cx="802257" cy="802257"/>
          </a:xfrm>
          <a:prstGeom prst="rect">
            <a:avLst/>
          </a:prstGeom>
        </p:spPr>
      </p:pic>
      <p:sp>
        <p:nvSpPr>
          <p:cNvPr id="22" name="Round Single Corner of Rectangle 21">
            <a:extLst>
              <a:ext uri="{FF2B5EF4-FFF2-40B4-BE49-F238E27FC236}">
                <a16:creationId xmlns:a16="http://schemas.microsoft.com/office/drawing/2014/main" id="{4771F1AC-6E1C-CE1F-999C-FA0FBEE44471}"/>
              </a:ext>
            </a:extLst>
          </p:cNvPr>
          <p:cNvSpPr/>
          <p:nvPr/>
        </p:nvSpPr>
        <p:spPr>
          <a:xfrm flipH="1">
            <a:off x="4656168" y="440098"/>
            <a:ext cx="7535831" cy="569331"/>
          </a:xfrm>
          <a:prstGeom prst="round1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182EBE5-F4AA-3B79-C907-0FFC975C496E}"/>
              </a:ext>
            </a:extLst>
          </p:cNvPr>
          <p:cNvSpPr txBox="1"/>
          <p:nvPr/>
        </p:nvSpPr>
        <p:spPr>
          <a:xfrm>
            <a:off x="4800173" y="547740"/>
            <a:ext cx="6378137" cy="369332"/>
          </a:xfrm>
          <a:prstGeom prst="rect">
            <a:avLst/>
          </a:prstGeom>
          <a:noFill/>
        </p:spPr>
        <p:txBody>
          <a:bodyPr wrap="square">
            <a:spAutoFit/>
          </a:bodyPr>
          <a:lstStyle/>
          <a:p>
            <a:pPr marL="9525">
              <a:spcAft>
                <a:spcPts val="1200"/>
              </a:spcAft>
              <a:buClr>
                <a:srgbClr val="00644E"/>
              </a:buClr>
              <a:defRPr/>
            </a:pPr>
            <a:r>
              <a:rPr lang="en-US" sz="1800" b="1">
                <a:solidFill>
                  <a:schemeClr val="bg1"/>
                </a:solidFill>
                <a:latin typeface="Century Gothic" panose="020B0502020202020204" pitchFamily="34" charset="0"/>
              </a:rPr>
              <a:t>Challenge</a:t>
            </a:r>
          </a:p>
        </p:txBody>
      </p:sp>
      <p:sp>
        <p:nvSpPr>
          <p:cNvPr id="26" name="TextBox 25">
            <a:extLst>
              <a:ext uri="{FF2B5EF4-FFF2-40B4-BE49-F238E27FC236}">
                <a16:creationId xmlns:a16="http://schemas.microsoft.com/office/drawing/2014/main" id="{ADF5A40F-62FB-DA63-8892-4B34BA25869F}"/>
              </a:ext>
            </a:extLst>
          </p:cNvPr>
          <p:cNvSpPr txBox="1"/>
          <p:nvPr/>
        </p:nvSpPr>
        <p:spPr>
          <a:xfrm>
            <a:off x="4796041" y="1082897"/>
            <a:ext cx="6965942" cy="523220"/>
          </a:xfrm>
          <a:prstGeom prst="rect">
            <a:avLst/>
          </a:prstGeom>
          <a:noFill/>
        </p:spPr>
        <p:txBody>
          <a:bodyPr wrap="square">
            <a:spAutoFit/>
          </a:bodyPr>
          <a:lstStyle/>
          <a:p>
            <a:r>
              <a:rPr lang="en-US" sz="1400">
                <a:latin typeface="Century Gothic" panose="020B0502020202020204" pitchFamily="34" charset="0"/>
              </a:rPr>
              <a:t>Walmart needed to enhance safety and productivity in managing over 100 industrial vehicles in their distribution centers.</a:t>
            </a:r>
          </a:p>
        </p:txBody>
      </p:sp>
      <p:sp>
        <p:nvSpPr>
          <p:cNvPr id="28" name="Round Single Corner of Rectangle 27">
            <a:extLst>
              <a:ext uri="{FF2B5EF4-FFF2-40B4-BE49-F238E27FC236}">
                <a16:creationId xmlns:a16="http://schemas.microsoft.com/office/drawing/2014/main" id="{D3058B06-B166-41FA-F43E-318C9C0DE4E3}"/>
              </a:ext>
            </a:extLst>
          </p:cNvPr>
          <p:cNvSpPr/>
          <p:nvPr/>
        </p:nvSpPr>
        <p:spPr>
          <a:xfrm flipH="1">
            <a:off x="4656168" y="1862175"/>
            <a:ext cx="7535831" cy="569331"/>
          </a:xfrm>
          <a:prstGeom prst="round1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234976B2-8F6F-0C82-D0DA-AF9A4CF95D2C}"/>
              </a:ext>
            </a:extLst>
          </p:cNvPr>
          <p:cNvSpPr txBox="1"/>
          <p:nvPr/>
        </p:nvSpPr>
        <p:spPr>
          <a:xfrm>
            <a:off x="4800173" y="1969817"/>
            <a:ext cx="6378137" cy="369332"/>
          </a:xfrm>
          <a:prstGeom prst="rect">
            <a:avLst/>
          </a:prstGeom>
          <a:noFill/>
        </p:spPr>
        <p:txBody>
          <a:bodyPr wrap="square">
            <a:spAutoFit/>
          </a:bodyPr>
          <a:lstStyle/>
          <a:p>
            <a:pPr marL="9525">
              <a:spcAft>
                <a:spcPts val="1200"/>
              </a:spcAft>
              <a:buClr>
                <a:srgbClr val="00644E"/>
              </a:buClr>
              <a:defRPr/>
            </a:pPr>
            <a:r>
              <a:rPr lang="en-US" sz="1800" b="1">
                <a:solidFill>
                  <a:schemeClr val="bg1"/>
                </a:solidFill>
                <a:latin typeface="Century Gothic" panose="020B0502020202020204" pitchFamily="34" charset="0"/>
              </a:rPr>
              <a:t>Solution</a:t>
            </a:r>
          </a:p>
        </p:txBody>
      </p:sp>
      <p:sp>
        <p:nvSpPr>
          <p:cNvPr id="32" name="TextBox 31">
            <a:extLst>
              <a:ext uri="{FF2B5EF4-FFF2-40B4-BE49-F238E27FC236}">
                <a16:creationId xmlns:a16="http://schemas.microsoft.com/office/drawing/2014/main" id="{AF54083F-960F-5685-C9A6-44A49CD76A8A}"/>
              </a:ext>
            </a:extLst>
          </p:cNvPr>
          <p:cNvSpPr txBox="1"/>
          <p:nvPr/>
        </p:nvSpPr>
        <p:spPr>
          <a:xfrm>
            <a:off x="4800172" y="2535678"/>
            <a:ext cx="7082359" cy="1384995"/>
          </a:xfrm>
          <a:prstGeom prst="rect">
            <a:avLst/>
          </a:prstGeom>
          <a:noFill/>
        </p:spPr>
        <p:txBody>
          <a:bodyPr wrap="square">
            <a:spAutoFit/>
          </a:bodyPr>
          <a:lstStyle/>
          <a:p>
            <a:pPr marL="285750" indent="-285750">
              <a:buClr>
                <a:schemeClr val="accent6"/>
              </a:buClr>
              <a:buFont typeface="Arial" panose="020B0604020202020204" pitchFamily="34" charset="0"/>
              <a:buChar char="•"/>
            </a:pPr>
            <a:r>
              <a:rPr lang="en-US" sz="1400">
                <a:latin typeface="Century Gothic" panose="020B0502020202020204" pitchFamily="34" charset="0"/>
              </a:rPr>
              <a:t>Deployed </a:t>
            </a:r>
            <a:r>
              <a:rPr lang="en-US" sz="1400" err="1">
                <a:latin typeface="Century Gothic" panose="020B0502020202020204" pitchFamily="34" charset="0"/>
              </a:rPr>
              <a:t>Powerfleet’s</a:t>
            </a:r>
            <a:r>
              <a:rPr lang="en-US" sz="1400">
                <a:latin typeface="Century Gothic" panose="020B0502020202020204" pitchFamily="34" charset="0"/>
              </a:rPr>
              <a:t> in-warehouse wireless Vehicle Management System (VMS) for real-time tracking and management.</a:t>
            </a:r>
          </a:p>
          <a:p>
            <a:pPr marL="285750" indent="-285750">
              <a:buClr>
                <a:schemeClr val="accent6"/>
              </a:buClr>
              <a:buFont typeface="Arial" panose="020B0604020202020204" pitchFamily="34" charset="0"/>
              <a:buChar char="•"/>
            </a:pPr>
            <a:r>
              <a:rPr lang="en-US" sz="1400">
                <a:latin typeface="Century Gothic" panose="020B0502020202020204" pitchFamily="34" charset="0"/>
              </a:rPr>
              <a:t>Integration of impact sensing and electronic safety checklists to ensure compliance and safety.</a:t>
            </a:r>
          </a:p>
          <a:p>
            <a:pPr marL="285750" indent="-285750">
              <a:buClr>
                <a:schemeClr val="accent6"/>
              </a:buClr>
              <a:buFont typeface="Arial" panose="020B0604020202020204" pitchFamily="34" charset="0"/>
              <a:buChar char="•"/>
            </a:pPr>
            <a:r>
              <a:rPr lang="en-US" sz="1400">
                <a:latin typeface="Century Gothic" panose="020B0502020202020204" pitchFamily="34" charset="0"/>
              </a:rPr>
              <a:t>Utilized unique data analytics for optimizing fleet size and operator productivity.</a:t>
            </a:r>
          </a:p>
        </p:txBody>
      </p:sp>
      <p:sp>
        <p:nvSpPr>
          <p:cNvPr id="36" name="Round Single Corner of Rectangle 35">
            <a:extLst>
              <a:ext uri="{FF2B5EF4-FFF2-40B4-BE49-F238E27FC236}">
                <a16:creationId xmlns:a16="http://schemas.microsoft.com/office/drawing/2014/main" id="{0C3C768D-726D-A023-0745-7E8C333BCB92}"/>
              </a:ext>
            </a:extLst>
          </p:cNvPr>
          <p:cNvSpPr/>
          <p:nvPr/>
        </p:nvSpPr>
        <p:spPr>
          <a:xfrm flipH="1">
            <a:off x="4656168" y="4226950"/>
            <a:ext cx="7535831" cy="569331"/>
          </a:xfrm>
          <a:prstGeom prst="round1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ADCB85D8-5416-08ED-3023-68DE4283479D}"/>
              </a:ext>
            </a:extLst>
          </p:cNvPr>
          <p:cNvSpPr txBox="1"/>
          <p:nvPr/>
        </p:nvSpPr>
        <p:spPr>
          <a:xfrm>
            <a:off x="4800173" y="4334592"/>
            <a:ext cx="6378137" cy="369332"/>
          </a:xfrm>
          <a:prstGeom prst="rect">
            <a:avLst/>
          </a:prstGeom>
          <a:noFill/>
        </p:spPr>
        <p:txBody>
          <a:bodyPr wrap="square">
            <a:spAutoFit/>
          </a:bodyPr>
          <a:lstStyle/>
          <a:p>
            <a:pPr marL="9525">
              <a:spcAft>
                <a:spcPts val="1200"/>
              </a:spcAft>
              <a:buClr>
                <a:srgbClr val="00644E"/>
              </a:buClr>
              <a:defRPr/>
            </a:pPr>
            <a:r>
              <a:rPr lang="en-US" sz="1800" b="1">
                <a:solidFill>
                  <a:schemeClr val="bg1"/>
                </a:solidFill>
                <a:latin typeface="Century Gothic" panose="020B0502020202020204" pitchFamily="34" charset="0"/>
              </a:rPr>
              <a:t>Key Outcome</a:t>
            </a:r>
          </a:p>
        </p:txBody>
      </p:sp>
      <p:sp>
        <p:nvSpPr>
          <p:cNvPr id="41" name="TextBox 40">
            <a:extLst>
              <a:ext uri="{FF2B5EF4-FFF2-40B4-BE49-F238E27FC236}">
                <a16:creationId xmlns:a16="http://schemas.microsoft.com/office/drawing/2014/main" id="{42F3D3BC-0308-EF63-6E4C-32B54C1B247E}"/>
              </a:ext>
            </a:extLst>
          </p:cNvPr>
          <p:cNvSpPr txBox="1"/>
          <p:nvPr/>
        </p:nvSpPr>
        <p:spPr>
          <a:xfrm>
            <a:off x="4796041" y="4946258"/>
            <a:ext cx="6980456" cy="1600438"/>
          </a:xfrm>
          <a:prstGeom prst="rect">
            <a:avLst/>
          </a:prstGeom>
          <a:noFill/>
        </p:spPr>
        <p:txBody>
          <a:bodyPr wrap="square">
            <a:spAutoFit/>
          </a:bodyPr>
          <a:lstStyle/>
          <a:p>
            <a:pPr marL="285750" indent="-285750">
              <a:buClr>
                <a:schemeClr val="accent6"/>
              </a:buClr>
              <a:buFont typeface="Arial" panose="020B0604020202020204" pitchFamily="34" charset="0"/>
              <a:buChar char="•"/>
            </a:pPr>
            <a:r>
              <a:rPr lang="en-US" sz="1400">
                <a:latin typeface="Century Gothic" panose="020B0502020202020204" pitchFamily="34" charset="0"/>
              </a:rPr>
              <a:t>Significantly improved vehicle utilization and productivity.</a:t>
            </a:r>
          </a:p>
          <a:p>
            <a:pPr marL="285750" indent="-285750">
              <a:buClr>
                <a:schemeClr val="accent6"/>
              </a:buClr>
              <a:buFont typeface="Arial" panose="020B0604020202020204" pitchFamily="34" charset="0"/>
              <a:buChar char="•"/>
            </a:pPr>
            <a:r>
              <a:rPr lang="en-US" sz="1400">
                <a:latin typeface="Century Gothic" panose="020B0502020202020204" pitchFamily="34" charset="0"/>
              </a:rPr>
              <a:t>Enhanced safety and reduced operational costs.</a:t>
            </a:r>
          </a:p>
          <a:p>
            <a:pPr marL="285750" indent="-285750">
              <a:buClr>
                <a:schemeClr val="accent6"/>
              </a:buClr>
              <a:buFont typeface="Arial" panose="020B0604020202020204" pitchFamily="34" charset="0"/>
              <a:buChar char="•"/>
            </a:pPr>
            <a:r>
              <a:rPr lang="en-US" sz="1400">
                <a:latin typeface="Century Gothic" panose="020B0502020202020204" pitchFamily="34" charset="0"/>
              </a:rPr>
              <a:t>Streamlined operations with real-time vehicle tracking and management.</a:t>
            </a:r>
          </a:p>
          <a:p>
            <a:pPr marL="285750" indent="-285750">
              <a:buClr>
                <a:schemeClr val="accent6"/>
              </a:buClr>
              <a:buFont typeface="Arial" panose="020B0604020202020204" pitchFamily="34" charset="0"/>
              <a:buChar char="•"/>
            </a:pPr>
            <a:r>
              <a:rPr lang="en-US" sz="1400">
                <a:latin typeface="Century Gothic" panose="020B0502020202020204" pitchFamily="34" charset="0"/>
              </a:rPr>
              <a:t>Enhanced safety and reduced operational costs across multiple distribution centers.</a:t>
            </a:r>
          </a:p>
          <a:p>
            <a:pPr marL="285750" indent="-285750">
              <a:buClr>
                <a:schemeClr val="accent6"/>
              </a:buClr>
              <a:buFont typeface="Arial" panose="020B0604020202020204" pitchFamily="34" charset="0"/>
              <a:buChar char="•"/>
            </a:pPr>
            <a:r>
              <a:rPr lang="en-US" sz="1400">
                <a:latin typeface="Century Gothic" panose="020B0502020202020204" pitchFamily="34" charset="0"/>
              </a:rPr>
              <a:t>Provided scalable solutions that improved decision-making and resource allocation.</a:t>
            </a:r>
          </a:p>
        </p:txBody>
      </p:sp>
      <p:pic>
        <p:nvPicPr>
          <p:cNvPr id="18" name="Graphic 17">
            <a:extLst>
              <a:ext uri="{FF2B5EF4-FFF2-40B4-BE49-F238E27FC236}">
                <a16:creationId xmlns:a16="http://schemas.microsoft.com/office/drawing/2014/main" id="{65E7A3BB-7769-6F8A-5283-5D7C8AEEB13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93776" y="535724"/>
            <a:ext cx="381348" cy="381348"/>
          </a:xfrm>
          <a:prstGeom prst="rect">
            <a:avLst/>
          </a:prstGeom>
        </p:spPr>
      </p:pic>
      <p:pic>
        <p:nvPicPr>
          <p:cNvPr id="19" name="Graphic 18">
            <a:extLst>
              <a:ext uri="{FF2B5EF4-FFF2-40B4-BE49-F238E27FC236}">
                <a16:creationId xmlns:a16="http://schemas.microsoft.com/office/drawing/2014/main" id="{9AA6C900-A360-550D-218A-843CA01386B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93776" y="1947734"/>
            <a:ext cx="372507" cy="372507"/>
          </a:xfrm>
          <a:prstGeom prst="rect">
            <a:avLst/>
          </a:prstGeom>
        </p:spPr>
      </p:pic>
      <p:pic>
        <p:nvPicPr>
          <p:cNvPr id="14" name="Graphic 13">
            <a:extLst>
              <a:ext uri="{FF2B5EF4-FFF2-40B4-BE49-F238E27FC236}">
                <a16:creationId xmlns:a16="http://schemas.microsoft.com/office/drawing/2014/main" id="{2004D432-3F79-C14A-2BF6-B93CE943EA5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701331" y="4304346"/>
            <a:ext cx="389665" cy="389665"/>
          </a:xfrm>
          <a:prstGeom prst="rect">
            <a:avLst/>
          </a:prstGeom>
        </p:spPr>
      </p:pic>
    </p:spTree>
    <p:extLst>
      <p:ext uri="{BB962C8B-B14F-4D97-AF65-F5344CB8AC3E}">
        <p14:creationId xmlns:p14="http://schemas.microsoft.com/office/powerpoint/2010/main" val="25741166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751DA0-F14B-E5E2-5B92-35CEFEC88F36}"/>
              </a:ext>
            </a:extLst>
          </p:cNvPr>
          <p:cNvSpPr>
            <a:spLocks noGrp="1" noRot="1" noMove="1" noResize="1" noEditPoints="1" noAdjustHandles="1" noChangeArrowheads="1" noChangeShapeType="1"/>
          </p:cNvSpPr>
          <p:nvPr/>
        </p:nvSpPr>
        <p:spPr>
          <a:xfrm>
            <a:off x="0" y="0"/>
            <a:ext cx="12192000" cy="61683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800"/>
              <a:t>Deployed </a:t>
            </a:r>
            <a:r>
              <a:rPr lang="en-US" sz="1800" err="1"/>
              <a:t>Powerfleet’s</a:t>
            </a:r>
            <a:r>
              <a:rPr lang="en-US" sz="1800"/>
              <a:t> in-warehouse wireless Vehicle Management System (VMS) for real-time tracking and management.</a:t>
            </a:r>
          </a:p>
          <a:p>
            <a:pPr marL="285750" indent="-285750">
              <a:buFont typeface="Arial" panose="020B0604020202020204" pitchFamily="34" charset="0"/>
              <a:buChar char="•"/>
            </a:pPr>
            <a:r>
              <a:rPr lang="en-US" sz="1800"/>
              <a:t>Integration of impact sensing and electronic safety checklists to ensure compliance and safety.</a:t>
            </a:r>
          </a:p>
          <a:p>
            <a:pPr marL="285750" indent="-285750">
              <a:buFont typeface="Arial" panose="020B0604020202020204" pitchFamily="34" charset="0"/>
              <a:buChar char="•"/>
            </a:pPr>
            <a:r>
              <a:rPr lang="en-US" sz="1800"/>
              <a:t>Utilized unique data analytics for optimizing fleet size and operator productivity.</a:t>
            </a:r>
          </a:p>
        </p:txBody>
      </p:sp>
      <p:sp>
        <p:nvSpPr>
          <p:cNvPr id="10" name="Round Diagonal Corner of Rectangle 9">
            <a:extLst>
              <a:ext uri="{FF2B5EF4-FFF2-40B4-BE49-F238E27FC236}">
                <a16:creationId xmlns:a16="http://schemas.microsoft.com/office/drawing/2014/main" id="{09862D9E-F925-79B7-58F1-6DAC744F3461}"/>
              </a:ext>
            </a:extLst>
          </p:cNvPr>
          <p:cNvSpPr/>
          <p:nvPr/>
        </p:nvSpPr>
        <p:spPr>
          <a:xfrm>
            <a:off x="-1064302" y="1372253"/>
            <a:ext cx="5294833" cy="4628661"/>
          </a:xfrm>
          <a:prstGeom prst="round2Diag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C75128E-F944-A9F4-AC74-C0BAE5A8EB90}"/>
              </a:ext>
            </a:extLst>
          </p:cNvPr>
          <p:cNvSpPr/>
          <p:nvPr/>
        </p:nvSpPr>
        <p:spPr>
          <a:xfrm>
            <a:off x="0" y="3873"/>
            <a:ext cx="1429789" cy="137160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2C57175-10E6-AC2B-D9BE-E74FBB92A97E}"/>
              </a:ext>
            </a:extLst>
          </p:cNvPr>
          <p:cNvSpPr>
            <a:spLocks noGrp="1" noRot="1" noMove="1" noResize="1" noEditPoints="1" noAdjustHandles="1" noChangeArrowheads="1" noChangeShapeType="1"/>
          </p:cNvSpPr>
          <p:nvPr/>
        </p:nvSpPr>
        <p:spPr>
          <a:xfrm>
            <a:off x="-2455158" y="-315296"/>
            <a:ext cx="2455158" cy="7525565"/>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B61FF8F-65E8-5CFD-922C-688D165092E0}"/>
              </a:ext>
            </a:extLst>
          </p:cNvPr>
          <p:cNvSpPr/>
          <p:nvPr/>
        </p:nvSpPr>
        <p:spPr>
          <a:xfrm>
            <a:off x="11457860" y="6170653"/>
            <a:ext cx="466902" cy="3307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6D7530E4-14AC-2F61-5CFC-F7EF449E0F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9214" y="324371"/>
            <a:ext cx="802257" cy="802257"/>
          </a:xfrm>
          <a:prstGeom prst="rect">
            <a:avLst/>
          </a:prstGeom>
        </p:spPr>
      </p:pic>
      <p:sp>
        <p:nvSpPr>
          <p:cNvPr id="22" name="Round Single Corner of Rectangle 21">
            <a:extLst>
              <a:ext uri="{FF2B5EF4-FFF2-40B4-BE49-F238E27FC236}">
                <a16:creationId xmlns:a16="http://schemas.microsoft.com/office/drawing/2014/main" id="{4771F1AC-6E1C-CE1F-999C-FA0FBEE44471}"/>
              </a:ext>
            </a:extLst>
          </p:cNvPr>
          <p:cNvSpPr/>
          <p:nvPr/>
        </p:nvSpPr>
        <p:spPr>
          <a:xfrm flipH="1">
            <a:off x="4577373" y="471634"/>
            <a:ext cx="7614626" cy="569331"/>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182EBE5-F4AA-3B79-C907-0FFC975C496E}"/>
              </a:ext>
            </a:extLst>
          </p:cNvPr>
          <p:cNvSpPr txBox="1"/>
          <p:nvPr/>
        </p:nvSpPr>
        <p:spPr>
          <a:xfrm>
            <a:off x="4721379" y="579276"/>
            <a:ext cx="6378137" cy="369332"/>
          </a:xfrm>
          <a:prstGeom prst="rect">
            <a:avLst/>
          </a:prstGeom>
          <a:noFill/>
        </p:spPr>
        <p:txBody>
          <a:bodyPr wrap="square">
            <a:spAutoFit/>
          </a:bodyPr>
          <a:lstStyle/>
          <a:p>
            <a:pPr marL="9525">
              <a:spcAft>
                <a:spcPts val="1200"/>
              </a:spcAft>
              <a:buClr>
                <a:srgbClr val="00644E"/>
              </a:buClr>
              <a:defRPr/>
            </a:pPr>
            <a:r>
              <a:rPr lang="en-US" sz="1800" b="1">
                <a:solidFill>
                  <a:schemeClr val="bg1"/>
                </a:solidFill>
                <a:latin typeface="Century Gothic" panose="020B0502020202020204" pitchFamily="34" charset="0"/>
              </a:rPr>
              <a:t>Challenge</a:t>
            </a:r>
          </a:p>
        </p:txBody>
      </p:sp>
      <p:sp>
        <p:nvSpPr>
          <p:cNvPr id="26" name="TextBox 25">
            <a:extLst>
              <a:ext uri="{FF2B5EF4-FFF2-40B4-BE49-F238E27FC236}">
                <a16:creationId xmlns:a16="http://schemas.microsoft.com/office/drawing/2014/main" id="{ADF5A40F-62FB-DA63-8892-4B34BA25869F}"/>
              </a:ext>
            </a:extLst>
          </p:cNvPr>
          <p:cNvSpPr txBox="1"/>
          <p:nvPr/>
        </p:nvSpPr>
        <p:spPr>
          <a:xfrm>
            <a:off x="4717247" y="1114433"/>
            <a:ext cx="6965942" cy="523220"/>
          </a:xfrm>
          <a:prstGeom prst="rect">
            <a:avLst/>
          </a:prstGeom>
          <a:noFill/>
        </p:spPr>
        <p:txBody>
          <a:bodyPr wrap="square">
            <a:spAutoFit/>
          </a:bodyPr>
          <a:lstStyle/>
          <a:p>
            <a:r>
              <a:rPr lang="en-US" sz="1400">
                <a:latin typeface="Century Gothic" panose="020B0502020202020204" pitchFamily="34" charset="0"/>
              </a:rPr>
              <a:t>Xerox needed a solution to improve safety and compliance in its key distribution center in the US handling various industrial vehicles.</a:t>
            </a:r>
          </a:p>
        </p:txBody>
      </p:sp>
      <p:sp>
        <p:nvSpPr>
          <p:cNvPr id="28" name="Round Single Corner of Rectangle 27">
            <a:extLst>
              <a:ext uri="{FF2B5EF4-FFF2-40B4-BE49-F238E27FC236}">
                <a16:creationId xmlns:a16="http://schemas.microsoft.com/office/drawing/2014/main" id="{D3058B06-B166-41FA-F43E-318C9C0DE4E3}"/>
              </a:ext>
            </a:extLst>
          </p:cNvPr>
          <p:cNvSpPr/>
          <p:nvPr/>
        </p:nvSpPr>
        <p:spPr>
          <a:xfrm flipH="1">
            <a:off x="4577373" y="1893711"/>
            <a:ext cx="7614626" cy="569331"/>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234976B2-8F6F-0C82-D0DA-AF9A4CF95D2C}"/>
              </a:ext>
            </a:extLst>
          </p:cNvPr>
          <p:cNvSpPr txBox="1"/>
          <p:nvPr/>
        </p:nvSpPr>
        <p:spPr>
          <a:xfrm>
            <a:off x="4721379" y="2001353"/>
            <a:ext cx="6378137" cy="369332"/>
          </a:xfrm>
          <a:prstGeom prst="rect">
            <a:avLst/>
          </a:prstGeom>
          <a:noFill/>
        </p:spPr>
        <p:txBody>
          <a:bodyPr wrap="square">
            <a:spAutoFit/>
          </a:bodyPr>
          <a:lstStyle/>
          <a:p>
            <a:pPr marL="9525">
              <a:spcAft>
                <a:spcPts val="1200"/>
              </a:spcAft>
              <a:buClr>
                <a:srgbClr val="00644E"/>
              </a:buClr>
              <a:defRPr/>
            </a:pPr>
            <a:r>
              <a:rPr lang="en-US" sz="1800" b="1">
                <a:solidFill>
                  <a:schemeClr val="bg1"/>
                </a:solidFill>
                <a:latin typeface="Century Gothic" panose="020B0502020202020204" pitchFamily="34" charset="0"/>
              </a:rPr>
              <a:t>Solution</a:t>
            </a:r>
          </a:p>
        </p:txBody>
      </p:sp>
      <p:pic>
        <p:nvPicPr>
          <p:cNvPr id="18" name="Graphic 17">
            <a:extLst>
              <a:ext uri="{FF2B5EF4-FFF2-40B4-BE49-F238E27FC236}">
                <a16:creationId xmlns:a16="http://schemas.microsoft.com/office/drawing/2014/main" id="{65E7A3BB-7769-6F8A-5283-5D7C8AEEB13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34574" y="547600"/>
            <a:ext cx="404676" cy="404676"/>
          </a:xfrm>
          <a:prstGeom prst="rect">
            <a:avLst/>
          </a:prstGeom>
        </p:spPr>
      </p:pic>
      <p:pic>
        <p:nvPicPr>
          <p:cNvPr id="19" name="Graphic 18">
            <a:extLst>
              <a:ext uri="{FF2B5EF4-FFF2-40B4-BE49-F238E27FC236}">
                <a16:creationId xmlns:a16="http://schemas.microsoft.com/office/drawing/2014/main" id="{9AA6C900-A360-550D-218A-843CA01386B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34574" y="1966916"/>
            <a:ext cx="406944" cy="406944"/>
          </a:xfrm>
          <a:prstGeom prst="rect">
            <a:avLst/>
          </a:prstGeom>
        </p:spPr>
      </p:pic>
      <p:sp>
        <p:nvSpPr>
          <p:cNvPr id="32" name="TextBox 31">
            <a:extLst>
              <a:ext uri="{FF2B5EF4-FFF2-40B4-BE49-F238E27FC236}">
                <a16:creationId xmlns:a16="http://schemas.microsoft.com/office/drawing/2014/main" id="{AF54083F-960F-5685-C9A6-44A49CD76A8A}"/>
              </a:ext>
            </a:extLst>
          </p:cNvPr>
          <p:cNvSpPr txBox="1"/>
          <p:nvPr/>
        </p:nvSpPr>
        <p:spPr>
          <a:xfrm>
            <a:off x="4721378" y="2567214"/>
            <a:ext cx="7082359" cy="1600438"/>
          </a:xfrm>
          <a:prstGeom prst="rect">
            <a:avLst/>
          </a:prstGeom>
          <a:noFill/>
        </p:spPr>
        <p:txBody>
          <a:bodyPr wrap="square">
            <a:spAutoFit/>
          </a:bodyPr>
          <a:lstStyle/>
          <a:p>
            <a:pPr marL="285750" indent="-285750">
              <a:buClr>
                <a:schemeClr val="accent2"/>
              </a:buClr>
              <a:buFont typeface="Arial" panose="020B0604020202020204" pitchFamily="34" charset="0"/>
              <a:buChar char="•"/>
            </a:pPr>
            <a:r>
              <a:rPr lang="en-US" sz="1400">
                <a:latin typeface="Century Gothic" panose="020B0502020202020204" pitchFamily="34" charset="0"/>
              </a:rPr>
              <a:t>Implementation of </a:t>
            </a:r>
            <a:r>
              <a:rPr lang="en-US" sz="1400" err="1">
                <a:latin typeface="Century Gothic" panose="020B0502020202020204" pitchFamily="34" charset="0"/>
              </a:rPr>
              <a:t>Powerfleet’s</a:t>
            </a:r>
            <a:r>
              <a:rPr lang="en-US" sz="1400">
                <a:latin typeface="Century Gothic" panose="020B0502020202020204" pitchFamily="34" charset="0"/>
              </a:rPr>
              <a:t> in-warehouse Vehicle Management System (VMS) </a:t>
            </a:r>
          </a:p>
          <a:p>
            <a:pPr marL="285750" indent="-285750">
              <a:buClr>
                <a:schemeClr val="accent2"/>
              </a:buClr>
              <a:buFont typeface="Arial" panose="020B0604020202020204" pitchFamily="34" charset="0"/>
              <a:buChar char="•"/>
            </a:pPr>
            <a:r>
              <a:rPr lang="en-US" sz="1400">
                <a:latin typeface="Century Gothic" panose="020B0502020202020204" pitchFamily="34" charset="0"/>
              </a:rPr>
              <a:t>Advanced access control ensures only certified operators can access vehicles, with easy restriction adjustments for non-compliant operators.</a:t>
            </a:r>
          </a:p>
          <a:p>
            <a:pPr marL="285750" indent="-285750">
              <a:buClr>
                <a:schemeClr val="accent2"/>
              </a:buClr>
              <a:buFont typeface="Arial" panose="020B0604020202020204" pitchFamily="34" charset="0"/>
              <a:buChar char="•"/>
            </a:pPr>
            <a:r>
              <a:rPr lang="en-US" sz="1400">
                <a:latin typeface="Century Gothic" panose="020B0502020202020204" pitchFamily="34" charset="0"/>
              </a:rPr>
              <a:t>Replaced manual, paper-based checklists with an automated, electronic system that ensures real-time compliance and reduces storage needs.</a:t>
            </a:r>
          </a:p>
          <a:p>
            <a:pPr marL="285750" indent="-285750">
              <a:buClr>
                <a:schemeClr val="accent2"/>
              </a:buClr>
              <a:buFont typeface="Arial" panose="020B0604020202020204" pitchFamily="34" charset="0"/>
              <a:buChar char="•"/>
            </a:pPr>
            <a:endParaRPr lang="en-US" sz="1400">
              <a:latin typeface="Century Gothic" panose="020B0502020202020204" pitchFamily="34" charset="0"/>
            </a:endParaRPr>
          </a:p>
        </p:txBody>
      </p:sp>
      <p:sp>
        <p:nvSpPr>
          <p:cNvPr id="36" name="Round Single Corner of Rectangle 35">
            <a:extLst>
              <a:ext uri="{FF2B5EF4-FFF2-40B4-BE49-F238E27FC236}">
                <a16:creationId xmlns:a16="http://schemas.microsoft.com/office/drawing/2014/main" id="{0C3C768D-726D-A023-0745-7E8C333BCB92}"/>
              </a:ext>
            </a:extLst>
          </p:cNvPr>
          <p:cNvSpPr/>
          <p:nvPr/>
        </p:nvSpPr>
        <p:spPr>
          <a:xfrm flipH="1">
            <a:off x="4577374" y="4258486"/>
            <a:ext cx="7614625" cy="569331"/>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ADCB85D8-5416-08ED-3023-68DE4283479D}"/>
              </a:ext>
            </a:extLst>
          </p:cNvPr>
          <p:cNvSpPr txBox="1"/>
          <p:nvPr/>
        </p:nvSpPr>
        <p:spPr>
          <a:xfrm>
            <a:off x="4721379" y="4366128"/>
            <a:ext cx="6378138" cy="369332"/>
          </a:xfrm>
          <a:prstGeom prst="rect">
            <a:avLst/>
          </a:prstGeom>
          <a:noFill/>
        </p:spPr>
        <p:txBody>
          <a:bodyPr wrap="square">
            <a:spAutoFit/>
          </a:bodyPr>
          <a:lstStyle/>
          <a:p>
            <a:pPr marL="9525">
              <a:spcAft>
                <a:spcPts val="1200"/>
              </a:spcAft>
              <a:buClr>
                <a:srgbClr val="00644E"/>
              </a:buClr>
              <a:defRPr/>
            </a:pPr>
            <a:r>
              <a:rPr lang="en-US" sz="1800" b="1">
                <a:solidFill>
                  <a:schemeClr val="bg1"/>
                </a:solidFill>
                <a:latin typeface="Century Gothic" panose="020B0502020202020204" pitchFamily="34" charset="0"/>
              </a:rPr>
              <a:t>Key Outcome</a:t>
            </a:r>
          </a:p>
        </p:txBody>
      </p:sp>
      <p:sp>
        <p:nvSpPr>
          <p:cNvPr id="41" name="TextBox 40">
            <a:extLst>
              <a:ext uri="{FF2B5EF4-FFF2-40B4-BE49-F238E27FC236}">
                <a16:creationId xmlns:a16="http://schemas.microsoft.com/office/drawing/2014/main" id="{42F3D3BC-0308-EF63-6E4C-32B54C1B247E}"/>
              </a:ext>
            </a:extLst>
          </p:cNvPr>
          <p:cNvSpPr txBox="1"/>
          <p:nvPr/>
        </p:nvSpPr>
        <p:spPr>
          <a:xfrm>
            <a:off x="4717247" y="5051222"/>
            <a:ext cx="6980456" cy="1600438"/>
          </a:xfrm>
          <a:prstGeom prst="rect">
            <a:avLst/>
          </a:prstGeom>
          <a:noFill/>
        </p:spPr>
        <p:txBody>
          <a:bodyPr wrap="square">
            <a:spAutoFit/>
          </a:bodyPr>
          <a:lstStyle/>
          <a:p>
            <a:pPr marL="285750" indent="-285750">
              <a:buClr>
                <a:schemeClr val="accent2"/>
              </a:buClr>
              <a:buFont typeface="Arial" panose="020B0604020202020204" pitchFamily="34" charset="0"/>
              <a:buChar char="•"/>
            </a:pPr>
            <a:r>
              <a:rPr lang="en-US" sz="1400">
                <a:latin typeface="Century Gothic" panose="020B0502020202020204" pitchFamily="34" charset="0"/>
              </a:rPr>
              <a:t>Achieved 100% compliance with pre-shift checklists through automation.</a:t>
            </a:r>
          </a:p>
          <a:p>
            <a:pPr marL="285750" indent="-285750">
              <a:buClr>
                <a:schemeClr val="accent2"/>
              </a:buClr>
              <a:buFont typeface="Arial" panose="020B0604020202020204" pitchFamily="34" charset="0"/>
              <a:buChar char="•"/>
            </a:pPr>
            <a:r>
              <a:rPr lang="en-US" sz="1400">
                <a:latin typeface="Century Gothic" panose="020B0502020202020204" pitchFamily="34" charset="0"/>
              </a:rPr>
              <a:t>Enhanced safety and operational efficiency by ensuring proper vehicle use and fast issue resolution.</a:t>
            </a:r>
          </a:p>
          <a:p>
            <a:pPr marL="285750" indent="-285750">
              <a:buClr>
                <a:schemeClr val="accent2"/>
              </a:buClr>
              <a:buFont typeface="Arial" panose="020B0604020202020204" pitchFamily="34" charset="0"/>
              <a:buChar char="•"/>
            </a:pPr>
            <a:r>
              <a:rPr lang="en-US" sz="1400">
                <a:latin typeface="Century Gothic" panose="020B0502020202020204" pitchFamily="34" charset="0"/>
              </a:rPr>
              <a:t>Management can now instantly access compliance reports and lock out vehicles electronically, greatly reducing the time and physical effort previously required.</a:t>
            </a:r>
          </a:p>
          <a:p>
            <a:pPr>
              <a:buClr>
                <a:schemeClr val="accent2"/>
              </a:buClr>
            </a:pPr>
            <a:endParaRPr lang="en-US" sz="1400">
              <a:latin typeface="Century Gothic" panose="020B0502020202020204" pitchFamily="34" charset="0"/>
            </a:endParaRPr>
          </a:p>
        </p:txBody>
      </p:sp>
      <p:pic>
        <p:nvPicPr>
          <p:cNvPr id="14" name="Graphic 13">
            <a:extLst>
              <a:ext uri="{FF2B5EF4-FFF2-40B4-BE49-F238E27FC236}">
                <a16:creationId xmlns:a16="http://schemas.microsoft.com/office/drawing/2014/main" id="{2004D432-3F79-C14A-2BF6-B93CE943EA5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634574" y="4325060"/>
            <a:ext cx="410400" cy="410400"/>
          </a:xfrm>
          <a:prstGeom prst="rect">
            <a:avLst/>
          </a:prstGeom>
        </p:spPr>
      </p:pic>
      <p:sp>
        <p:nvSpPr>
          <p:cNvPr id="23" name="Title 1">
            <a:extLst>
              <a:ext uri="{FF2B5EF4-FFF2-40B4-BE49-F238E27FC236}">
                <a16:creationId xmlns:a16="http://schemas.microsoft.com/office/drawing/2014/main" id="{E3F21A44-3444-52FD-0CA6-F3FDC65D43AC}"/>
              </a:ext>
            </a:extLst>
          </p:cNvPr>
          <p:cNvSpPr>
            <a:spLocks noGrp="1"/>
          </p:cNvSpPr>
          <p:nvPr>
            <p:ph type="title"/>
          </p:nvPr>
        </p:nvSpPr>
        <p:spPr>
          <a:xfrm>
            <a:off x="557425" y="2228015"/>
            <a:ext cx="2661477" cy="620486"/>
          </a:xfrm>
        </p:spPr>
        <p:txBody>
          <a:bodyPr/>
          <a:lstStyle/>
          <a:p>
            <a:r>
              <a:rPr lang="en-US"/>
              <a:t>Xerox</a:t>
            </a:r>
          </a:p>
        </p:txBody>
      </p:sp>
      <p:sp>
        <p:nvSpPr>
          <p:cNvPr id="25" name="Text Placeholder 5">
            <a:extLst>
              <a:ext uri="{FF2B5EF4-FFF2-40B4-BE49-F238E27FC236}">
                <a16:creationId xmlns:a16="http://schemas.microsoft.com/office/drawing/2014/main" id="{3DDE9092-06C7-B069-CFE8-166915FA06B8}"/>
              </a:ext>
            </a:extLst>
          </p:cNvPr>
          <p:cNvSpPr>
            <a:spLocks noGrp="1"/>
          </p:cNvSpPr>
          <p:nvPr>
            <p:ph type="body" sz="quarter" idx="13"/>
          </p:nvPr>
        </p:nvSpPr>
        <p:spPr>
          <a:xfrm>
            <a:off x="557426" y="2951531"/>
            <a:ext cx="3160134" cy="2599572"/>
          </a:xfrm>
        </p:spPr>
        <p:txBody>
          <a:bodyPr>
            <a:normAutofit/>
          </a:bodyPr>
          <a:lstStyle/>
          <a:p>
            <a:pPr>
              <a:spcBef>
                <a:spcPts val="1600"/>
              </a:spcBef>
            </a:pPr>
            <a:r>
              <a:rPr lang="en-US" b="0">
                <a:effectLst/>
                <a:latin typeface="Century Gothic" panose="020B0502020202020204" pitchFamily="34" charset="0"/>
              </a:rPr>
              <a:t>Xerox Corporation, the world’s leading document management, technology and services enterprise, partners with </a:t>
            </a:r>
            <a:r>
              <a:rPr lang="en-US" b="0" err="1">
                <a:effectLst/>
                <a:latin typeface="Century Gothic" panose="020B0502020202020204" pitchFamily="34" charset="0"/>
              </a:rPr>
              <a:t>Powerfleet</a:t>
            </a:r>
            <a:r>
              <a:rPr lang="en-US" b="0">
                <a:effectLst/>
                <a:latin typeface="Century Gothic" panose="020B0502020202020204" pitchFamily="34" charset="0"/>
              </a:rPr>
              <a:t> to enhance supply chain efficiency at its key distribution center, responsible for distributing over 70% of Xerox equipment nationwide.</a:t>
            </a:r>
          </a:p>
        </p:txBody>
      </p:sp>
      <p:sp>
        <p:nvSpPr>
          <p:cNvPr id="30" name="Text Placeholder 2">
            <a:extLst>
              <a:ext uri="{FF2B5EF4-FFF2-40B4-BE49-F238E27FC236}">
                <a16:creationId xmlns:a16="http://schemas.microsoft.com/office/drawing/2014/main" id="{277F371C-50AA-4ABD-D44D-CAFB37FC550C}"/>
              </a:ext>
            </a:extLst>
          </p:cNvPr>
          <p:cNvSpPr txBox="1">
            <a:spLocks/>
          </p:cNvSpPr>
          <p:nvPr/>
        </p:nvSpPr>
        <p:spPr>
          <a:xfrm>
            <a:off x="557426" y="2010859"/>
            <a:ext cx="2417610" cy="193714"/>
          </a:xfrm>
          <a:prstGeom prst="rect">
            <a:avLst/>
          </a:prstGeom>
        </p:spPr>
        <p:txBody>
          <a:bodyPr lIns="0" tIns="0" rIns="0" bIns="0" anchor="b">
            <a:normAutofit fontScale="92500" lnSpcReduction="20000"/>
          </a:bodyPr>
          <a:lstStyle>
            <a:lvl1pPr marL="0" indent="0" algn="l" defTabSz="914400" rtl="0" eaLnBrk="1" latinLnBrk="0" hangingPunct="1">
              <a:lnSpc>
                <a:spcPct val="100000"/>
              </a:lnSpc>
              <a:spcBef>
                <a:spcPts val="1000"/>
              </a:spcBef>
              <a:buClr>
                <a:schemeClr val="accent6"/>
              </a:buClr>
              <a:buFont typeface="Arial" panose="020B0604020202020204" pitchFamily="34" charset="0"/>
              <a:buNone/>
              <a:defRPr sz="1600" b="1" kern="1200">
                <a:solidFill>
                  <a:schemeClr val="bg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95000"/>
              <a:buFont typeface="Arial" panose="020B0604020202020204" pitchFamily="34" charset="0"/>
              <a:buNone/>
              <a:defRPr sz="1600" kern="1200">
                <a:solidFill>
                  <a:schemeClr val="bg1"/>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SzPct val="90000"/>
              <a:buFont typeface="Arial" panose="020B0604020202020204" pitchFamily="34" charset="0"/>
              <a:buNone/>
              <a:defRPr sz="1600" kern="1200">
                <a:solidFill>
                  <a:schemeClr val="bg1"/>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SzPct val="85000"/>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80000"/>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EAED"/>
              </a:buClr>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Century Gothic" panose="020B0502020202020204" pitchFamily="34" charset="0"/>
                <a:ea typeface="+mn-ea"/>
                <a:cs typeface="+mn-cs"/>
              </a:rPr>
              <a:t>CASE STUDY</a:t>
            </a:r>
          </a:p>
        </p:txBody>
      </p:sp>
    </p:spTree>
    <p:extLst>
      <p:ext uri="{BB962C8B-B14F-4D97-AF65-F5344CB8AC3E}">
        <p14:creationId xmlns:p14="http://schemas.microsoft.com/office/powerpoint/2010/main" val="19025225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751DA0-F14B-E5E2-5B92-35CEFEC88F36}"/>
              </a:ext>
            </a:extLst>
          </p:cNvPr>
          <p:cNvSpPr>
            <a:spLocks noGrp="1" noRot="1" noMove="1" noResize="1" noEditPoints="1" noAdjustHandles="1" noChangeArrowheads="1" noChangeShapeType="1"/>
          </p:cNvSpPr>
          <p:nvPr/>
        </p:nvSpPr>
        <p:spPr>
          <a:xfrm>
            <a:off x="0" y="0"/>
            <a:ext cx="12192000" cy="61683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800"/>
              <a:t>Deployed </a:t>
            </a:r>
            <a:r>
              <a:rPr lang="en-US" sz="1800" err="1"/>
              <a:t>Powerfleet’s</a:t>
            </a:r>
            <a:r>
              <a:rPr lang="en-US" sz="1800"/>
              <a:t> in-warehouse wireless Vehicle Management System (VMS) for real-time tracking and management.</a:t>
            </a:r>
          </a:p>
          <a:p>
            <a:pPr marL="285750" indent="-285750">
              <a:buFont typeface="Arial" panose="020B0604020202020204" pitchFamily="34" charset="0"/>
              <a:buChar char="•"/>
            </a:pPr>
            <a:r>
              <a:rPr lang="en-US" sz="1800"/>
              <a:t>Integration of impact sensing and electronic safety checklists to ensure compliance and safety.</a:t>
            </a:r>
          </a:p>
          <a:p>
            <a:pPr marL="285750" indent="-285750">
              <a:buFont typeface="Arial" panose="020B0604020202020204" pitchFamily="34" charset="0"/>
              <a:buChar char="•"/>
            </a:pPr>
            <a:r>
              <a:rPr lang="en-US" sz="1800"/>
              <a:t>Utilized unique data analytics for optimizing fleet size and operator productivity.</a:t>
            </a:r>
          </a:p>
        </p:txBody>
      </p:sp>
      <p:sp>
        <p:nvSpPr>
          <p:cNvPr id="10" name="Round Diagonal Corner of Rectangle 9">
            <a:extLst>
              <a:ext uri="{FF2B5EF4-FFF2-40B4-BE49-F238E27FC236}">
                <a16:creationId xmlns:a16="http://schemas.microsoft.com/office/drawing/2014/main" id="{09862D9E-F925-79B7-58F1-6DAC744F3461}"/>
              </a:ext>
            </a:extLst>
          </p:cNvPr>
          <p:cNvSpPr/>
          <p:nvPr/>
        </p:nvSpPr>
        <p:spPr>
          <a:xfrm>
            <a:off x="-1064302" y="1372253"/>
            <a:ext cx="5294833" cy="4628661"/>
          </a:xfrm>
          <a:prstGeom prst="round2Diag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1EB6F-D184-89D6-6F8E-628DE4604326}"/>
              </a:ext>
            </a:extLst>
          </p:cNvPr>
          <p:cNvSpPr>
            <a:spLocks noGrp="1"/>
          </p:cNvSpPr>
          <p:nvPr>
            <p:ph type="title"/>
          </p:nvPr>
        </p:nvSpPr>
        <p:spPr>
          <a:xfrm>
            <a:off x="423588" y="2190188"/>
            <a:ext cx="3232043" cy="620486"/>
          </a:xfrm>
        </p:spPr>
        <p:txBody>
          <a:bodyPr>
            <a:normAutofit fontScale="90000"/>
          </a:bodyPr>
          <a:lstStyle/>
          <a:p>
            <a:r>
              <a:rPr lang="en-US"/>
              <a:t>Continental Tire </a:t>
            </a:r>
          </a:p>
        </p:txBody>
      </p:sp>
      <p:sp>
        <p:nvSpPr>
          <p:cNvPr id="6" name="Text Placeholder 5">
            <a:extLst>
              <a:ext uri="{FF2B5EF4-FFF2-40B4-BE49-F238E27FC236}">
                <a16:creationId xmlns:a16="http://schemas.microsoft.com/office/drawing/2014/main" id="{62D252F7-76B6-21A9-AB23-9189C9DA73FD}"/>
              </a:ext>
            </a:extLst>
          </p:cNvPr>
          <p:cNvSpPr>
            <a:spLocks noGrp="1"/>
          </p:cNvSpPr>
          <p:nvPr>
            <p:ph type="body" sz="quarter" idx="13"/>
          </p:nvPr>
        </p:nvSpPr>
        <p:spPr>
          <a:xfrm>
            <a:off x="423587" y="2913704"/>
            <a:ext cx="3383357" cy="2597331"/>
          </a:xfrm>
        </p:spPr>
        <p:txBody>
          <a:bodyPr>
            <a:normAutofit/>
          </a:bodyPr>
          <a:lstStyle/>
          <a:p>
            <a:pPr>
              <a:spcBef>
                <a:spcPts val="1600"/>
              </a:spcBef>
            </a:pPr>
            <a:r>
              <a:rPr lang="en-US" b="0">
                <a:effectLst/>
                <a:latin typeface="Century Gothic" panose="020B0502020202020204" pitchFamily="34" charset="0"/>
              </a:rPr>
              <a:t>Continental Tire, a major manufacturer and distributor of tires for passenger, light truck, and commercial vehicles, partners with </a:t>
            </a:r>
            <a:r>
              <a:rPr lang="en-US" b="0" err="1">
                <a:effectLst/>
                <a:latin typeface="Century Gothic" panose="020B0502020202020204" pitchFamily="34" charset="0"/>
              </a:rPr>
              <a:t>Powerfleet</a:t>
            </a:r>
            <a:r>
              <a:rPr lang="en-US" b="0">
                <a:effectLst/>
                <a:latin typeface="Century Gothic" panose="020B0502020202020204" pitchFamily="34" charset="0"/>
              </a:rPr>
              <a:t> to optimize vehicle management at one of their largest manufacturing centers, which handles the entire tire development process from design to delivery.</a:t>
            </a:r>
          </a:p>
        </p:txBody>
      </p:sp>
      <p:sp>
        <p:nvSpPr>
          <p:cNvPr id="7" name="Text Placeholder 2">
            <a:extLst>
              <a:ext uri="{FF2B5EF4-FFF2-40B4-BE49-F238E27FC236}">
                <a16:creationId xmlns:a16="http://schemas.microsoft.com/office/drawing/2014/main" id="{B4A4E768-48D5-ADA7-1313-3E8983C69BD3}"/>
              </a:ext>
            </a:extLst>
          </p:cNvPr>
          <p:cNvSpPr txBox="1">
            <a:spLocks/>
          </p:cNvSpPr>
          <p:nvPr/>
        </p:nvSpPr>
        <p:spPr>
          <a:xfrm>
            <a:off x="423589" y="2061092"/>
            <a:ext cx="2417610" cy="193714"/>
          </a:xfrm>
          <a:prstGeom prst="rect">
            <a:avLst/>
          </a:prstGeom>
        </p:spPr>
        <p:txBody>
          <a:bodyPr lIns="0" tIns="0" rIns="0" bIns="0" anchor="b">
            <a:normAutofit fontScale="92500" lnSpcReduction="20000"/>
          </a:bodyPr>
          <a:lstStyle>
            <a:lvl1pPr marL="0" indent="0" algn="l" defTabSz="914400" rtl="0" eaLnBrk="1" latinLnBrk="0" hangingPunct="1">
              <a:lnSpc>
                <a:spcPct val="100000"/>
              </a:lnSpc>
              <a:spcBef>
                <a:spcPts val="1000"/>
              </a:spcBef>
              <a:buClr>
                <a:schemeClr val="accent6"/>
              </a:buClr>
              <a:buFont typeface="Arial" panose="020B0604020202020204" pitchFamily="34" charset="0"/>
              <a:buNone/>
              <a:defRPr sz="1600" b="1" kern="1200">
                <a:solidFill>
                  <a:schemeClr val="bg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95000"/>
              <a:buFont typeface="Arial" panose="020B0604020202020204" pitchFamily="34" charset="0"/>
              <a:buNone/>
              <a:defRPr sz="1600" kern="1200">
                <a:solidFill>
                  <a:schemeClr val="bg1"/>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SzPct val="90000"/>
              <a:buFont typeface="Arial" panose="020B0604020202020204" pitchFamily="34" charset="0"/>
              <a:buNone/>
              <a:defRPr sz="1600" kern="1200">
                <a:solidFill>
                  <a:schemeClr val="bg1"/>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SzPct val="85000"/>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80000"/>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EAED"/>
              </a:buClr>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Century Gothic" panose="020B0502020202020204" pitchFamily="34" charset="0"/>
                <a:ea typeface="+mn-ea"/>
                <a:cs typeface="+mn-cs"/>
              </a:rPr>
              <a:t>CASE STUDY</a:t>
            </a:r>
          </a:p>
        </p:txBody>
      </p:sp>
      <p:sp>
        <p:nvSpPr>
          <p:cNvPr id="9" name="Rectangle 8">
            <a:extLst>
              <a:ext uri="{FF2B5EF4-FFF2-40B4-BE49-F238E27FC236}">
                <a16:creationId xmlns:a16="http://schemas.microsoft.com/office/drawing/2014/main" id="{7C75128E-F944-A9F4-AC74-C0BAE5A8EB90}"/>
              </a:ext>
            </a:extLst>
          </p:cNvPr>
          <p:cNvSpPr/>
          <p:nvPr/>
        </p:nvSpPr>
        <p:spPr>
          <a:xfrm>
            <a:off x="0" y="3873"/>
            <a:ext cx="1429789" cy="137160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2C57175-10E6-AC2B-D9BE-E74FBB92A97E}"/>
              </a:ext>
            </a:extLst>
          </p:cNvPr>
          <p:cNvSpPr>
            <a:spLocks noGrp="1" noRot="1" noMove="1" noResize="1" noEditPoints="1" noAdjustHandles="1" noChangeArrowheads="1" noChangeShapeType="1"/>
          </p:cNvSpPr>
          <p:nvPr/>
        </p:nvSpPr>
        <p:spPr>
          <a:xfrm>
            <a:off x="-2455158" y="-315296"/>
            <a:ext cx="2455158" cy="7525565"/>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B61FF8F-65E8-5CFD-922C-688D165092E0}"/>
              </a:ext>
            </a:extLst>
          </p:cNvPr>
          <p:cNvSpPr/>
          <p:nvPr/>
        </p:nvSpPr>
        <p:spPr>
          <a:xfrm>
            <a:off x="11457860" y="6217951"/>
            <a:ext cx="466902" cy="3307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6D7530E4-14AC-2F61-5CFC-F7EF449E0F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9214" y="324371"/>
            <a:ext cx="802257" cy="802257"/>
          </a:xfrm>
          <a:prstGeom prst="rect">
            <a:avLst/>
          </a:prstGeom>
        </p:spPr>
      </p:pic>
      <p:sp>
        <p:nvSpPr>
          <p:cNvPr id="22" name="Round Single Corner of Rectangle 21">
            <a:extLst>
              <a:ext uri="{FF2B5EF4-FFF2-40B4-BE49-F238E27FC236}">
                <a16:creationId xmlns:a16="http://schemas.microsoft.com/office/drawing/2014/main" id="{4771F1AC-6E1C-CE1F-999C-FA0FBEE44471}"/>
              </a:ext>
            </a:extLst>
          </p:cNvPr>
          <p:cNvSpPr/>
          <p:nvPr/>
        </p:nvSpPr>
        <p:spPr>
          <a:xfrm flipH="1">
            <a:off x="4577373" y="408570"/>
            <a:ext cx="7614626" cy="569331"/>
          </a:xfrm>
          <a:prstGeom prst="round1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182EBE5-F4AA-3B79-C907-0FFC975C496E}"/>
              </a:ext>
            </a:extLst>
          </p:cNvPr>
          <p:cNvSpPr txBox="1"/>
          <p:nvPr/>
        </p:nvSpPr>
        <p:spPr>
          <a:xfrm>
            <a:off x="4721379" y="516212"/>
            <a:ext cx="6378137" cy="369332"/>
          </a:xfrm>
          <a:prstGeom prst="rect">
            <a:avLst/>
          </a:prstGeom>
          <a:noFill/>
        </p:spPr>
        <p:txBody>
          <a:bodyPr wrap="square">
            <a:spAutoFit/>
          </a:bodyPr>
          <a:lstStyle/>
          <a:p>
            <a:pPr marL="9525">
              <a:spcAft>
                <a:spcPts val="1200"/>
              </a:spcAft>
              <a:buClr>
                <a:srgbClr val="00644E"/>
              </a:buClr>
              <a:defRPr/>
            </a:pPr>
            <a:r>
              <a:rPr lang="en-US" sz="1800" b="1">
                <a:solidFill>
                  <a:schemeClr val="bg1"/>
                </a:solidFill>
                <a:latin typeface="Century Gothic" panose="020B0502020202020204" pitchFamily="34" charset="0"/>
              </a:rPr>
              <a:t>Challenge</a:t>
            </a:r>
          </a:p>
        </p:txBody>
      </p:sp>
      <p:sp>
        <p:nvSpPr>
          <p:cNvPr id="26" name="TextBox 25">
            <a:extLst>
              <a:ext uri="{FF2B5EF4-FFF2-40B4-BE49-F238E27FC236}">
                <a16:creationId xmlns:a16="http://schemas.microsoft.com/office/drawing/2014/main" id="{ADF5A40F-62FB-DA63-8892-4B34BA25869F}"/>
              </a:ext>
            </a:extLst>
          </p:cNvPr>
          <p:cNvSpPr txBox="1"/>
          <p:nvPr/>
        </p:nvSpPr>
        <p:spPr>
          <a:xfrm>
            <a:off x="4717247" y="1051369"/>
            <a:ext cx="6965942" cy="523220"/>
          </a:xfrm>
          <a:prstGeom prst="rect">
            <a:avLst/>
          </a:prstGeom>
          <a:noFill/>
        </p:spPr>
        <p:txBody>
          <a:bodyPr wrap="square">
            <a:spAutoFit/>
          </a:bodyPr>
          <a:lstStyle/>
          <a:p>
            <a:r>
              <a:rPr lang="en-US" sz="1400">
                <a:latin typeface="Century Gothic" panose="020B0502020202020204" pitchFamily="34" charset="0"/>
              </a:rPr>
              <a:t>Continental Tire needed to reduce vehicle damage and improve safety in its large tire manufacturing and warehousing operations.</a:t>
            </a:r>
          </a:p>
        </p:txBody>
      </p:sp>
      <p:sp>
        <p:nvSpPr>
          <p:cNvPr id="28" name="Round Single Corner of Rectangle 27">
            <a:extLst>
              <a:ext uri="{FF2B5EF4-FFF2-40B4-BE49-F238E27FC236}">
                <a16:creationId xmlns:a16="http://schemas.microsoft.com/office/drawing/2014/main" id="{D3058B06-B166-41FA-F43E-318C9C0DE4E3}"/>
              </a:ext>
            </a:extLst>
          </p:cNvPr>
          <p:cNvSpPr/>
          <p:nvPr/>
        </p:nvSpPr>
        <p:spPr>
          <a:xfrm flipH="1">
            <a:off x="4577373" y="1830647"/>
            <a:ext cx="7614626" cy="569331"/>
          </a:xfrm>
          <a:prstGeom prst="round1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234976B2-8F6F-0C82-D0DA-AF9A4CF95D2C}"/>
              </a:ext>
            </a:extLst>
          </p:cNvPr>
          <p:cNvSpPr txBox="1"/>
          <p:nvPr/>
        </p:nvSpPr>
        <p:spPr>
          <a:xfrm>
            <a:off x="4721379" y="1938289"/>
            <a:ext cx="6378137" cy="369332"/>
          </a:xfrm>
          <a:prstGeom prst="rect">
            <a:avLst/>
          </a:prstGeom>
          <a:noFill/>
        </p:spPr>
        <p:txBody>
          <a:bodyPr wrap="square">
            <a:spAutoFit/>
          </a:bodyPr>
          <a:lstStyle/>
          <a:p>
            <a:pPr marL="9525">
              <a:spcAft>
                <a:spcPts val="1200"/>
              </a:spcAft>
              <a:buClr>
                <a:srgbClr val="00644E"/>
              </a:buClr>
              <a:defRPr/>
            </a:pPr>
            <a:r>
              <a:rPr lang="en-US" sz="1800" b="1">
                <a:solidFill>
                  <a:schemeClr val="bg1"/>
                </a:solidFill>
                <a:latin typeface="Century Gothic" panose="020B0502020202020204" pitchFamily="34" charset="0"/>
              </a:rPr>
              <a:t>Solution</a:t>
            </a:r>
          </a:p>
        </p:txBody>
      </p:sp>
      <p:pic>
        <p:nvPicPr>
          <p:cNvPr id="18" name="Graphic 17">
            <a:extLst>
              <a:ext uri="{FF2B5EF4-FFF2-40B4-BE49-F238E27FC236}">
                <a16:creationId xmlns:a16="http://schemas.microsoft.com/office/drawing/2014/main" id="{65E7A3BB-7769-6F8A-5283-5D7C8AEEB13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97703" y="484536"/>
            <a:ext cx="404676" cy="404676"/>
          </a:xfrm>
          <a:prstGeom prst="rect">
            <a:avLst/>
          </a:prstGeom>
        </p:spPr>
      </p:pic>
      <p:pic>
        <p:nvPicPr>
          <p:cNvPr id="19" name="Graphic 18">
            <a:extLst>
              <a:ext uri="{FF2B5EF4-FFF2-40B4-BE49-F238E27FC236}">
                <a16:creationId xmlns:a16="http://schemas.microsoft.com/office/drawing/2014/main" id="{9AA6C900-A360-550D-218A-843CA01386B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97703" y="1903852"/>
            <a:ext cx="406944" cy="406944"/>
          </a:xfrm>
          <a:prstGeom prst="rect">
            <a:avLst/>
          </a:prstGeom>
        </p:spPr>
      </p:pic>
      <p:sp>
        <p:nvSpPr>
          <p:cNvPr id="32" name="TextBox 31">
            <a:extLst>
              <a:ext uri="{FF2B5EF4-FFF2-40B4-BE49-F238E27FC236}">
                <a16:creationId xmlns:a16="http://schemas.microsoft.com/office/drawing/2014/main" id="{AF54083F-960F-5685-C9A6-44A49CD76A8A}"/>
              </a:ext>
            </a:extLst>
          </p:cNvPr>
          <p:cNvSpPr txBox="1"/>
          <p:nvPr/>
        </p:nvSpPr>
        <p:spPr>
          <a:xfrm>
            <a:off x="4721378" y="2504150"/>
            <a:ext cx="7082359" cy="1384995"/>
          </a:xfrm>
          <a:prstGeom prst="rect">
            <a:avLst/>
          </a:prstGeom>
          <a:noFill/>
        </p:spPr>
        <p:txBody>
          <a:bodyPr wrap="square">
            <a:spAutoFit/>
          </a:bodyPr>
          <a:lstStyle/>
          <a:p>
            <a:pPr marL="285750" indent="-285750">
              <a:buClr>
                <a:schemeClr val="accent6"/>
              </a:buClr>
              <a:buFont typeface="Arial" panose="020B0604020202020204" pitchFamily="34" charset="0"/>
              <a:buChar char="•"/>
            </a:pPr>
            <a:r>
              <a:rPr lang="en-US" sz="1400">
                <a:latin typeface="Century Gothic" panose="020B0502020202020204" pitchFamily="34" charset="0"/>
              </a:rPr>
              <a:t>Implemented </a:t>
            </a:r>
            <a:r>
              <a:rPr lang="en-US" sz="1400" err="1">
                <a:latin typeface="Century Gothic" panose="020B0502020202020204" pitchFamily="34" charset="0"/>
              </a:rPr>
              <a:t>Powerfleet's</a:t>
            </a:r>
            <a:r>
              <a:rPr lang="en-US" sz="1400">
                <a:latin typeface="Century Gothic" panose="020B0502020202020204" pitchFamily="34" charset="0"/>
              </a:rPr>
              <a:t> in-warehouse solution for enhanced operator accountability, safety compliance, and data analysis.</a:t>
            </a:r>
          </a:p>
          <a:p>
            <a:pPr marL="285750" indent="-285750">
              <a:buClr>
                <a:schemeClr val="accent6"/>
              </a:buClr>
              <a:buFont typeface="Arial" panose="020B0604020202020204" pitchFamily="34" charset="0"/>
              <a:buChar char="•"/>
            </a:pPr>
            <a:r>
              <a:rPr lang="en-US" sz="1400">
                <a:latin typeface="Century Gothic" panose="020B0502020202020204" pitchFamily="34" charset="0"/>
              </a:rPr>
              <a:t>Introduced operator-specific access controls for vehicle operation by trained personnel only.</a:t>
            </a:r>
          </a:p>
          <a:p>
            <a:pPr marL="285750" indent="-285750">
              <a:buClr>
                <a:schemeClr val="accent6"/>
              </a:buClr>
              <a:buFont typeface="Arial" panose="020B0604020202020204" pitchFamily="34" charset="0"/>
              <a:buChar char="•"/>
            </a:pPr>
            <a:r>
              <a:rPr lang="en-US" sz="1400">
                <a:latin typeface="Century Gothic" panose="020B0502020202020204" pitchFamily="34" charset="0"/>
              </a:rPr>
              <a:t>Automated daily vehicle checklists to ensure compliance and swift issue resolution.</a:t>
            </a:r>
          </a:p>
        </p:txBody>
      </p:sp>
      <p:sp>
        <p:nvSpPr>
          <p:cNvPr id="36" name="Round Single Corner of Rectangle 35">
            <a:extLst>
              <a:ext uri="{FF2B5EF4-FFF2-40B4-BE49-F238E27FC236}">
                <a16:creationId xmlns:a16="http://schemas.microsoft.com/office/drawing/2014/main" id="{0C3C768D-726D-A023-0745-7E8C333BCB92}"/>
              </a:ext>
            </a:extLst>
          </p:cNvPr>
          <p:cNvSpPr/>
          <p:nvPr/>
        </p:nvSpPr>
        <p:spPr>
          <a:xfrm flipH="1">
            <a:off x="4577373" y="4195422"/>
            <a:ext cx="7614626" cy="569331"/>
          </a:xfrm>
          <a:prstGeom prst="round1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ADCB85D8-5416-08ED-3023-68DE4283479D}"/>
              </a:ext>
            </a:extLst>
          </p:cNvPr>
          <p:cNvSpPr txBox="1"/>
          <p:nvPr/>
        </p:nvSpPr>
        <p:spPr>
          <a:xfrm>
            <a:off x="4721379" y="4303064"/>
            <a:ext cx="6378137" cy="369332"/>
          </a:xfrm>
          <a:prstGeom prst="rect">
            <a:avLst/>
          </a:prstGeom>
          <a:noFill/>
        </p:spPr>
        <p:txBody>
          <a:bodyPr wrap="square">
            <a:spAutoFit/>
          </a:bodyPr>
          <a:lstStyle/>
          <a:p>
            <a:pPr marL="9525">
              <a:spcAft>
                <a:spcPts val="1200"/>
              </a:spcAft>
              <a:buClr>
                <a:srgbClr val="00644E"/>
              </a:buClr>
              <a:defRPr/>
            </a:pPr>
            <a:r>
              <a:rPr lang="en-US" sz="1800" b="1">
                <a:solidFill>
                  <a:schemeClr val="bg1"/>
                </a:solidFill>
                <a:latin typeface="Century Gothic" panose="020B0502020202020204" pitchFamily="34" charset="0"/>
              </a:rPr>
              <a:t>Key Outcome</a:t>
            </a:r>
          </a:p>
        </p:txBody>
      </p:sp>
      <p:sp>
        <p:nvSpPr>
          <p:cNvPr id="41" name="TextBox 40">
            <a:extLst>
              <a:ext uri="{FF2B5EF4-FFF2-40B4-BE49-F238E27FC236}">
                <a16:creationId xmlns:a16="http://schemas.microsoft.com/office/drawing/2014/main" id="{42F3D3BC-0308-EF63-6E4C-32B54C1B247E}"/>
              </a:ext>
            </a:extLst>
          </p:cNvPr>
          <p:cNvSpPr txBox="1"/>
          <p:nvPr/>
        </p:nvSpPr>
        <p:spPr>
          <a:xfrm>
            <a:off x="4717247" y="4914730"/>
            <a:ext cx="6980456" cy="1600438"/>
          </a:xfrm>
          <a:prstGeom prst="rect">
            <a:avLst/>
          </a:prstGeom>
          <a:noFill/>
        </p:spPr>
        <p:txBody>
          <a:bodyPr wrap="square">
            <a:spAutoFit/>
          </a:bodyPr>
          <a:lstStyle/>
          <a:p>
            <a:pPr marL="285750" indent="-285750">
              <a:buClr>
                <a:schemeClr val="accent6"/>
              </a:buClr>
              <a:buFont typeface="Arial" panose="020B0604020202020204" pitchFamily="34" charset="0"/>
              <a:buChar char="•"/>
            </a:pPr>
            <a:r>
              <a:rPr lang="en-US" sz="1400">
                <a:latin typeface="Century Gothic" panose="020B0502020202020204" pitchFamily="34" charset="0"/>
              </a:rPr>
              <a:t>Achieved a 33% reduction in vehicle-related damage costs.</a:t>
            </a:r>
          </a:p>
          <a:p>
            <a:pPr marL="285750" indent="-285750">
              <a:buClr>
                <a:schemeClr val="accent6"/>
              </a:buClr>
              <a:buFont typeface="Arial" panose="020B0604020202020204" pitchFamily="34" charset="0"/>
              <a:buChar char="•"/>
            </a:pPr>
            <a:r>
              <a:rPr lang="en-US" sz="1400">
                <a:latin typeface="Century Gothic" panose="020B0502020202020204" pitchFamily="34" charset="0"/>
              </a:rPr>
              <a:t>Eliminated underutilized vehicles, achieving over $100,000 in savings with an optimized fleet size.</a:t>
            </a:r>
          </a:p>
          <a:p>
            <a:pPr marL="285750" indent="-285750">
              <a:buClr>
                <a:schemeClr val="accent6"/>
              </a:buClr>
              <a:buFont typeface="Arial" panose="020B0604020202020204" pitchFamily="34" charset="0"/>
              <a:buChar char="•"/>
            </a:pPr>
            <a:r>
              <a:rPr lang="en-US" sz="1400">
                <a:latin typeface="Century Gothic" panose="020B0502020202020204" pitchFamily="34" charset="0"/>
              </a:rPr>
              <a:t>Fleet reduction targets achieved in 4 months, with ROI realized within a year.</a:t>
            </a:r>
          </a:p>
          <a:p>
            <a:pPr marL="285750" indent="-285750">
              <a:buClr>
                <a:schemeClr val="accent6"/>
              </a:buClr>
              <a:buFont typeface="Arial" panose="020B0604020202020204" pitchFamily="34" charset="0"/>
              <a:buChar char="•"/>
            </a:pPr>
            <a:r>
              <a:rPr lang="en-US" sz="1400">
                <a:latin typeface="Century Gothic" panose="020B0502020202020204" pitchFamily="34" charset="0"/>
              </a:rPr>
              <a:t>Boosted maintenance efficiency with </a:t>
            </a:r>
            <a:r>
              <a:rPr lang="en-US" sz="1400" err="1">
                <a:latin typeface="Century Gothic" panose="020B0502020202020204" pitchFamily="34" charset="0"/>
              </a:rPr>
              <a:t>Powerfleet’s</a:t>
            </a:r>
            <a:r>
              <a:rPr lang="en-US" sz="1400">
                <a:latin typeface="Century Gothic" panose="020B0502020202020204" pitchFamily="34" charset="0"/>
              </a:rPr>
              <a:t> module scheduling maintenance based on actual vehicle use.</a:t>
            </a:r>
          </a:p>
        </p:txBody>
      </p:sp>
      <p:pic>
        <p:nvPicPr>
          <p:cNvPr id="14" name="Graphic 13">
            <a:extLst>
              <a:ext uri="{FF2B5EF4-FFF2-40B4-BE49-F238E27FC236}">
                <a16:creationId xmlns:a16="http://schemas.microsoft.com/office/drawing/2014/main" id="{2004D432-3F79-C14A-2BF6-B93CE943EA5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697703" y="4261996"/>
            <a:ext cx="410400" cy="410400"/>
          </a:xfrm>
          <a:prstGeom prst="rect">
            <a:avLst/>
          </a:prstGeom>
        </p:spPr>
      </p:pic>
    </p:spTree>
    <p:extLst>
      <p:ext uri="{BB962C8B-B14F-4D97-AF65-F5344CB8AC3E}">
        <p14:creationId xmlns:p14="http://schemas.microsoft.com/office/powerpoint/2010/main" val="39755601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of Rectangle 1">
            <a:extLst>
              <a:ext uri="{FF2B5EF4-FFF2-40B4-BE49-F238E27FC236}">
                <a16:creationId xmlns:a16="http://schemas.microsoft.com/office/drawing/2014/main" id="{A94677B0-71D9-1C68-7D3A-B881966A2F06}"/>
              </a:ext>
            </a:extLst>
          </p:cNvPr>
          <p:cNvSpPr/>
          <p:nvPr/>
        </p:nvSpPr>
        <p:spPr>
          <a:xfrm>
            <a:off x="11351764" y="6214317"/>
            <a:ext cx="540690" cy="375669"/>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1751DA0-F14B-E5E2-5B92-35CEFEC88F36}"/>
              </a:ext>
            </a:extLst>
          </p:cNvPr>
          <p:cNvSpPr>
            <a:spLocks noGrp="1" noRot="1" noMove="1" noResize="1" noEditPoints="1" noAdjustHandles="1" noChangeArrowheads="1" noChangeShapeType="1"/>
          </p:cNvSpPr>
          <p:nvPr/>
        </p:nvSpPr>
        <p:spPr>
          <a:xfrm>
            <a:off x="0" y="0"/>
            <a:ext cx="12192000" cy="61683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800"/>
              <a:t>Deployed </a:t>
            </a:r>
            <a:r>
              <a:rPr lang="en-US" sz="1800" err="1"/>
              <a:t>Powerfleet’s</a:t>
            </a:r>
            <a:r>
              <a:rPr lang="en-US" sz="1800"/>
              <a:t> in-warehouse wireless Vehicle Management System (VMS) for real-time tracking and management.</a:t>
            </a:r>
          </a:p>
          <a:p>
            <a:pPr marL="285750" indent="-285750">
              <a:buFont typeface="Arial" panose="020B0604020202020204" pitchFamily="34" charset="0"/>
              <a:buChar char="•"/>
            </a:pPr>
            <a:r>
              <a:rPr lang="en-US" sz="1800"/>
              <a:t>Integration of impact sensing and electronic safety checklists to ensure compliance and safety.</a:t>
            </a:r>
          </a:p>
          <a:p>
            <a:pPr marL="285750" indent="-285750">
              <a:buFont typeface="Arial" panose="020B0604020202020204" pitchFamily="34" charset="0"/>
              <a:buChar char="•"/>
            </a:pPr>
            <a:r>
              <a:rPr lang="en-US" sz="1800"/>
              <a:t>Utilized unique data analytics for optimizing fleet size and operator productivity.</a:t>
            </a:r>
          </a:p>
        </p:txBody>
      </p:sp>
      <p:sp>
        <p:nvSpPr>
          <p:cNvPr id="10" name="Round Diagonal Corner of Rectangle 9">
            <a:extLst>
              <a:ext uri="{FF2B5EF4-FFF2-40B4-BE49-F238E27FC236}">
                <a16:creationId xmlns:a16="http://schemas.microsoft.com/office/drawing/2014/main" id="{09862D9E-F925-79B7-58F1-6DAC744F3461}"/>
              </a:ext>
            </a:extLst>
          </p:cNvPr>
          <p:cNvSpPr/>
          <p:nvPr/>
        </p:nvSpPr>
        <p:spPr>
          <a:xfrm>
            <a:off x="-1064302" y="1372253"/>
            <a:ext cx="5294833" cy="4628661"/>
          </a:xfrm>
          <a:prstGeom prst="round2Diag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C75128E-F944-A9F4-AC74-C0BAE5A8EB90}"/>
              </a:ext>
            </a:extLst>
          </p:cNvPr>
          <p:cNvSpPr/>
          <p:nvPr/>
        </p:nvSpPr>
        <p:spPr>
          <a:xfrm>
            <a:off x="0" y="3873"/>
            <a:ext cx="1429789" cy="137160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2C57175-10E6-AC2B-D9BE-E74FBB92A97E}"/>
              </a:ext>
            </a:extLst>
          </p:cNvPr>
          <p:cNvSpPr>
            <a:spLocks noGrp="1" noRot="1" noMove="1" noResize="1" noEditPoints="1" noAdjustHandles="1" noChangeArrowheads="1" noChangeShapeType="1"/>
          </p:cNvSpPr>
          <p:nvPr/>
        </p:nvSpPr>
        <p:spPr>
          <a:xfrm>
            <a:off x="-2455158" y="-315296"/>
            <a:ext cx="2455158" cy="7525565"/>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B61FF8F-65E8-5CFD-922C-688D165092E0}"/>
              </a:ext>
            </a:extLst>
          </p:cNvPr>
          <p:cNvSpPr/>
          <p:nvPr/>
        </p:nvSpPr>
        <p:spPr>
          <a:xfrm>
            <a:off x="11410562" y="5883586"/>
            <a:ext cx="466902" cy="3307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6D7530E4-14AC-2F61-5CFC-F7EF449E0F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9214" y="324371"/>
            <a:ext cx="802257" cy="802257"/>
          </a:xfrm>
          <a:prstGeom prst="rect">
            <a:avLst/>
          </a:prstGeom>
        </p:spPr>
      </p:pic>
      <p:sp>
        <p:nvSpPr>
          <p:cNvPr id="22" name="Round Single Corner of Rectangle 21">
            <a:extLst>
              <a:ext uri="{FF2B5EF4-FFF2-40B4-BE49-F238E27FC236}">
                <a16:creationId xmlns:a16="http://schemas.microsoft.com/office/drawing/2014/main" id="{4771F1AC-6E1C-CE1F-999C-FA0FBEE44471}"/>
              </a:ext>
            </a:extLst>
          </p:cNvPr>
          <p:cNvSpPr/>
          <p:nvPr/>
        </p:nvSpPr>
        <p:spPr>
          <a:xfrm flipH="1">
            <a:off x="4593140" y="455865"/>
            <a:ext cx="7598859" cy="569331"/>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182EBE5-F4AA-3B79-C907-0FFC975C496E}"/>
              </a:ext>
            </a:extLst>
          </p:cNvPr>
          <p:cNvSpPr txBox="1"/>
          <p:nvPr/>
        </p:nvSpPr>
        <p:spPr>
          <a:xfrm>
            <a:off x="4737145" y="563507"/>
            <a:ext cx="6378137" cy="369332"/>
          </a:xfrm>
          <a:prstGeom prst="rect">
            <a:avLst/>
          </a:prstGeom>
          <a:noFill/>
        </p:spPr>
        <p:txBody>
          <a:bodyPr wrap="square">
            <a:spAutoFit/>
          </a:bodyPr>
          <a:lstStyle/>
          <a:p>
            <a:pPr marL="9525">
              <a:spcAft>
                <a:spcPts val="1200"/>
              </a:spcAft>
              <a:buClr>
                <a:srgbClr val="00644E"/>
              </a:buClr>
              <a:defRPr/>
            </a:pPr>
            <a:r>
              <a:rPr lang="en-US" sz="1800" b="1">
                <a:solidFill>
                  <a:schemeClr val="bg1"/>
                </a:solidFill>
                <a:latin typeface="Century Gothic" panose="020B0502020202020204" pitchFamily="34" charset="0"/>
              </a:rPr>
              <a:t>Challenge</a:t>
            </a:r>
          </a:p>
        </p:txBody>
      </p:sp>
      <p:sp>
        <p:nvSpPr>
          <p:cNvPr id="26" name="TextBox 25">
            <a:extLst>
              <a:ext uri="{FF2B5EF4-FFF2-40B4-BE49-F238E27FC236}">
                <a16:creationId xmlns:a16="http://schemas.microsoft.com/office/drawing/2014/main" id="{ADF5A40F-62FB-DA63-8892-4B34BA25869F}"/>
              </a:ext>
            </a:extLst>
          </p:cNvPr>
          <p:cNvSpPr txBox="1"/>
          <p:nvPr/>
        </p:nvSpPr>
        <p:spPr>
          <a:xfrm>
            <a:off x="4733013" y="1098664"/>
            <a:ext cx="7086490" cy="523220"/>
          </a:xfrm>
          <a:prstGeom prst="rect">
            <a:avLst/>
          </a:prstGeom>
          <a:noFill/>
        </p:spPr>
        <p:txBody>
          <a:bodyPr wrap="square">
            <a:spAutoFit/>
          </a:bodyPr>
          <a:lstStyle/>
          <a:p>
            <a:r>
              <a:rPr lang="en-US" sz="1400">
                <a:latin typeface="Century Gothic" panose="020B0502020202020204" pitchFamily="34" charset="0"/>
              </a:rPr>
              <a:t>Kautex needed to enhance safety, productivity, and equipment utilization across their global operations, managing a substantial fleet of industrial vehicles.</a:t>
            </a:r>
          </a:p>
        </p:txBody>
      </p:sp>
      <p:sp>
        <p:nvSpPr>
          <p:cNvPr id="28" name="Round Single Corner of Rectangle 27">
            <a:extLst>
              <a:ext uri="{FF2B5EF4-FFF2-40B4-BE49-F238E27FC236}">
                <a16:creationId xmlns:a16="http://schemas.microsoft.com/office/drawing/2014/main" id="{D3058B06-B166-41FA-F43E-318C9C0DE4E3}"/>
              </a:ext>
            </a:extLst>
          </p:cNvPr>
          <p:cNvSpPr/>
          <p:nvPr/>
        </p:nvSpPr>
        <p:spPr>
          <a:xfrm flipH="1">
            <a:off x="4593140" y="1877942"/>
            <a:ext cx="7598859" cy="569331"/>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234976B2-8F6F-0C82-D0DA-AF9A4CF95D2C}"/>
              </a:ext>
            </a:extLst>
          </p:cNvPr>
          <p:cNvSpPr txBox="1"/>
          <p:nvPr/>
        </p:nvSpPr>
        <p:spPr>
          <a:xfrm>
            <a:off x="4737145" y="1985584"/>
            <a:ext cx="6378137" cy="369332"/>
          </a:xfrm>
          <a:prstGeom prst="rect">
            <a:avLst/>
          </a:prstGeom>
          <a:noFill/>
        </p:spPr>
        <p:txBody>
          <a:bodyPr wrap="square">
            <a:spAutoFit/>
          </a:bodyPr>
          <a:lstStyle/>
          <a:p>
            <a:pPr marL="9525">
              <a:spcAft>
                <a:spcPts val="1200"/>
              </a:spcAft>
              <a:buClr>
                <a:srgbClr val="00644E"/>
              </a:buClr>
              <a:defRPr/>
            </a:pPr>
            <a:r>
              <a:rPr lang="en-US" sz="1800" b="1">
                <a:solidFill>
                  <a:schemeClr val="bg1"/>
                </a:solidFill>
                <a:latin typeface="Century Gothic" panose="020B0502020202020204" pitchFamily="34" charset="0"/>
              </a:rPr>
              <a:t>Solution</a:t>
            </a:r>
          </a:p>
        </p:txBody>
      </p:sp>
      <p:pic>
        <p:nvPicPr>
          <p:cNvPr id="18" name="Graphic 17">
            <a:extLst>
              <a:ext uri="{FF2B5EF4-FFF2-40B4-BE49-F238E27FC236}">
                <a16:creationId xmlns:a16="http://schemas.microsoft.com/office/drawing/2014/main" id="{65E7A3BB-7769-6F8A-5283-5D7C8AEEB13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67586" y="531831"/>
            <a:ext cx="404676" cy="404676"/>
          </a:xfrm>
          <a:prstGeom prst="rect">
            <a:avLst/>
          </a:prstGeom>
        </p:spPr>
      </p:pic>
      <p:pic>
        <p:nvPicPr>
          <p:cNvPr id="19" name="Graphic 18">
            <a:extLst>
              <a:ext uri="{FF2B5EF4-FFF2-40B4-BE49-F238E27FC236}">
                <a16:creationId xmlns:a16="http://schemas.microsoft.com/office/drawing/2014/main" id="{9AA6C900-A360-550D-218A-843CA01386B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67586" y="1951147"/>
            <a:ext cx="406944" cy="406944"/>
          </a:xfrm>
          <a:prstGeom prst="rect">
            <a:avLst/>
          </a:prstGeom>
        </p:spPr>
      </p:pic>
      <p:sp>
        <p:nvSpPr>
          <p:cNvPr id="32" name="TextBox 31">
            <a:extLst>
              <a:ext uri="{FF2B5EF4-FFF2-40B4-BE49-F238E27FC236}">
                <a16:creationId xmlns:a16="http://schemas.microsoft.com/office/drawing/2014/main" id="{AF54083F-960F-5685-C9A6-44A49CD76A8A}"/>
              </a:ext>
            </a:extLst>
          </p:cNvPr>
          <p:cNvSpPr txBox="1"/>
          <p:nvPr/>
        </p:nvSpPr>
        <p:spPr>
          <a:xfrm>
            <a:off x="4737144" y="2566435"/>
            <a:ext cx="7082359" cy="1169551"/>
          </a:xfrm>
          <a:prstGeom prst="rect">
            <a:avLst/>
          </a:prstGeom>
          <a:noFill/>
        </p:spPr>
        <p:txBody>
          <a:bodyPr wrap="square">
            <a:spAutoFit/>
          </a:bodyPr>
          <a:lstStyle/>
          <a:p>
            <a:pPr marL="285750" indent="-285750">
              <a:buClr>
                <a:schemeClr val="accent2"/>
              </a:buClr>
              <a:buFont typeface="Arial" panose="020B0604020202020204" pitchFamily="34" charset="0"/>
              <a:buChar char="•"/>
            </a:pPr>
            <a:r>
              <a:rPr lang="en-US" sz="1400">
                <a:latin typeface="Century Gothic" panose="020B0502020202020204" pitchFamily="34" charset="0"/>
              </a:rPr>
              <a:t>Deployment of </a:t>
            </a:r>
            <a:r>
              <a:rPr lang="en-US" sz="1400" err="1">
                <a:latin typeface="Century Gothic" panose="020B0502020202020204" pitchFamily="34" charset="0"/>
              </a:rPr>
              <a:t>Powerfleet’s</a:t>
            </a:r>
            <a:r>
              <a:rPr lang="en-US" sz="1400">
                <a:latin typeface="Century Gothic" panose="020B0502020202020204" pitchFamily="34" charset="0"/>
              </a:rPr>
              <a:t> in-warehouse solution across multiple sites worldwide. </a:t>
            </a:r>
          </a:p>
          <a:p>
            <a:pPr marL="285750" indent="-285750">
              <a:buClr>
                <a:schemeClr val="accent2"/>
              </a:buClr>
              <a:buFont typeface="Arial" panose="020B0604020202020204" pitchFamily="34" charset="0"/>
              <a:buChar char="•"/>
            </a:pPr>
            <a:r>
              <a:rPr lang="en-US" sz="1400">
                <a:latin typeface="Century Gothic" panose="020B0502020202020204" pitchFamily="34" charset="0"/>
              </a:rPr>
              <a:t>The system offers vehicle access restrictions, impact sensing, and electronic safety checks, enabling better management and tracking of industrial vehicles.</a:t>
            </a:r>
          </a:p>
        </p:txBody>
      </p:sp>
      <p:sp>
        <p:nvSpPr>
          <p:cNvPr id="36" name="Round Single Corner of Rectangle 35">
            <a:extLst>
              <a:ext uri="{FF2B5EF4-FFF2-40B4-BE49-F238E27FC236}">
                <a16:creationId xmlns:a16="http://schemas.microsoft.com/office/drawing/2014/main" id="{0C3C768D-726D-A023-0745-7E8C333BCB92}"/>
              </a:ext>
            </a:extLst>
          </p:cNvPr>
          <p:cNvSpPr/>
          <p:nvPr/>
        </p:nvSpPr>
        <p:spPr>
          <a:xfrm flipH="1">
            <a:off x="4593140" y="4002948"/>
            <a:ext cx="7598859" cy="569331"/>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ADCB85D8-5416-08ED-3023-68DE4283479D}"/>
              </a:ext>
            </a:extLst>
          </p:cNvPr>
          <p:cNvSpPr txBox="1"/>
          <p:nvPr/>
        </p:nvSpPr>
        <p:spPr>
          <a:xfrm>
            <a:off x="4737145" y="4110590"/>
            <a:ext cx="6378137" cy="369332"/>
          </a:xfrm>
          <a:prstGeom prst="rect">
            <a:avLst/>
          </a:prstGeom>
          <a:noFill/>
        </p:spPr>
        <p:txBody>
          <a:bodyPr wrap="square">
            <a:spAutoFit/>
          </a:bodyPr>
          <a:lstStyle/>
          <a:p>
            <a:pPr marL="9525">
              <a:spcAft>
                <a:spcPts val="1200"/>
              </a:spcAft>
              <a:buClr>
                <a:srgbClr val="00644E"/>
              </a:buClr>
              <a:defRPr/>
            </a:pPr>
            <a:r>
              <a:rPr lang="en-US" sz="1800" b="1">
                <a:solidFill>
                  <a:schemeClr val="bg1"/>
                </a:solidFill>
                <a:latin typeface="Century Gothic" panose="020B0502020202020204" pitchFamily="34" charset="0"/>
              </a:rPr>
              <a:t>Key Outcome</a:t>
            </a:r>
          </a:p>
        </p:txBody>
      </p:sp>
      <p:sp>
        <p:nvSpPr>
          <p:cNvPr id="41" name="TextBox 40">
            <a:extLst>
              <a:ext uri="{FF2B5EF4-FFF2-40B4-BE49-F238E27FC236}">
                <a16:creationId xmlns:a16="http://schemas.microsoft.com/office/drawing/2014/main" id="{42F3D3BC-0308-EF63-6E4C-32B54C1B247E}"/>
              </a:ext>
            </a:extLst>
          </p:cNvPr>
          <p:cNvSpPr txBox="1"/>
          <p:nvPr/>
        </p:nvSpPr>
        <p:spPr>
          <a:xfrm>
            <a:off x="4733013" y="4694911"/>
            <a:ext cx="7086490" cy="1815882"/>
          </a:xfrm>
          <a:prstGeom prst="rect">
            <a:avLst/>
          </a:prstGeom>
          <a:noFill/>
        </p:spPr>
        <p:txBody>
          <a:bodyPr wrap="square">
            <a:spAutoFit/>
          </a:bodyPr>
          <a:lstStyle/>
          <a:p>
            <a:pPr marL="285750" indent="-285750">
              <a:buClr>
                <a:schemeClr val="accent2"/>
              </a:buClr>
              <a:buFont typeface="Arial" panose="020B0604020202020204" pitchFamily="34" charset="0"/>
              <a:buChar char="•"/>
            </a:pPr>
            <a:r>
              <a:rPr lang="en-US" sz="1400">
                <a:latin typeface="Century Gothic" panose="020B0502020202020204" pitchFamily="34" charset="0"/>
              </a:rPr>
              <a:t>Fleet size reduced by over 10% at initial sites, achieving significant cost savings.</a:t>
            </a:r>
          </a:p>
          <a:p>
            <a:pPr marL="285750" indent="-285750">
              <a:buClr>
                <a:schemeClr val="accent2"/>
              </a:buClr>
              <a:buFont typeface="Arial" panose="020B0604020202020204" pitchFamily="34" charset="0"/>
              <a:buChar char="•"/>
            </a:pPr>
            <a:r>
              <a:rPr lang="en-US" sz="1400">
                <a:latin typeface="Century Gothic" panose="020B0502020202020204" pitchFamily="34" charset="0"/>
              </a:rPr>
              <a:t>Enhanced safety and reduced incidents, accidents, and equipment damage through better fleet management.</a:t>
            </a:r>
          </a:p>
          <a:p>
            <a:pPr marL="285750" indent="-285750">
              <a:buClr>
                <a:schemeClr val="accent2"/>
              </a:buClr>
              <a:buFont typeface="Arial" panose="020B0604020202020204" pitchFamily="34" charset="0"/>
              <a:buChar char="•"/>
            </a:pPr>
            <a:r>
              <a:rPr lang="en-US" sz="1400">
                <a:latin typeface="Century Gothic" panose="020B0502020202020204" pitchFamily="34" charset="0"/>
              </a:rPr>
              <a:t>Improved decision-making with aggregated data across facilities, driving greater operational efficiency and modernization.</a:t>
            </a:r>
          </a:p>
          <a:p>
            <a:pPr marL="285750" indent="-285750">
              <a:buClr>
                <a:schemeClr val="accent2"/>
              </a:buClr>
              <a:buFont typeface="Arial" panose="020B0604020202020204" pitchFamily="34" charset="0"/>
              <a:buChar char="•"/>
            </a:pPr>
            <a:r>
              <a:rPr lang="en-US" sz="1400">
                <a:latin typeface="Century Gothic" panose="020B0502020202020204" pitchFamily="34" charset="0"/>
              </a:rPr>
              <a:t>Global scalability of the telematics solution supports diverse geographical operational needs.</a:t>
            </a:r>
          </a:p>
        </p:txBody>
      </p:sp>
      <p:pic>
        <p:nvPicPr>
          <p:cNvPr id="14" name="Graphic 13">
            <a:extLst>
              <a:ext uri="{FF2B5EF4-FFF2-40B4-BE49-F238E27FC236}">
                <a16:creationId xmlns:a16="http://schemas.microsoft.com/office/drawing/2014/main" id="{2004D432-3F79-C14A-2BF6-B93CE943EA5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667586" y="4069522"/>
            <a:ext cx="410400" cy="410400"/>
          </a:xfrm>
          <a:prstGeom prst="rect">
            <a:avLst/>
          </a:prstGeom>
        </p:spPr>
      </p:pic>
      <p:sp>
        <p:nvSpPr>
          <p:cNvPr id="23" name="Title 1">
            <a:extLst>
              <a:ext uri="{FF2B5EF4-FFF2-40B4-BE49-F238E27FC236}">
                <a16:creationId xmlns:a16="http://schemas.microsoft.com/office/drawing/2014/main" id="{E3F21A44-3444-52FD-0CA6-F3FDC65D43AC}"/>
              </a:ext>
            </a:extLst>
          </p:cNvPr>
          <p:cNvSpPr>
            <a:spLocks noGrp="1"/>
          </p:cNvSpPr>
          <p:nvPr>
            <p:ph type="title"/>
          </p:nvPr>
        </p:nvSpPr>
        <p:spPr>
          <a:xfrm>
            <a:off x="356507" y="1813810"/>
            <a:ext cx="2661477" cy="620486"/>
          </a:xfrm>
        </p:spPr>
        <p:txBody>
          <a:bodyPr/>
          <a:lstStyle/>
          <a:p>
            <a:r>
              <a:rPr lang="en-US"/>
              <a:t>Kautex</a:t>
            </a:r>
          </a:p>
        </p:txBody>
      </p:sp>
      <p:sp>
        <p:nvSpPr>
          <p:cNvPr id="25" name="Text Placeholder 5">
            <a:extLst>
              <a:ext uri="{FF2B5EF4-FFF2-40B4-BE49-F238E27FC236}">
                <a16:creationId xmlns:a16="http://schemas.microsoft.com/office/drawing/2014/main" id="{3DDE9092-06C7-B069-CFE8-166915FA06B8}"/>
              </a:ext>
            </a:extLst>
          </p:cNvPr>
          <p:cNvSpPr>
            <a:spLocks noGrp="1"/>
          </p:cNvSpPr>
          <p:nvPr>
            <p:ph type="body" sz="quarter" idx="13"/>
          </p:nvPr>
        </p:nvSpPr>
        <p:spPr>
          <a:xfrm>
            <a:off x="356508" y="2537326"/>
            <a:ext cx="3511058" cy="3216794"/>
          </a:xfrm>
        </p:spPr>
        <p:txBody>
          <a:bodyPr>
            <a:normAutofit/>
          </a:bodyPr>
          <a:lstStyle/>
          <a:p>
            <a:pPr>
              <a:lnSpc>
                <a:spcPct val="120000"/>
              </a:lnSpc>
            </a:pPr>
            <a:r>
              <a:rPr lang="en-US" sz="1600" b="0"/>
              <a:t>Kautex designs, develops, and manufactures innovative solutions for the automotive industry, including smart fuel systems and advanced cleaning solutions for new mobility. Operating in over 14 countries, Kautex is committed to driving the future of the automotive sector. Kautex partners with </a:t>
            </a:r>
            <a:r>
              <a:rPr lang="en-US" sz="1600" b="0" err="1"/>
              <a:t>Powerfleet</a:t>
            </a:r>
            <a:r>
              <a:rPr lang="en-US" sz="1600" b="0"/>
              <a:t> to enhance global fleet management and safety.</a:t>
            </a:r>
          </a:p>
        </p:txBody>
      </p:sp>
      <p:sp>
        <p:nvSpPr>
          <p:cNvPr id="30" name="Text Placeholder 2">
            <a:extLst>
              <a:ext uri="{FF2B5EF4-FFF2-40B4-BE49-F238E27FC236}">
                <a16:creationId xmlns:a16="http://schemas.microsoft.com/office/drawing/2014/main" id="{277F371C-50AA-4ABD-D44D-CAFB37FC550C}"/>
              </a:ext>
            </a:extLst>
          </p:cNvPr>
          <p:cNvSpPr txBox="1">
            <a:spLocks/>
          </p:cNvSpPr>
          <p:nvPr/>
        </p:nvSpPr>
        <p:spPr>
          <a:xfrm>
            <a:off x="356508" y="1686530"/>
            <a:ext cx="2417610" cy="193714"/>
          </a:xfrm>
          <a:prstGeom prst="rect">
            <a:avLst/>
          </a:prstGeom>
        </p:spPr>
        <p:txBody>
          <a:bodyPr lIns="0" tIns="0" rIns="0" bIns="0" anchor="b">
            <a:normAutofit fontScale="92500" lnSpcReduction="20000"/>
          </a:bodyPr>
          <a:lstStyle>
            <a:lvl1pPr marL="0" indent="0" algn="l" defTabSz="914400" rtl="0" eaLnBrk="1" latinLnBrk="0" hangingPunct="1">
              <a:lnSpc>
                <a:spcPct val="100000"/>
              </a:lnSpc>
              <a:spcBef>
                <a:spcPts val="1000"/>
              </a:spcBef>
              <a:buClr>
                <a:schemeClr val="accent6"/>
              </a:buClr>
              <a:buFont typeface="Arial" panose="020B0604020202020204" pitchFamily="34" charset="0"/>
              <a:buNone/>
              <a:defRPr sz="1600" b="1" kern="1200">
                <a:solidFill>
                  <a:schemeClr val="bg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95000"/>
              <a:buFont typeface="Arial" panose="020B0604020202020204" pitchFamily="34" charset="0"/>
              <a:buNone/>
              <a:defRPr sz="1600" kern="1200">
                <a:solidFill>
                  <a:schemeClr val="bg1"/>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SzPct val="90000"/>
              <a:buFont typeface="Arial" panose="020B0604020202020204" pitchFamily="34" charset="0"/>
              <a:buNone/>
              <a:defRPr sz="1600" kern="1200">
                <a:solidFill>
                  <a:schemeClr val="bg1"/>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SzPct val="85000"/>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80000"/>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EAED"/>
              </a:buClr>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Century Gothic" panose="020B0502020202020204" pitchFamily="34" charset="0"/>
                <a:ea typeface="+mn-ea"/>
                <a:cs typeface="+mn-cs"/>
              </a:rPr>
              <a:t>CASE STUDY</a:t>
            </a:r>
          </a:p>
        </p:txBody>
      </p:sp>
    </p:spTree>
    <p:extLst>
      <p:ext uri="{BB962C8B-B14F-4D97-AF65-F5344CB8AC3E}">
        <p14:creationId xmlns:p14="http://schemas.microsoft.com/office/powerpoint/2010/main" val="3119951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36BD23-BB3F-A8E6-392B-E215B67FEF2C}"/>
              </a:ext>
            </a:extLst>
          </p:cNvPr>
          <p:cNvSpPr/>
          <p:nvPr/>
        </p:nvSpPr>
        <p:spPr>
          <a:xfrm>
            <a:off x="814887" y="3547815"/>
            <a:ext cx="9328168" cy="18725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439A086-07BD-9C79-2D7C-56ADE1A08CCF}"/>
              </a:ext>
            </a:extLst>
          </p:cNvPr>
          <p:cNvSpPr txBox="1"/>
          <p:nvPr/>
        </p:nvSpPr>
        <p:spPr>
          <a:xfrm>
            <a:off x="696354" y="2336897"/>
            <a:ext cx="1570857" cy="2363980"/>
          </a:xfrm>
          <a:prstGeom prst="rect">
            <a:avLst/>
          </a:prstGeom>
          <a:noFill/>
        </p:spPr>
        <p:txBody>
          <a:bodyPr wrap="square">
            <a:spAutoFit/>
          </a:bodyPr>
          <a:lstStyle/>
          <a:p>
            <a:pPr marL="0" marR="0">
              <a:lnSpc>
                <a:spcPct val="107000"/>
              </a:lnSpc>
              <a:spcBef>
                <a:spcPts val="0"/>
              </a:spcBef>
              <a:spcAft>
                <a:spcPts val="800"/>
              </a:spcAft>
            </a:pPr>
            <a:r>
              <a:rPr lang="en-US" sz="15000" b="1" kern="100">
                <a:solidFill>
                  <a:schemeClr val="accent6"/>
                </a:solidFill>
                <a:effectLst/>
                <a:latin typeface="Century Gothic" panose="020B0502020202020204" pitchFamily="34" charset="0"/>
                <a:ea typeface="Calibri" panose="020F0502020204030204" pitchFamily="34" charset="0"/>
                <a:cs typeface="Arial" panose="020B0604020202020204" pitchFamily="34" charset="0"/>
              </a:rPr>
              <a:t>“</a:t>
            </a:r>
          </a:p>
        </p:txBody>
      </p:sp>
      <p:sp>
        <p:nvSpPr>
          <p:cNvPr id="5" name="TextBox 4">
            <a:extLst>
              <a:ext uri="{FF2B5EF4-FFF2-40B4-BE49-F238E27FC236}">
                <a16:creationId xmlns:a16="http://schemas.microsoft.com/office/drawing/2014/main" id="{92A9ABAB-8067-3B7B-47DE-6E850519E6CB}"/>
              </a:ext>
            </a:extLst>
          </p:cNvPr>
          <p:cNvSpPr txBox="1"/>
          <p:nvPr/>
        </p:nvSpPr>
        <p:spPr>
          <a:xfrm>
            <a:off x="814887" y="3547815"/>
            <a:ext cx="10344180" cy="2349361"/>
          </a:xfrm>
          <a:prstGeom prst="rect">
            <a:avLst/>
          </a:prstGeom>
          <a:noFill/>
        </p:spPr>
        <p:txBody>
          <a:bodyPr wrap="square">
            <a:spAutoFit/>
          </a:bodyPr>
          <a:lstStyle/>
          <a:p>
            <a:pPr marL="0" marR="0">
              <a:spcBef>
                <a:spcPts val="1200"/>
              </a:spcBef>
              <a:spcAft>
                <a:spcPts val="800"/>
              </a:spcAft>
            </a:pPr>
            <a:r>
              <a:rPr lang="en-US" sz="2800" kern="100" err="1">
                <a:effectLst/>
                <a:latin typeface="Century Gothic" panose="020B0502020202020204" pitchFamily="34" charset="0"/>
                <a:ea typeface="Calibri" panose="020F0502020204030204" pitchFamily="34" charset="0"/>
                <a:cs typeface="Arial" panose="020B0604020202020204" pitchFamily="34" charset="0"/>
              </a:rPr>
              <a:t>Powerfleet’s</a:t>
            </a:r>
            <a:r>
              <a:rPr lang="en-US" sz="2800" kern="100">
                <a:effectLst/>
                <a:latin typeface="Century Gothic" panose="020B0502020202020204" pitchFamily="34" charset="0"/>
                <a:ea typeface="Calibri" panose="020F0502020204030204" pitchFamily="34" charset="0"/>
                <a:cs typeface="Arial" panose="020B0604020202020204" pitchFamily="34" charset="0"/>
              </a:rPr>
              <a:t> solution delivered not only the promised safety and control benefits, but also significant incremental productivity improvements, above and beyond what our WMS was providing.</a:t>
            </a:r>
          </a:p>
          <a:p>
            <a:pPr marL="0" marR="0">
              <a:spcBef>
                <a:spcPts val="1200"/>
              </a:spcBef>
              <a:spcAft>
                <a:spcPts val="800"/>
              </a:spcAft>
            </a:pPr>
            <a:r>
              <a:rPr lang="en-US" b="1" i="1" kern="100">
                <a:solidFill>
                  <a:schemeClr val="accent6"/>
                </a:solidFill>
                <a:effectLst/>
                <a:latin typeface="Century Gothic" panose="020B0502020202020204" pitchFamily="34" charset="0"/>
                <a:ea typeface="Calibri" panose="020F0502020204030204" pitchFamily="34" charset="0"/>
                <a:cs typeface="Arial" panose="020B0604020202020204" pitchFamily="34" charset="0"/>
              </a:rPr>
              <a:t>Supply Chain Executive, Walmart</a:t>
            </a:r>
          </a:p>
        </p:txBody>
      </p:sp>
      <p:pic>
        <p:nvPicPr>
          <p:cNvPr id="6" name="Google Shape;634;p18" descr="Logo&#10;&#10;Description automatically generated">
            <a:extLst>
              <a:ext uri="{FF2B5EF4-FFF2-40B4-BE49-F238E27FC236}">
                <a16:creationId xmlns:a16="http://schemas.microsoft.com/office/drawing/2014/main" id="{E753D97B-7BE9-88D1-AD05-55A0441A2E90}"/>
              </a:ext>
            </a:extLst>
          </p:cNvPr>
          <p:cNvPicPr preferRelativeResize="0"/>
          <p:nvPr/>
        </p:nvPicPr>
        <p:blipFill rotWithShape="1">
          <a:blip r:embed="rId3">
            <a:alphaModFix/>
          </a:blip>
          <a:srcRect/>
          <a:stretch/>
        </p:blipFill>
        <p:spPr>
          <a:xfrm>
            <a:off x="916487" y="938886"/>
            <a:ext cx="3757058" cy="857729"/>
          </a:xfrm>
          <a:prstGeom prst="rect">
            <a:avLst/>
          </a:prstGeom>
          <a:noFill/>
          <a:ln>
            <a:noFill/>
          </a:ln>
        </p:spPr>
      </p:pic>
      <p:cxnSp>
        <p:nvCxnSpPr>
          <p:cNvPr id="7" name="Straight Connector 6">
            <a:extLst>
              <a:ext uri="{FF2B5EF4-FFF2-40B4-BE49-F238E27FC236}">
                <a16:creationId xmlns:a16="http://schemas.microsoft.com/office/drawing/2014/main" id="{7B6A88AC-3DCC-6773-B495-C3DC8EE735D0}"/>
              </a:ext>
            </a:extLst>
          </p:cNvPr>
          <p:cNvCxnSpPr>
            <a:cxnSpLocks/>
          </p:cNvCxnSpPr>
          <p:nvPr/>
        </p:nvCxnSpPr>
        <p:spPr>
          <a:xfrm flipV="1">
            <a:off x="1083733" y="0"/>
            <a:ext cx="0" cy="524933"/>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5F940FB-926D-8716-2FC9-FFD14F6F84FB}"/>
              </a:ext>
            </a:extLst>
          </p:cNvPr>
          <p:cNvCxnSpPr>
            <a:cxnSpLocks/>
          </p:cNvCxnSpPr>
          <p:nvPr/>
        </p:nvCxnSpPr>
        <p:spPr>
          <a:xfrm>
            <a:off x="4754880" y="5706497"/>
            <a:ext cx="7437120"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462541B-EF83-724B-C764-6166A42BBCDD}"/>
              </a:ext>
            </a:extLst>
          </p:cNvPr>
          <p:cNvCxnSpPr>
            <a:cxnSpLocks/>
          </p:cNvCxnSpPr>
          <p:nvPr/>
        </p:nvCxnSpPr>
        <p:spPr>
          <a:xfrm flipV="1">
            <a:off x="1083733" y="2101426"/>
            <a:ext cx="0" cy="524933"/>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28171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A13244-FD8D-A678-7678-A052D7A0A8AD}"/>
              </a:ext>
            </a:extLst>
          </p:cNvPr>
          <p:cNvSpPr/>
          <p:nvPr/>
        </p:nvSpPr>
        <p:spPr>
          <a:xfrm>
            <a:off x="814886" y="2772127"/>
            <a:ext cx="10428835" cy="2544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5D84F39-EDE8-B751-4141-F21ACF8B8E82}"/>
              </a:ext>
            </a:extLst>
          </p:cNvPr>
          <p:cNvSpPr txBox="1"/>
          <p:nvPr/>
        </p:nvSpPr>
        <p:spPr>
          <a:xfrm>
            <a:off x="696354" y="1590137"/>
            <a:ext cx="1570857" cy="2363980"/>
          </a:xfrm>
          <a:prstGeom prst="rect">
            <a:avLst/>
          </a:prstGeom>
          <a:noFill/>
        </p:spPr>
        <p:txBody>
          <a:bodyPr wrap="square">
            <a:spAutoFit/>
          </a:bodyPr>
          <a:lstStyle/>
          <a:p>
            <a:pPr marL="0" marR="0">
              <a:lnSpc>
                <a:spcPct val="107000"/>
              </a:lnSpc>
              <a:spcBef>
                <a:spcPts val="0"/>
              </a:spcBef>
              <a:spcAft>
                <a:spcPts val="800"/>
              </a:spcAft>
            </a:pPr>
            <a:r>
              <a:rPr lang="en-US" sz="15000" b="1" kern="100">
                <a:solidFill>
                  <a:schemeClr val="accent2"/>
                </a:solidFill>
                <a:effectLst/>
                <a:latin typeface="Century Gothic" panose="020B0502020202020204" pitchFamily="34" charset="0"/>
                <a:ea typeface="Calibri" panose="020F0502020204030204" pitchFamily="34" charset="0"/>
                <a:cs typeface="Arial" panose="020B0604020202020204" pitchFamily="34" charset="0"/>
              </a:rPr>
              <a:t>“</a:t>
            </a:r>
          </a:p>
        </p:txBody>
      </p:sp>
      <p:sp>
        <p:nvSpPr>
          <p:cNvPr id="5" name="TextBox 4">
            <a:extLst>
              <a:ext uri="{FF2B5EF4-FFF2-40B4-BE49-F238E27FC236}">
                <a16:creationId xmlns:a16="http://schemas.microsoft.com/office/drawing/2014/main" id="{366B0653-EA6A-94DB-3D00-EA8B966BAB8C}"/>
              </a:ext>
            </a:extLst>
          </p:cNvPr>
          <p:cNvSpPr txBox="1"/>
          <p:nvPr/>
        </p:nvSpPr>
        <p:spPr>
          <a:xfrm>
            <a:off x="814886" y="2733323"/>
            <a:ext cx="10428835" cy="3088025"/>
          </a:xfrm>
          <a:prstGeom prst="rect">
            <a:avLst/>
          </a:prstGeom>
          <a:noFill/>
        </p:spPr>
        <p:txBody>
          <a:bodyPr wrap="square">
            <a:spAutoFit/>
          </a:bodyPr>
          <a:lstStyle/>
          <a:p>
            <a:pPr marL="0" marR="0">
              <a:spcBef>
                <a:spcPts val="1200"/>
              </a:spcBef>
              <a:spcAft>
                <a:spcPts val="800"/>
              </a:spcAft>
            </a:pPr>
            <a:r>
              <a:rPr lang="en-US" sz="2000" kern="100">
                <a:effectLst/>
                <a:latin typeface="Century Gothic" panose="020B0502020202020204" pitchFamily="34" charset="0"/>
                <a:ea typeface="Calibri" panose="020F0502020204030204" pitchFamily="34" charset="0"/>
                <a:cs typeface="Arial" panose="020B0604020202020204" pitchFamily="34" charset="0"/>
              </a:rPr>
              <a:t>Since deploying </a:t>
            </a:r>
            <a:r>
              <a:rPr lang="en-US" sz="2000" kern="100" err="1">
                <a:effectLst/>
                <a:latin typeface="Century Gothic" panose="020B0502020202020204" pitchFamily="34" charset="0"/>
                <a:ea typeface="Calibri" panose="020F0502020204030204" pitchFamily="34" charset="0"/>
                <a:cs typeface="Arial" panose="020B0604020202020204" pitchFamily="34" charset="0"/>
              </a:rPr>
              <a:t>Powerfleet’s</a:t>
            </a:r>
            <a:r>
              <a:rPr lang="en-US" sz="2000" kern="100">
                <a:effectLst/>
                <a:latin typeface="Century Gothic" panose="020B0502020202020204" pitchFamily="34" charset="0"/>
                <a:ea typeface="Calibri" panose="020F0502020204030204" pitchFamily="34" charset="0"/>
                <a:cs typeface="Arial" panose="020B0604020202020204" pitchFamily="34" charset="0"/>
              </a:rPr>
              <a:t> solution across our industrial fleet, we have seen a reduction in impacts, accidents, and damage to equipment and goods. We have gone from adopting the solution at a single site to more than eight locations across the globe with plans for continued deployments. The key to making our new deployments so successful has been </a:t>
            </a:r>
            <a:r>
              <a:rPr lang="en-US" sz="2000" kern="100" err="1">
                <a:effectLst/>
                <a:latin typeface="Century Gothic" panose="020B0502020202020204" pitchFamily="34" charset="0"/>
                <a:ea typeface="Calibri" panose="020F0502020204030204" pitchFamily="34" charset="0"/>
                <a:cs typeface="Arial" panose="020B0604020202020204" pitchFamily="34" charset="0"/>
              </a:rPr>
              <a:t>Powerfleet’s</a:t>
            </a:r>
            <a:r>
              <a:rPr lang="en-US" sz="2000" kern="100">
                <a:effectLst/>
                <a:latin typeface="Century Gothic" panose="020B0502020202020204" pitchFamily="34" charset="0"/>
                <a:ea typeface="Calibri" panose="020F0502020204030204" pitchFamily="34" charset="0"/>
                <a:cs typeface="Arial" panose="020B0604020202020204" pitchFamily="34" charset="0"/>
              </a:rPr>
              <a:t> global presence and its ability to work with us in multiple geographies. This along with </a:t>
            </a:r>
            <a:r>
              <a:rPr lang="en-US" sz="2000" kern="100" err="1">
                <a:effectLst/>
                <a:latin typeface="Century Gothic" panose="020B0502020202020204" pitchFamily="34" charset="0"/>
                <a:ea typeface="Calibri" panose="020F0502020204030204" pitchFamily="34" charset="0"/>
                <a:cs typeface="Arial" panose="020B0604020202020204" pitchFamily="34" charset="0"/>
              </a:rPr>
              <a:t>Powerfleet’s</a:t>
            </a:r>
            <a:r>
              <a:rPr lang="en-US" sz="2000" kern="100">
                <a:effectLst/>
                <a:latin typeface="Century Gothic" panose="020B0502020202020204" pitchFamily="34" charset="0"/>
                <a:ea typeface="Calibri" panose="020F0502020204030204" pitchFamily="34" charset="0"/>
                <a:cs typeface="Arial" panose="020B0604020202020204" pitchFamily="34" charset="0"/>
              </a:rPr>
              <a:t> easy-to-use software played a major role in our decision to grow our partnership with </a:t>
            </a:r>
            <a:r>
              <a:rPr lang="en-US" sz="2000" kern="100" err="1">
                <a:effectLst/>
                <a:latin typeface="Century Gothic" panose="020B0502020202020204" pitchFamily="34" charset="0"/>
                <a:ea typeface="Calibri" panose="020F0502020204030204" pitchFamily="34" charset="0"/>
                <a:cs typeface="Arial" panose="020B0604020202020204" pitchFamily="34" charset="0"/>
              </a:rPr>
              <a:t>Powerfleet</a:t>
            </a:r>
            <a:r>
              <a:rPr lang="en-US" sz="2000" kern="100">
                <a:effectLst/>
                <a:latin typeface="Century Gothic" panose="020B0502020202020204" pitchFamily="34" charset="0"/>
                <a:ea typeface="Calibri" panose="020F0502020204030204" pitchFamily="34" charset="0"/>
                <a:cs typeface="Arial" panose="020B0604020202020204" pitchFamily="34" charset="0"/>
              </a:rPr>
              <a:t>.</a:t>
            </a:r>
          </a:p>
          <a:p>
            <a:pPr marL="0" marR="0">
              <a:spcBef>
                <a:spcPts val="1200"/>
              </a:spcBef>
              <a:spcAft>
                <a:spcPts val="800"/>
              </a:spcAft>
            </a:pPr>
            <a:r>
              <a:rPr lang="en-US" b="1" i="1" kern="100">
                <a:solidFill>
                  <a:schemeClr val="accent2"/>
                </a:solidFill>
                <a:effectLst/>
                <a:latin typeface="Century Gothic" panose="020B0502020202020204" pitchFamily="34" charset="0"/>
                <a:ea typeface="Calibri" panose="020F0502020204030204" pitchFamily="34" charset="0"/>
                <a:cs typeface="Arial" panose="020B0604020202020204" pitchFamily="34" charset="0"/>
              </a:rPr>
              <a:t>Global Director Material Excellence, Kautex </a:t>
            </a:r>
          </a:p>
        </p:txBody>
      </p:sp>
      <p:cxnSp>
        <p:nvCxnSpPr>
          <p:cNvPr id="6" name="Straight Connector 5">
            <a:extLst>
              <a:ext uri="{FF2B5EF4-FFF2-40B4-BE49-F238E27FC236}">
                <a16:creationId xmlns:a16="http://schemas.microsoft.com/office/drawing/2014/main" id="{71B5BA63-1862-BF02-1DCF-403D07023003}"/>
              </a:ext>
            </a:extLst>
          </p:cNvPr>
          <p:cNvCxnSpPr>
            <a:cxnSpLocks/>
          </p:cNvCxnSpPr>
          <p:nvPr/>
        </p:nvCxnSpPr>
        <p:spPr>
          <a:xfrm flipH="1">
            <a:off x="0" y="832573"/>
            <a:ext cx="781021"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78A35EB-59A5-6228-4693-24BB24D7B582}"/>
              </a:ext>
            </a:extLst>
          </p:cNvPr>
          <p:cNvCxnSpPr>
            <a:cxnSpLocks/>
          </p:cNvCxnSpPr>
          <p:nvPr/>
        </p:nvCxnSpPr>
        <p:spPr>
          <a:xfrm>
            <a:off x="6029303" y="5620138"/>
            <a:ext cx="6162697"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19103DA-D274-4F83-99F5-96B202F7FE61}"/>
              </a:ext>
            </a:extLst>
          </p:cNvPr>
          <p:cNvCxnSpPr>
            <a:cxnSpLocks/>
          </p:cNvCxnSpPr>
          <p:nvPr/>
        </p:nvCxnSpPr>
        <p:spPr>
          <a:xfrm flipV="1">
            <a:off x="1083733" y="1354666"/>
            <a:ext cx="0" cy="524933"/>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2" descr="Media kit: Logos | Kautex Insights">
            <a:extLst>
              <a:ext uri="{FF2B5EF4-FFF2-40B4-BE49-F238E27FC236}">
                <a16:creationId xmlns:a16="http://schemas.microsoft.com/office/drawing/2014/main" id="{B5CFFF9D-ECD1-AB79-2BB5-F00C91BD799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9303" t="22334" r="9600" b="22753"/>
          <a:stretch/>
        </p:blipFill>
        <p:spPr bwMode="auto">
          <a:xfrm>
            <a:off x="916486" y="398796"/>
            <a:ext cx="2978177" cy="857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8262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A07897-D255-F264-39B6-79C8E752261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03041" y="6290715"/>
            <a:ext cx="1675449" cy="206035"/>
          </a:xfrm>
          <a:prstGeom prst="rect">
            <a:avLst/>
          </a:prstGeom>
        </p:spPr>
      </p:pic>
      <p:sp>
        <p:nvSpPr>
          <p:cNvPr id="4" name="Rectangle 3">
            <a:extLst>
              <a:ext uri="{FF2B5EF4-FFF2-40B4-BE49-F238E27FC236}">
                <a16:creationId xmlns:a16="http://schemas.microsoft.com/office/drawing/2014/main" id="{3DDDB265-D603-E508-9886-812F1EBF5BCC}"/>
              </a:ext>
            </a:extLst>
          </p:cNvPr>
          <p:cNvSpPr/>
          <p:nvPr/>
        </p:nvSpPr>
        <p:spPr>
          <a:xfrm>
            <a:off x="0" y="5158596"/>
            <a:ext cx="12192000" cy="16994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4A9E68F-CCAB-15B1-2B77-8FDDFAECB66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3041" y="1477109"/>
            <a:ext cx="10773482" cy="5380892"/>
          </a:xfrm>
          <a:prstGeom prst="rect">
            <a:avLst/>
          </a:prstGeom>
        </p:spPr>
      </p:pic>
      <p:pic>
        <p:nvPicPr>
          <p:cNvPr id="5" name="Online Media 4" descr="Powerfleet Video Testimonial l Cisco Systems &amp; DB Schenker">
            <a:hlinkClick r:id="" action="ppaction://media"/>
            <a:extLst>
              <a:ext uri="{FF2B5EF4-FFF2-40B4-BE49-F238E27FC236}">
                <a16:creationId xmlns:a16="http://schemas.microsoft.com/office/drawing/2014/main" id="{2CE6B58B-65A0-C0B1-EF78-2C76D15F4497}"/>
              </a:ext>
            </a:extLst>
          </p:cNvPr>
          <p:cNvPicPr>
            <a:picLocks noRot="1" noChangeAspect="1"/>
          </p:cNvPicPr>
          <p:nvPr>
            <a:videoFile r:link="rId1"/>
          </p:nvPr>
        </p:nvPicPr>
        <p:blipFill>
          <a:blip r:embed="rId6"/>
          <a:stretch>
            <a:fillRect/>
          </a:stretch>
        </p:blipFill>
        <p:spPr>
          <a:xfrm>
            <a:off x="1998818" y="1763373"/>
            <a:ext cx="7981928" cy="4583613"/>
          </a:xfrm>
          <a:prstGeom prst="rect">
            <a:avLst/>
          </a:prstGeom>
        </p:spPr>
      </p:pic>
      <p:sp>
        <p:nvSpPr>
          <p:cNvPr id="8" name="Text Placeholder 1">
            <a:extLst>
              <a:ext uri="{FF2B5EF4-FFF2-40B4-BE49-F238E27FC236}">
                <a16:creationId xmlns:a16="http://schemas.microsoft.com/office/drawing/2014/main" id="{5C00D15C-E316-B529-0A27-DF8193C071CC}"/>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latin typeface="Century Gothic"/>
              </a:rPr>
              <a:t>Testimonial</a:t>
            </a:r>
            <a:r>
              <a:rPr lang="en-US">
                <a:latin typeface="Century Gothic"/>
              </a:rPr>
              <a:t> Video</a:t>
            </a:r>
            <a:endParaRPr lang="en-US"/>
          </a:p>
        </p:txBody>
      </p:sp>
      <p:sp>
        <p:nvSpPr>
          <p:cNvPr id="11" name="Text Placeholder 1">
            <a:extLst>
              <a:ext uri="{FF2B5EF4-FFF2-40B4-BE49-F238E27FC236}">
                <a16:creationId xmlns:a16="http://schemas.microsoft.com/office/drawing/2014/main" id="{D488C2BC-038C-B56B-278B-C34887F6E952}"/>
              </a:ext>
            </a:extLst>
          </p:cNvPr>
          <p:cNvSpPr txBox="1">
            <a:spLocks/>
          </p:cNvSpPr>
          <p:nvPr/>
        </p:nvSpPr>
        <p:spPr>
          <a:xfrm>
            <a:off x="472434" y="812540"/>
            <a:ext cx="10515864" cy="26103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solidFill>
                  <a:srgbClr val="F37124"/>
                </a:solidFill>
                <a:latin typeface="Century Gothic"/>
              </a:rPr>
              <a:t>Customer: Cisco Systems &amp; DB Schenker</a:t>
            </a:r>
            <a:endParaRPr lang="en-US" sz="2000" b="1">
              <a:solidFill>
                <a:srgbClr val="F37124"/>
              </a:solidFill>
            </a:endParaRPr>
          </a:p>
        </p:txBody>
      </p:sp>
    </p:spTree>
    <p:extLst>
      <p:ext uri="{BB962C8B-B14F-4D97-AF65-F5344CB8AC3E}">
        <p14:creationId xmlns:p14="http://schemas.microsoft.com/office/powerpoint/2010/main" val="45711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8DCC29-A196-D665-D447-DD5B8D68A75C}"/>
              </a:ext>
            </a:extLst>
          </p:cNvPr>
          <p:cNvSpPr/>
          <p:nvPr/>
        </p:nvSpPr>
        <p:spPr>
          <a:xfrm>
            <a:off x="10775576" y="0"/>
            <a:ext cx="1416424" cy="1398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8BA2F64-9BDE-3038-5FE3-F6AFEFEAAAE2}"/>
              </a:ext>
            </a:extLst>
          </p:cNvPr>
          <p:cNvSpPr/>
          <p:nvPr/>
        </p:nvSpPr>
        <p:spPr>
          <a:xfrm>
            <a:off x="0" y="-14993"/>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39AB2982-8992-39A7-7779-EB6EB33D1B2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190" t="2394" r="30584" b="36278"/>
          <a:stretch/>
        </p:blipFill>
        <p:spPr>
          <a:xfrm>
            <a:off x="6096000" y="9080"/>
            <a:ext cx="6096000" cy="6833928"/>
          </a:xfrm>
          <a:prstGeom prst="rect">
            <a:avLst/>
          </a:prstGeom>
        </p:spPr>
      </p:pic>
      <p:pic>
        <p:nvPicPr>
          <p:cNvPr id="7" name="Picture 6">
            <a:extLst>
              <a:ext uri="{FF2B5EF4-FFF2-40B4-BE49-F238E27FC236}">
                <a16:creationId xmlns:a16="http://schemas.microsoft.com/office/drawing/2014/main" id="{ED8AB7A0-02AD-B0D4-2EC1-E54F752184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3926" y="6183328"/>
            <a:ext cx="2140240" cy="263192"/>
          </a:xfrm>
          <a:prstGeom prst="rect">
            <a:avLst/>
          </a:prstGeom>
        </p:spPr>
      </p:pic>
      <p:sp>
        <p:nvSpPr>
          <p:cNvPr id="2" name="Title 19">
            <a:extLst>
              <a:ext uri="{FF2B5EF4-FFF2-40B4-BE49-F238E27FC236}">
                <a16:creationId xmlns:a16="http://schemas.microsoft.com/office/drawing/2014/main" id="{74919869-400F-8CBC-244E-2C901AB77934}"/>
              </a:ext>
            </a:extLst>
          </p:cNvPr>
          <p:cNvSpPr txBox="1">
            <a:spLocks/>
          </p:cNvSpPr>
          <p:nvPr/>
        </p:nvSpPr>
        <p:spPr>
          <a:xfrm>
            <a:off x="876936" y="2097344"/>
            <a:ext cx="5452709" cy="2303122"/>
          </a:xfrm>
          <a:prstGeom prst="rect">
            <a:avLst/>
          </a:prstGeom>
          <a:ln w="12700">
            <a:miter lim="400000"/>
          </a:ln>
        </p:spPr>
        <p:txBody>
          <a:bodyPr lIns="45719" tIns="45720" rIns="45719" bIns="45720" anchor="b">
            <a:normAutofit lnSpcReduction="10000"/>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r>
              <a:rPr lang="en-GB" sz="5400">
                <a:solidFill>
                  <a:schemeClr val="bg1"/>
                </a:solidFill>
                <a:latin typeface="Century Gothic"/>
              </a:rPr>
              <a:t>Implementation and </a:t>
            </a:r>
            <a:endParaRPr lang="en-US">
              <a:solidFill>
                <a:schemeClr val="bg1"/>
              </a:solidFill>
            </a:endParaRPr>
          </a:p>
          <a:p>
            <a:r>
              <a:rPr lang="en-GB" sz="5400" b="1">
                <a:solidFill>
                  <a:schemeClr val="bg1"/>
                </a:solidFill>
                <a:latin typeface="Century Gothic"/>
              </a:rPr>
              <a:t>Rollout</a:t>
            </a:r>
            <a:endParaRPr lang="en-US" sz="5400" b="1">
              <a:solidFill>
                <a:schemeClr val="bg1"/>
              </a:solidFill>
              <a:latin typeface="Century Gothic"/>
            </a:endParaRPr>
          </a:p>
        </p:txBody>
      </p:sp>
      <p:pic>
        <p:nvPicPr>
          <p:cNvPr id="5" name="Picture 4">
            <a:extLst>
              <a:ext uri="{FF2B5EF4-FFF2-40B4-BE49-F238E27FC236}">
                <a16:creationId xmlns:a16="http://schemas.microsoft.com/office/drawing/2014/main" id="{D52E9E9C-030C-1B38-1911-007640DCDC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V="1">
            <a:off x="876390" y="4403025"/>
            <a:ext cx="1239281" cy="91300"/>
          </a:xfrm>
          <a:prstGeom prst="rect">
            <a:avLst/>
          </a:prstGeom>
        </p:spPr>
      </p:pic>
      <p:pic>
        <p:nvPicPr>
          <p:cNvPr id="9" name="Graphic 8">
            <a:extLst>
              <a:ext uri="{FF2B5EF4-FFF2-40B4-BE49-F238E27FC236}">
                <a16:creationId xmlns:a16="http://schemas.microsoft.com/office/drawing/2014/main" id="{DF63648B-730F-9444-294D-956F48B639D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53985" y="2898918"/>
            <a:ext cx="1310007" cy="1310007"/>
          </a:xfrm>
          <a:prstGeom prst="rect">
            <a:avLst/>
          </a:prstGeom>
        </p:spPr>
      </p:pic>
    </p:spTree>
    <p:extLst>
      <p:ext uri="{BB962C8B-B14F-4D97-AF65-F5344CB8AC3E}">
        <p14:creationId xmlns:p14="http://schemas.microsoft.com/office/powerpoint/2010/main" val="27924694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Solution </a:t>
            </a:r>
            <a:r>
              <a:rPr lang="en-US" b="1"/>
              <a:t>Building Blocks</a:t>
            </a:r>
          </a:p>
        </p:txBody>
      </p:sp>
      <p:sp>
        <p:nvSpPr>
          <p:cNvPr id="32" name="Circle: Hollow 8">
            <a:extLst>
              <a:ext uri="{FF2B5EF4-FFF2-40B4-BE49-F238E27FC236}">
                <a16:creationId xmlns:a16="http://schemas.microsoft.com/office/drawing/2014/main" id="{8304A90B-246F-8F23-DB68-59D4D6A72072}"/>
              </a:ext>
            </a:extLst>
          </p:cNvPr>
          <p:cNvSpPr/>
          <p:nvPr/>
        </p:nvSpPr>
        <p:spPr>
          <a:xfrm>
            <a:off x="3593503" y="1246581"/>
            <a:ext cx="4480560" cy="4480560"/>
          </a:xfrm>
          <a:prstGeom prst="donut">
            <a:avLst>
              <a:gd name="adj" fmla="val 7940"/>
            </a:avLst>
          </a:prstGeom>
          <a:ln w="57150">
            <a:solidFill>
              <a:schemeClr val="bg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p:sp>
        <p:nvSpPr>
          <p:cNvPr id="33" name="Block Arc 32">
            <a:extLst>
              <a:ext uri="{FF2B5EF4-FFF2-40B4-BE49-F238E27FC236}">
                <a16:creationId xmlns:a16="http://schemas.microsoft.com/office/drawing/2014/main" id="{12B6595E-F07C-5BBA-A39E-D9B1A379DBEC}"/>
              </a:ext>
            </a:extLst>
          </p:cNvPr>
          <p:cNvSpPr/>
          <p:nvPr/>
        </p:nvSpPr>
        <p:spPr>
          <a:xfrm>
            <a:off x="3598146" y="1241378"/>
            <a:ext cx="4463217" cy="4501637"/>
          </a:xfrm>
          <a:prstGeom prst="blockArc">
            <a:avLst>
              <a:gd name="adj1" fmla="val 10800000"/>
              <a:gd name="adj2" fmla="val 18727673"/>
              <a:gd name="adj3" fmla="val 7967"/>
            </a:avLst>
          </a:prstGeom>
          <a:solidFill>
            <a:schemeClr val="accent6"/>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Block Arc 33">
            <a:extLst>
              <a:ext uri="{FF2B5EF4-FFF2-40B4-BE49-F238E27FC236}">
                <a16:creationId xmlns:a16="http://schemas.microsoft.com/office/drawing/2014/main" id="{3C6EB811-AF03-EAEF-6DF5-1AD39946A8B0}"/>
              </a:ext>
            </a:extLst>
          </p:cNvPr>
          <p:cNvSpPr/>
          <p:nvPr/>
        </p:nvSpPr>
        <p:spPr>
          <a:xfrm rot="7905351">
            <a:off x="3578367" y="1255920"/>
            <a:ext cx="4463217" cy="4501637"/>
          </a:xfrm>
          <a:prstGeom prst="blockArc">
            <a:avLst>
              <a:gd name="adj1" fmla="val 10800000"/>
              <a:gd name="adj2" fmla="val 18727673"/>
              <a:gd name="adj3" fmla="val 7967"/>
            </a:avLst>
          </a:prstGeom>
          <a:solidFill>
            <a:schemeClr val="accent1"/>
          </a:solidFill>
          <a:ln w="57150">
            <a:solidFill>
              <a:schemeClr val="bg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grpSp>
        <p:nvGrpSpPr>
          <p:cNvPr id="35" name="Group 34">
            <a:extLst>
              <a:ext uri="{FF2B5EF4-FFF2-40B4-BE49-F238E27FC236}">
                <a16:creationId xmlns:a16="http://schemas.microsoft.com/office/drawing/2014/main" id="{C7A3B302-543E-FF37-43E6-38756E3D8B5E}"/>
              </a:ext>
            </a:extLst>
          </p:cNvPr>
          <p:cNvGrpSpPr/>
          <p:nvPr/>
        </p:nvGrpSpPr>
        <p:grpSpPr>
          <a:xfrm>
            <a:off x="651531" y="5133084"/>
            <a:ext cx="3561143" cy="481666"/>
            <a:chOff x="1798601" y="5245768"/>
            <a:chExt cx="2725273" cy="481666"/>
          </a:xfrm>
        </p:grpSpPr>
        <p:cxnSp>
          <p:nvCxnSpPr>
            <p:cNvPr id="36" name="Straight Connector 35">
              <a:extLst>
                <a:ext uri="{FF2B5EF4-FFF2-40B4-BE49-F238E27FC236}">
                  <a16:creationId xmlns:a16="http://schemas.microsoft.com/office/drawing/2014/main" id="{9F4CD891-6DAF-D1D5-32C8-A2E3B6B00E4E}"/>
                </a:ext>
              </a:extLst>
            </p:cNvPr>
            <p:cNvCxnSpPr/>
            <p:nvPr/>
          </p:nvCxnSpPr>
          <p:spPr>
            <a:xfrm flipH="1">
              <a:off x="3801979" y="5245768"/>
              <a:ext cx="721895" cy="48166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35E7E16-9BD3-1A34-1E00-2C9BA74741BE}"/>
                </a:ext>
              </a:extLst>
            </p:cNvPr>
            <p:cNvCxnSpPr>
              <a:cxnSpLocks/>
            </p:cNvCxnSpPr>
            <p:nvPr/>
          </p:nvCxnSpPr>
          <p:spPr>
            <a:xfrm flipV="1">
              <a:off x="1798601" y="5727434"/>
              <a:ext cx="200734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DF3F205B-1A52-29D1-EA01-8D51E2DEBF5F}"/>
              </a:ext>
            </a:extLst>
          </p:cNvPr>
          <p:cNvGrpSpPr/>
          <p:nvPr/>
        </p:nvGrpSpPr>
        <p:grpSpPr>
          <a:xfrm>
            <a:off x="508597" y="1358971"/>
            <a:ext cx="3870181" cy="288565"/>
            <a:chOff x="1436747" y="5727434"/>
            <a:chExt cx="2961774" cy="288565"/>
          </a:xfrm>
        </p:grpSpPr>
        <p:cxnSp>
          <p:nvCxnSpPr>
            <p:cNvPr id="39" name="Straight Connector 38">
              <a:extLst>
                <a:ext uri="{FF2B5EF4-FFF2-40B4-BE49-F238E27FC236}">
                  <a16:creationId xmlns:a16="http://schemas.microsoft.com/office/drawing/2014/main" id="{416F9E11-8732-4829-22AF-B39079EC4081}"/>
                </a:ext>
              </a:extLst>
            </p:cNvPr>
            <p:cNvCxnSpPr>
              <a:cxnSpLocks/>
            </p:cNvCxnSpPr>
            <p:nvPr/>
          </p:nvCxnSpPr>
          <p:spPr>
            <a:xfrm flipH="1" flipV="1">
              <a:off x="3801979" y="5727434"/>
              <a:ext cx="596542" cy="288565"/>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310ECD1-9D4F-344B-660B-14BF473EA7FB}"/>
                </a:ext>
              </a:extLst>
            </p:cNvPr>
            <p:cNvCxnSpPr>
              <a:cxnSpLocks/>
            </p:cNvCxnSpPr>
            <p:nvPr/>
          </p:nvCxnSpPr>
          <p:spPr>
            <a:xfrm>
              <a:off x="1436747" y="5727913"/>
              <a:ext cx="23692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C0E8291E-4015-FBE1-9451-94224F5799AE}"/>
              </a:ext>
            </a:extLst>
          </p:cNvPr>
          <p:cNvGrpSpPr/>
          <p:nvPr/>
        </p:nvGrpSpPr>
        <p:grpSpPr>
          <a:xfrm rot="10800000" flipV="1">
            <a:off x="7933051" y="4610478"/>
            <a:ext cx="3693367" cy="481666"/>
            <a:chOff x="1363526" y="5245768"/>
            <a:chExt cx="3160348" cy="481666"/>
          </a:xfrm>
        </p:grpSpPr>
        <p:cxnSp>
          <p:nvCxnSpPr>
            <p:cNvPr id="42" name="Straight Connector 41">
              <a:extLst>
                <a:ext uri="{FF2B5EF4-FFF2-40B4-BE49-F238E27FC236}">
                  <a16:creationId xmlns:a16="http://schemas.microsoft.com/office/drawing/2014/main" id="{1D902F1E-7C6A-D25B-29CE-1930FBC38EFF}"/>
                </a:ext>
              </a:extLst>
            </p:cNvPr>
            <p:cNvCxnSpPr/>
            <p:nvPr/>
          </p:nvCxnSpPr>
          <p:spPr>
            <a:xfrm flipH="1">
              <a:off x="3801979" y="5245768"/>
              <a:ext cx="721895" cy="48166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2F346B9-C962-F4D6-6718-0C4444DB459D}"/>
                </a:ext>
              </a:extLst>
            </p:cNvPr>
            <p:cNvCxnSpPr>
              <a:cxnSpLocks/>
            </p:cNvCxnSpPr>
            <p:nvPr/>
          </p:nvCxnSpPr>
          <p:spPr>
            <a:xfrm rot="10800000" flipH="1" flipV="1">
              <a:off x="1363526" y="5727434"/>
              <a:ext cx="244242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36583D58-C618-283E-F6ED-FA7B873F9F39}"/>
              </a:ext>
            </a:extLst>
          </p:cNvPr>
          <p:cNvSpPr txBox="1"/>
          <p:nvPr/>
        </p:nvSpPr>
        <p:spPr>
          <a:xfrm>
            <a:off x="402689" y="1359799"/>
            <a:ext cx="1141851" cy="369332"/>
          </a:xfrm>
          <a:prstGeom prst="rect">
            <a:avLst/>
          </a:prstGeom>
          <a:noFill/>
        </p:spPr>
        <p:txBody>
          <a:bodyPr wrap="none" rtlCol="0">
            <a:spAutoFit/>
          </a:bodyPr>
          <a:lstStyle/>
          <a:p>
            <a:r>
              <a:rPr lang="en-US">
                <a:solidFill>
                  <a:schemeClr val="accent6"/>
                </a:solidFill>
              </a:rPr>
              <a:t>ENABLERS</a:t>
            </a:r>
          </a:p>
        </p:txBody>
      </p:sp>
      <p:sp>
        <p:nvSpPr>
          <p:cNvPr id="45" name="TextBox 44">
            <a:extLst>
              <a:ext uri="{FF2B5EF4-FFF2-40B4-BE49-F238E27FC236}">
                <a16:creationId xmlns:a16="http://schemas.microsoft.com/office/drawing/2014/main" id="{24DC93D6-F2F6-2A81-1CDC-F968E518CBC1}"/>
              </a:ext>
            </a:extLst>
          </p:cNvPr>
          <p:cNvSpPr txBox="1"/>
          <p:nvPr/>
        </p:nvSpPr>
        <p:spPr>
          <a:xfrm>
            <a:off x="593597" y="5254116"/>
            <a:ext cx="1204176" cy="369332"/>
          </a:xfrm>
          <a:prstGeom prst="rect">
            <a:avLst/>
          </a:prstGeom>
          <a:noFill/>
        </p:spPr>
        <p:txBody>
          <a:bodyPr wrap="none" rtlCol="0">
            <a:spAutoFit/>
          </a:bodyPr>
          <a:lstStyle/>
          <a:p>
            <a:r>
              <a:rPr lang="en-US">
                <a:solidFill>
                  <a:schemeClr val="accent2"/>
                </a:solidFill>
                <a:latin typeface="Century Gothic" panose="020B0502020202020204" pitchFamily="34" charset="0"/>
              </a:rPr>
              <a:t>SERVICES</a:t>
            </a:r>
          </a:p>
        </p:txBody>
      </p:sp>
      <p:sp>
        <p:nvSpPr>
          <p:cNvPr id="46" name="TextBox 45">
            <a:extLst>
              <a:ext uri="{FF2B5EF4-FFF2-40B4-BE49-F238E27FC236}">
                <a16:creationId xmlns:a16="http://schemas.microsoft.com/office/drawing/2014/main" id="{67CAA4C6-B9D4-5FB9-D8CA-4CA620EE533C}"/>
              </a:ext>
            </a:extLst>
          </p:cNvPr>
          <p:cNvSpPr txBox="1"/>
          <p:nvPr/>
        </p:nvSpPr>
        <p:spPr>
          <a:xfrm>
            <a:off x="10944003" y="4730728"/>
            <a:ext cx="758541" cy="369332"/>
          </a:xfrm>
          <a:prstGeom prst="rect">
            <a:avLst/>
          </a:prstGeom>
          <a:noFill/>
        </p:spPr>
        <p:txBody>
          <a:bodyPr wrap="none" rtlCol="0">
            <a:spAutoFit/>
          </a:bodyPr>
          <a:lstStyle/>
          <a:p>
            <a:r>
              <a:rPr lang="en-US">
                <a:solidFill>
                  <a:schemeClr val="accent1"/>
                </a:solidFill>
                <a:latin typeface="Century Gothic" panose="020B0502020202020204" pitchFamily="34" charset="0"/>
              </a:rPr>
              <a:t>SAAS</a:t>
            </a:r>
          </a:p>
        </p:txBody>
      </p:sp>
      <p:sp>
        <p:nvSpPr>
          <p:cNvPr id="47" name="TextBox 46">
            <a:extLst>
              <a:ext uri="{FF2B5EF4-FFF2-40B4-BE49-F238E27FC236}">
                <a16:creationId xmlns:a16="http://schemas.microsoft.com/office/drawing/2014/main" id="{ACD6776C-1D03-8A5B-6EDB-C345555714DA}"/>
              </a:ext>
            </a:extLst>
          </p:cNvPr>
          <p:cNvSpPr txBox="1"/>
          <p:nvPr/>
        </p:nvSpPr>
        <p:spPr>
          <a:xfrm>
            <a:off x="431299" y="1693538"/>
            <a:ext cx="3315921" cy="523220"/>
          </a:xfrm>
          <a:prstGeom prst="rect">
            <a:avLst/>
          </a:prstGeom>
          <a:noFill/>
        </p:spPr>
        <p:txBody>
          <a:bodyPr wrap="square" rtlCol="0">
            <a:spAutoFit/>
          </a:bodyPr>
          <a:lstStyle/>
          <a:p>
            <a:r>
              <a:rPr lang="en-US" sz="1400">
                <a:latin typeface="Century Gothic" panose="020B0502020202020204" pitchFamily="34" charset="0"/>
              </a:rPr>
              <a:t>Gateways, peripherals and sensors, cameras, site kits. </a:t>
            </a:r>
          </a:p>
        </p:txBody>
      </p:sp>
      <p:sp>
        <p:nvSpPr>
          <p:cNvPr id="48" name="TextBox 47">
            <a:extLst>
              <a:ext uri="{FF2B5EF4-FFF2-40B4-BE49-F238E27FC236}">
                <a16:creationId xmlns:a16="http://schemas.microsoft.com/office/drawing/2014/main" id="{2F1ADADD-C698-EA7A-84DE-0F72E0A6AEB5}"/>
              </a:ext>
            </a:extLst>
          </p:cNvPr>
          <p:cNvSpPr txBox="1"/>
          <p:nvPr/>
        </p:nvSpPr>
        <p:spPr>
          <a:xfrm>
            <a:off x="605337" y="4484185"/>
            <a:ext cx="3042433" cy="738664"/>
          </a:xfrm>
          <a:prstGeom prst="rect">
            <a:avLst/>
          </a:prstGeom>
          <a:noFill/>
        </p:spPr>
        <p:txBody>
          <a:bodyPr wrap="square" rtlCol="0">
            <a:spAutoFit/>
          </a:bodyPr>
          <a:lstStyle/>
          <a:p>
            <a:r>
              <a:rPr lang="en-US" sz="1400">
                <a:latin typeface="Century Gothic" panose="020B0502020202020204" pitchFamily="34" charset="0"/>
              </a:rPr>
              <a:t>Installations and training, program management, launch support</a:t>
            </a:r>
          </a:p>
        </p:txBody>
      </p:sp>
      <p:sp>
        <p:nvSpPr>
          <p:cNvPr id="49" name="TextBox 48">
            <a:extLst>
              <a:ext uri="{FF2B5EF4-FFF2-40B4-BE49-F238E27FC236}">
                <a16:creationId xmlns:a16="http://schemas.microsoft.com/office/drawing/2014/main" id="{F8749795-B2C3-8B36-4EE5-659E62946F52}"/>
              </a:ext>
            </a:extLst>
          </p:cNvPr>
          <p:cNvSpPr txBox="1"/>
          <p:nvPr/>
        </p:nvSpPr>
        <p:spPr>
          <a:xfrm>
            <a:off x="8739775" y="3785261"/>
            <a:ext cx="2886644" cy="954107"/>
          </a:xfrm>
          <a:prstGeom prst="rect">
            <a:avLst/>
          </a:prstGeom>
          <a:noFill/>
        </p:spPr>
        <p:txBody>
          <a:bodyPr wrap="square" rtlCol="0">
            <a:spAutoFit/>
          </a:bodyPr>
          <a:lstStyle/>
          <a:p>
            <a:pPr algn="r"/>
            <a:r>
              <a:rPr lang="en-US" sz="1400">
                <a:latin typeface="Century Gothic" panose="020B0502020202020204" pitchFamily="34" charset="0"/>
              </a:rPr>
              <a:t>Core apps, value added features, data powered apps, APIs, hardware extended warranty</a:t>
            </a:r>
          </a:p>
        </p:txBody>
      </p:sp>
      <p:sp>
        <p:nvSpPr>
          <p:cNvPr id="52" name="Oval 51">
            <a:extLst>
              <a:ext uri="{FF2B5EF4-FFF2-40B4-BE49-F238E27FC236}">
                <a16:creationId xmlns:a16="http://schemas.microsoft.com/office/drawing/2014/main" id="{3C9CC261-044B-6AAD-B9ED-27E951BE1A75}"/>
              </a:ext>
            </a:extLst>
          </p:cNvPr>
          <p:cNvSpPr/>
          <p:nvPr/>
        </p:nvSpPr>
        <p:spPr>
          <a:xfrm>
            <a:off x="4412931" y="2017541"/>
            <a:ext cx="2883271" cy="2883271"/>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Graphic 50">
            <a:extLst>
              <a:ext uri="{FF2B5EF4-FFF2-40B4-BE49-F238E27FC236}">
                <a16:creationId xmlns:a16="http://schemas.microsoft.com/office/drawing/2014/main" id="{38AAE6B7-A5EF-E9FB-B396-0C30256CB5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96103" y="2417379"/>
            <a:ext cx="1983485" cy="1983485"/>
          </a:xfrm>
          <a:prstGeom prst="rect">
            <a:avLst/>
          </a:prstGeom>
        </p:spPr>
      </p:pic>
    </p:spTree>
    <p:extLst>
      <p:ext uri="{BB962C8B-B14F-4D97-AF65-F5344CB8AC3E}">
        <p14:creationId xmlns:p14="http://schemas.microsoft.com/office/powerpoint/2010/main" val="7463892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40B174DE-7DA0-FA38-15B1-39B7AF19B672}"/>
              </a:ext>
            </a:extLst>
          </p:cNvPr>
          <p:cNvSpPr/>
          <p:nvPr/>
        </p:nvSpPr>
        <p:spPr>
          <a:xfrm>
            <a:off x="10676923" y="6086707"/>
            <a:ext cx="1253915" cy="4665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Quoting</a:t>
            </a:r>
            <a:r>
              <a:rPr lang="en-US"/>
              <a:t> – CPQ Bundles</a:t>
            </a:r>
          </a:p>
        </p:txBody>
      </p:sp>
      <p:cxnSp>
        <p:nvCxnSpPr>
          <p:cNvPr id="3" name="Straight Connector 2">
            <a:extLst>
              <a:ext uri="{FF2B5EF4-FFF2-40B4-BE49-F238E27FC236}">
                <a16:creationId xmlns:a16="http://schemas.microsoft.com/office/drawing/2014/main" id="{0B63EEF0-3A98-BF0F-CC17-F31FBF5A3123}"/>
              </a:ext>
            </a:extLst>
          </p:cNvPr>
          <p:cNvCxnSpPr>
            <a:cxnSpLocks/>
          </p:cNvCxnSpPr>
          <p:nvPr/>
        </p:nvCxnSpPr>
        <p:spPr>
          <a:xfrm flipV="1">
            <a:off x="4434643" y="1873105"/>
            <a:ext cx="3227608" cy="2208647"/>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61B92775-F191-5B6F-8980-E7916A07F172}"/>
              </a:ext>
            </a:extLst>
          </p:cNvPr>
          <p:cNvCxnSpPr>
            <a:cxnSpLocks/>
          </p:cNvCxnSpPr>
          <p:nvPr/>
        </p:nvCxnSpPr>
        <p:spPr>
          <a:xfrm flipV="1">
            <a:off x="7967662" y="1126685"/>
            <a:ext cx="1659707" cy="453545"/>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A8580CD-B5B1-4387-C50C-9334D155EAD5}"/>
              </a:ext>
            </a:extLst>
          </p:cNvPr>
          <p:cNvCxnSpPr>
            <a:cxnSpLocks/>
          </p:cNvCxnSpPr>
          <p:nvPr/>
        </p:nvCxnSpPr>
        <p:spPr>
          <a:xfrm>
            <a:off x="9776555" y="1114984"/>
            <a:ext cx="1205775" cy="23847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85439EA-DEED-70B8-6CA1-A9985655DFBB}"/>
              </a:ext>
            </a:extLst>
          </p:cNvPr>
          <p:cNvCxnSpPr>
            <a:cxnSpLocks/>
          </p:cNvCxnSpPr>
          <p:nvPr/>
        </p:nvCxnSpPr>
        <p:spPr>
          <a:xfrm>
            <a:off x="10051053" y="2343965"/>
            <a:ext cx="836908" cy="48334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49C6BBA-90B1-FEB0-2AED-B6CC02121A5C}"/>
              </a:ext>
            </a:extLst>
          </p:cNvPr>
          <p:cNvCxnSpPr>
            <a:cxnSpLocks/>
          </p:cNvCxnSpPr>
          <p:nvPr/>
        </p:nvCxnSpPr>
        <p:spPr>
          <a:xfrm>
            <a:off x="8096071" y="1720561"/>
            <a:ext cx="1917776" cy="575489"/>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A680CCE-FB94-874E-B942-2667117BAE26}"/>
              </a:ext>
            </a:extLst>
          </p:cNvPr>
          <p:cNvCxnSpPr>
            <a:cxnSpLocks/>
          </p:cNvCxnSpPr>
          <p:nvPr/>
        </p:nvCxnSpPr>
        <p:spPr>
          <a:xfrm>
            <a:off x="7903376" y="1855808"/>
            <a:ext cx="1142746" cy="1447330"/>
          </a:xfrm>
          <a:prstGeom prst="line">
            <a:avLst/>
          </a:prstGeom>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7D3791EB-1E88-F205-DB54-47B1CBAC90EC}"/>
              </a:ext>
            </a:extLst>
          </p:cNvPr>
          <p:cNvSpPr/>
          <p:nvPr/>
        </p:nvSpPr>
        <p:spPr>
          <a:xfrm>
            <a:off x="9279398" y="612064"/>
            <a:ext cx="1005840" cy="1005840"/>
          </a:xfrm>
          <a:prstGeom prst="ellipse">
            <a:avLst/>
          </a:prstGeom>
          <a:ln w="38100">
            <a:solidFill>
              <a:schemeClr val="accent6"/>
            </a:solidFill>
          </a:ln>
        </p:spPr>
        <p:style>
          <a:lnRef idx="1">
            <a:schemeClr val="accent6"/>
          </a:lnRef>
          <a:fillRef idx="2">
            <a:schemeClr val="accent6"/>
          </a:fillRef>
          <a:effectRef idx="1">
            <a:schemeClr val="accent6"/>
          </a:effectRef>
          <a:fontRef idx="minor">
            <a:schemeClr val="dk1"/>
          </a:fontRef>
        </p:style>
        <p:txBody>
          <a:bodyPr lIns="0" rIns="0" rtlCol="0" anchor="ctr"/>
          <a:lstStyle/>
          <a:p>
            <a:pPr algn="ctr"/>
            <a:r>
              <a:rPr lang="en-US" sz="1200"/>
              <a:t>Vehicle Kit</a:t>
            </a:r>
          </a:p>
        </p:txBody>
      </p:sp>
      <p:sp>
        <p:nvSpPr>
          <p:cNvPr id="10" name="Oval 9">
            <a:extLst>
              <a:ext uri="{FF2B5EF4-FFF2-40B4-BE49-F238E27FC236}">
                <a16:creationId xmlns:a16="http://schemas.microsoft.com/office/drawing/2014/main" id="{1A026C99-3938-4DE0-8A6A-A19225C5E6AD}"/>
              </a:ext>
            </a:extLst>
          </p:cNvPr>
          <p:cNvSpPr/>
          <p:nvPr/>
        </p:nvSpPr>
        <p:spPr>
          <a:xfrm>
            <a:off x="10616570" y="897601"/>
            <a:ext cx="822960" cy="822960"/>
          </a:xfrm>
          <a:prstGeom prst="ellipse">
            <a:avLst/>
          </a:prstGeom>
          <a:ln w="38100">
            <a:solidFill>
              <a:schemeClr val="accent6"/>
            </a:solidFill>
          </a:ln>
        </p:spPr>
        <p:style>
          <a:lnRef idx="1">
            <a:schemeClr val="accent6"/>
          </a:lnRef>
          <a:fillRef idx="2">
            <a:schemeClr val="accent6"/>
          </a:fillRef>
          <a:effectRef idx="1">
            <a:schemeClr val="accent6"/>
          </a:effectRef>
          <a:fontRef idx="minor">
            <a:schemeClr val="dk1"/>
          </a:fontRef>
        </p:style>
        <p:txBody>
          <a:bodyPr lIns="0" rIns="0" rtlCol="0" anchor="ctr"/>
          <a:lstStyle/>
          <a:p>
            <a:pPr algn="ctr"/>
            <a:r>
              <a:rPr lang="en-US" sz="1200"/>
              <a:t>SaaS Core</a:t>
            </a:r>
          </a:p>
        </p:txBody>
      </p:sp>
      <p:sp>
        <p:nvSpPr>
          <p:cNvPr id="11" name="Oval 10">
            <a:extLst>
              <a:ext uri="{FF2B5EF4-FFF2-40B4-BE49-F238E27FC236}">
                <a16:creationId xmlns:a16="http://schemas.microsoft.com/office/drawing/2014/main" id="{BB87ED58-C00D-5C22-79DC-677B6A703393}"/>
              </a:ext>
            </a:extLst>
          </p:cNvPr>
          <p:cNvSpPr/>
          <p:nvPr/>
        </p:nvSpPr>
        <p:spPr>
          <a:xfrm>
            <a:off x="9510927" y="1783219"/>
            <a:ext cx="1005840" cy="1005840"/>
          </a:xfrm>
          <a:prstGeom prst="ellipse">
            <a:avLst/>
          </a:prstGeom>
          <a:ln w="38100">
            <a:solidFill>
              <a:schemeClr val="accent6"/>
            </a:solidFill>
          </a:ln>
        </p:spPr>
        <p:style>
          <a:lnRef idx="1">
            <a:schemeClr val="accent6"/>
          </a:lnRef>
          <a:fillRef idx="2">
            <a:schemeClr val="accent6"/>
          </a:fillRef>
          <a:effectRef idx="1">
            <a:schemeClr val="accent6"/>
          </a:effectRef>
          <a:fontRef idx="minor">
            <a:schemeClr val="dk1"/>
          </a:fontRef>
        </p:style>
        <p:txBody>
          <a:bodyPr lIns="0" rIns="0" rtlCol="0" anchor="ctr"/>
          <a:lstStyle/>
          <a:p>
            <a:pPr algn="ctr"/>
            <a:r>
              <a:rPr lang="en-US" sz="1200"/>
              <a:t>Speed Manager</a:t>
            </a:r>
          </a:p>
        </p:txBody>
      </p:sp>
      <p:sp>
        <p:nvSpPr>
          <p:cNvPr id="12" name="Oval 11">
            <a:extLst>
              <a:ext uri="{FF2B5EF4-FFF2-40B4-BE49-F238E27FC236}">
                <a16:creationId xmlns:a16="http://schemas.microsoft.com/office/drawing/2014/main" id="{C1DDCDDD-C3FC-C5CE-7BD6-D81AED94AA0F}"/>
              </a:ext>
            </a:extLst>
          </p:cNvPr>
          <p:cNvSpPr/>
          <p:nvPr/>
        </p:nvSpPr>
        <p:spPr>
          <a:xfrm>
            <a:off x="10616570" y="2425443"/>
            <a:ext cx="731520" cy="731520"/>
          </a:xfrm>
          <a:prstGeom prst="ellipse">
            <a:avLst/>
          </a:prstGeom>
          <a:ln w="38100">
            <a:solidFill>
              <a:schemeClr val="accent6"/>
            </a:solidFill>
          </a:ln>
        </p:spPr>
        <p:style>
          <a:lnRef idx="1">
            <a:schemeClr val="accent6"/>
          </a:lnRef>
          <a:fillRef idx="2">
            <a:schemeClr val="accent6"/>
          </a:fillRef>
          <a:effectRef idx="1">
            <a:schemeClr val="accent6"/>
          </a:effectRef>
          <a:fontRef idx="minor">
            <a:schemeClr val="dk1"/>
          </a:fontRef>
        </p:style>
        <p:txBody>
          <a:bodyPr lIns="0" rIns="0" rtlCol="0" anchor="ctr"/>
          <a:lstStyle/>
          <a:p>
            <a:pPr algn="ctr"/>
            <a:r>
              <a:rPr lang="en-US" sz="1200"/>
              <a:t>Site Kit</a:t>
            </a:r>
          </a:p>
        </p:txBody>
      </p:sp>
      <p:sp>
        <p:nvSpPr>
          <p:cNvPr id="13" name="Oval 12">
            <a:extLst>
              <a:ext uri="{FF2B5EF4-FFF2-40B4-BE49-F238E27FC236}">
                <a16:creationId xmlns:a16="http://schemas.microsoft.com/office/drawing/2014/main" id="{DAA1F649-9746-136D-5E74-3EAF8F39CCA0}"/>
              </a:ext>
            </a:extLst>
          </p:cNvPr>
          <p:cNvSpPr/>
          <p:nvPr/>
        </p:nvSpPr>
        <p:spPr>
          <a:xfrm>
            <a:off x="8562489" y="2827313"/>
            <a:ext cx="1005840" cy="1005840"/>
          </a:xfrm>
          <a:prstGeom prst="ellipse">
            <a:avLst/>
          </a:prstGeom>
          <a:ln w="38100">
            <a:solidFill>
              <a:schemeClr val="accent6"/>
            </a:solidFill>
          </a:ln>
        </p:spPr>
        <p:style>
          <a:lnRef idx="1">
            <a:schemeClr val="accent6"/>
          </a:lnRef>
          <a:fillRef idx="2">
            <a:schemeClr val="accent6"/>
          </a:fillRef>
          <a:effectRef idx="1">
            <a:schemeClr val="accent6"/>
          </a:effectRef>
          <a:fontRef idx="minor">
            <a:schemeClr val="dk1"/>
          </a:fontRef>
        </p:style>
        <p:txBody>
          <a:bodyPr lIns="0" rIns="0" rtlCol="0" anchor="ctr"/>
          <a:lstStyle/>
          <a:p>
            <a:pPr algn="ctr"/>
            <a:r>
              <a:rPr lang="en-US" sz="1200"/>
              <a:t>One time services</a:t>
            </a:r>
          </a:p>
        </p:txBody>
      </p:sp>
      <p:cxnSp>
        <p:nvCxnSpPr>
          <p:cNvPr id="14" name="Straight Connector 13">
            <a:extLst>
              <a:ext uri="{FF2B5EF4-FFF2-40B4-BE49-F238E27FC236}">
                <a16:creationId xmlns:a16="http://schemas.microsoft.com/office/drawing/2014/main" id="{6E365E67-B114-F447-BB0A-E6F4AE69FC7D}"/>
              </a:ext>
            </a:extLst>
          </p:cNvPr>
          <p:cNvCxnSpPr>
            <a:cxnSpLocks/>
          </p:cNvCxnSpPr>
          <p:nvPr/>
        </p:nvCxnSpPr>
        <p:spPr>
          <a:xfrm>
            <a:off x="4563904" y="4129350"/>
            <a:ext cx="1966389" cy="555061"/>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7AEA69E-E442-11B3-A7C4-BF10753746B0}"/>
              </a:ext>
            </a:extLst>
          </p:cNvPr>
          <p:cNvSpPr txBox="1"/>
          <p:nvPr/>
        </p:nvSpPr>
        <p:spPr>
          <a:xfrm>
            <a:off x="1877700" y="1119162"/>
            <a:ext cx="2062742" cy="369332"/>
          </a:xfrm>
          <a:prstGeom prst="rect">
            <a:avLst/>
          </a:prstGeom>
          <a:noFill/>
        </p:spPr>
        <p:txBody>
          <a:bodyPr wrap="square" rtlCol="0">
            <a:spAutoFit/>
          </a:bodyPr>
          <a:lstStyle/>
          <a:p>
            <a:pPr algn="ctr"/>
            <a:r>
              <a:rPr lang="en-US">
                <a:latin typeface="Century Gothic" panose="020B0502020202020204" pitchFamily="34" charset="0"/>
              </a:rPr>
              <a:t>Gateway Bundle</a:t>
            </a:r>
          </a:p>
        </p:txBody>
      </p:sp>
      <p:sp>
        <p:nvSpPr>
          <p:cNvPr id="16" name="Oval 15">
            <a:extLst>
              <a:ext uri="{FF2B5EF4-FFF2-40B4-BE49-F238E27FC236}">
                <a16:creationId xmlns:a16="http://schemas.microsoft.com/office/drawing/2014/main" id="{AC33D83C-8632-0993-5917-0F71900900A0}"/>
              </a:ext>
            </a:extLst>
          </p:cNvPr>
          <p:cNvSpPr/>
          <p:nvPr/>
        </p:nvSpPr>
        <p:spPr>
          <a:xfrm>
            <a:off x="10097951" y="4816264"/>
            <a:ext cx="1371600" cy="1371600"/>
          </a:xfrm>
          <a:prstGeom prst="ellipse">
            <a:avLst/>
          </a:prstGeom>
          <a:solidFill>
            <a:srgbClr val="DFEDE9"/>
          </a:solidFill>
          <a:ln w="38100">
            <a:solidFill>
              <a:schemeClr val="accent1"/>
            </a:solidFill>
          </a:ln>
        </p:spPr>
        <p:style>
          <a:lnRef idx="1">
            <a:schemeClr val="accent3"/>
          </a:lnRef>
          <a:fillRef idx="2">
            <a:schemeClr val="accent3"/>
          </a:fillRef>
          <a:effectRef idx="1">
            <a:schemeClr val="accent3"/>
          </a:effectRef>
          <a:fontRef idx="minor">
            <a:schemeClr val="dk1"/>
          </a:fontRef>
        </p:style>
        <p:txBody>
          <a:bodyPr lIns="0" rIns="0" rtlCol="0" anchor="ctr"/>
          <a:lstStyle/>
          <a:p>
            <a:pPr algn="ctr"/>
            <a:r>
              <a:rPr lang="en-US" sz="1600"/>
              <a:t>Speed</a:t>
            </a:r>
          </a:p>
          <a:p>
            <a:pPr algn="ctr"/>
            <a:r>
              <a:rPr lang="en-US" sz="1600"/>
              <a:t>Weighing</a:t>
            </a:r>
          </a:p>
          <a:p>
            <a:pPr algn="ctr"/>
            <a:r>
              <a:rPr lang="en-US" sz="1600"/>
              <a:t>Lights</a:t>
            </a:r>
          </a:p>
        </p:txBody>
      </p:sp>
      <p:sp>
        <p:nvSpPr>
          <p:cNvPr id="17" name="TextBox 16">
            <a:extLst>
              <a:ext uri="{FF2B5EF4-FFF2-40B4-BE49-F238E27FC236}">
                <a16:creationId xmlns:a16="http://schemas.microsoft.com/office/drawing/2014/main" id="{6076355F-A286-EF88-1A74-AFB983E29545}"/>
              </a:ext>
            </a:extLst>
          </p:cNvPr>
          <p:cNvSpPr txBox="1"/>
          <p:nvPr/>
        </p:nvSpPr>
        <p:spPr>
          <a:xfrm>
            <a:off x="9752380" y="4415400"/>
            <a:ext cx="2062742" cy="369332"/>
          </a:xfrm>
          <a:prstGeom prst="rect">
            <a:avLst/>
          </a:prstGeom>
          <a:noFill/>
        </p:spPr>
        <p:txBody>
          <a:bodyPr wrap="square" rtlCol="0">
            <a:spAutoFit/>
          </a:bodyPr>
          <a:lstStyle/>
          <a:p>
            <a:pPr algn="ctr"/>
            <a:r>
              <a:rPr lang="en-US">
                <a:latin typeface="Century Gothic" panose="020B0502020202020204" pitchFamily="34" charset="0"/>
              </a:rPr>
              <a:t>Other Bundles</a:t>
            </a:r>
          </a:p>
        </p:txBody>
      </p:sp>
      <p:grpSp>
        <p:nvGrpSpPr>
          <p:cNvPr id="18" name="Group 17">
            <a:extLst>
              <a:ext uri="{FF2B5EF4-FFF2-40B4-BE49-F238E27FC236}">
                <a16:creationId xmlns:a16="http://schemas.microsoft.com/office/drawing/2014/main" id="{146D565B-DD0E-621F-2848-894FE5204662}"/>
              </a:ext>
            </a:extLst>
          </p:cNvPr>
          <p:cNvGrpSpPr/>
          <p:nvPr/>
        </p:nvGrpSpPr>
        <p:grpSpPr>
          <a:xfrm>
            <a:off x="535498" y="1245009"/>
            <a:ext cx="5512949" cy="4376738"/>
            <a:chOff x="773354" y="1457415"/>
            <a:chExt cx="5512949" cy="4376738"/>
          </a:xfrm>
        </p:grpSpPr>
        <p:cxnSp>
          <p:nvCxnSpPr>
            <p:cNvPr id="19" name="Straight Connector 18">
              <a:extLst>
                <a:ext uri="{FF2B5EF4-FFF2-40B4-BE49-F238E27FC236}">
                  <a16:creationId xmlns:a16="http://schemas.microsoft.com/office/drawing/2014/main" id="{8C92B4E8-4C4A-E2AD-B66E-063A3D7A7115}"/>
                </a:ext>
              </a:extLst>
            </p:cNvPr>
            <p:cNvCxnSpPr>
              <a:cxnSpLocks/>
            </p:cNvCxnSpPr>
            <p:nvPr/>
          </p:nvCxnSpPr>
          <p:spPr>
            <a:xfrm>
              <a:off x="1197990" y="2115847"/>
              <a:ext cx="1878600" cy="81014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7D799E1-1C92-462F-8841-EDD4A7F14414}"/>
                </a:ext>
              </a:extLst>
            </p:cNvPr>
            <p:cNvCxnSpPr>
              <a:cxnSpLocks/>
            </p:cNvCxnSpPr>
            <p:nvPr/>
          </p:nvCxnSpPr>
          <p:spPr>
            <a:xfrm flipV="1">
              <a:off x="3214302" y="2418909"/>
              <a:ext cx="1722846" cy="5186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EB64153-0B2E-0171-4F6A-1D8F7D5357C0}"/>
                </a:ext>
              </a:extLst>
            </p:cNvPr>
            <p:cNvCxnSpPr>
              <a:cxnSpLocks/>
            </p:cNvCxnSpPr>
            <p:nvPr/>
          </p:nvCxnSpPr>
          <p:spPr>
            <a:xfrm flipV="1">
              <a:off x="4997018" y="1837509"/>
              <a:ext cx="872668" cy="558169"/>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AEE2B92-E64D-C8CE-665D-2DE8C69EE120}"/>
                </a:ext>
              </a:extLst>
            </p:cNvPr>
            <p:cNvCxnSpPr>
              <a:cxnSpLocks/>
            </p:cNvCxnSpPr>
            <p:nvPr/>
          </p:nvCxnSpPr>
          <p:spPr>
            <a:xfrm>
              <a:off x="3137904" y="2937518"/>
              <a:ext cx="1603695" cy="1390637"/>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4BA09E0-A962-D68D-73F1-3F6D18A5938E}"/>
                </a:ext>
              </a:extLst>
            </p:cNvPr>
            <p:cNvCxnSpPr>
              <a:cxnSpLocks/>
            </p:cNvCxnSpPr>
            <p:nvPr/>
          </p:nvCxnSpPr>
          <p:spPr>
            <a:xfrm flipV="1">
              <a:off x="1452709" y="2913101"/>
              <a:ext cx="1582718" cy="13459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6EEF296-67B0-9416-0C0A-A467028DCF84}"/>
                </a:ext>
              </a:extLst>
            </p:cNvPr>
            <p:cNvCxnSpPr>
              <a:cxnSpLocks/>
            </p:cNvCxnSpPr>
            <p:nvPr/>
          </p:nvCxnSpPr>
          <p:spPr>
            <a:xfrm flipH="1">
              <a:off x="2585068" y="2913101"/>
              <a:ext cx="491522" cy="226682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C85B5F7-3D1E-FF20-32FC-1970E109B491}"/>
                </a:ext>
              </a:extLst>
            </p:cNvPr>
            <p:cNvCxnSpPr>
              <a:cxnSpLocks/>
            </p:cNvCxnSpPr>
            <p:nvPr/>
          </p:nvCxnSpPr>
          <p:spPr>
            <a:xfrm flipH="1">
              <a:off x="4034673" y="4328155"/>
              <a:ext cx="704309" cy="1237271"/>
            </a:xfrm>
            <a:prstGeom prst="line">
              <a:avLst/>
            </a:prstGeom>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CC6E2F6A-B645-CD92-F118-63AF44ABED56}"/>
                </a:ext>
              </a:extLst>
            </p:cNvPr>
            <p:cNvSpPr/>
            <p:nvPr/>
          </p:nvSpPr>
          <p:spPr>
            <a:xfrm>
              <a:off x="4309537" y="1942808"/>
              <a:ext cx="1005840" cy="1005840"/>
            </a:xfrm>
            <a:prstGeom prst="ellipse">
              <a:avLst/>
            </a:prstGeom>
            <a:ln w="38100">
              <a:solidFill>
                <a:schemeClr val="accent4"/>
              </a:solidFill>
            </a:ln>
          </p:spPr>
          <p:style>
            <a:lnRef idx="1">
              <a:schemeClr val="accent4"/>
            </a:lnRef>
            <a:fillRef idx="2">
              <a:schemeClr val="accent4"/>
            </a:fillRef>
            <a:effectRef idx="1">
              <a:schemeClr val="accent4"/>
            </a:effectRef>
            <a:fontRef idx="minor">
              <a:schemeClr val="dk1"/>
            </a:fontRef>
          </p:style>
          <p:txBody>
            <a:bodyPr lIns="0" rIns="0" rtlCol="0" anchor="ctr"/>
            <a:lstStyle/>
            <a:p>
              <a:pPr algn="ctr"/>
              <a:r>
                <a:rPr lang="en-US" sz="1200"/>
                <a:t>Vehicle Kit</a:t>
              </a:r>
            </a:p>
          </p:txBody>
        </p:sp>
        <p:sp>
          <p:nvSpPr>
            <p:cNvPr id="27" name="Oval 26">
              <a:extLst>
                <a:ext uri="{FF2B5EF4-FFF2-40B4-BE49-F238E27FC236}">
                  <a16:creationId xmlns:a16="http://schemas.microsoft.com/office/drawing/2014/main" id="{0361696F-9CF4-E5CA-59B2-AC47D3DDAE7B}"/>
                </a:ext>
              </a:extLst>
            </p:cNvPr>
            <p:cNvSpPr/>
            <p:nvPr/>
          </p:nvSpPr>
          <p:spPr>
            <a:xfrm>
              <a:off x="5463343" y="1457415"/>
              <a:ext cx="822960" cy="822960"/>
            </a:xfrm>
            <a:prstGeom prst="ellipse">
              <a:avLst/>
            </a:prstGeom>
            <a:ln w="38100">
              <a:solidFill>
                <a:schemeClr val="accent4"/>
              </a:solidFill>
            </a:ln>
          </p:spPr>
          <p:style>
            <a:lnRef idx="1">
              <a:schemeClr val="accent4"/>
            </a:lnRef>
            <a:fillRef idx="2">
              <a:schemeClr val="accent4"/>
            </a:fillRef>
            <a:effectRef idx="1">
              <a:schemeClr val="accent4"/>
            </a:effectRef>
            <a:fontRef idx="minor">
              <a:schemeClr val="dk1"/>
            </a:fontRef>
          </p:style>
          <p:txBody>
            <a:bodyPr lIns="0" rIns="0" rtlCol="0" anchor="ctr"/>
            <a:lstStyle/>
            <a:p>
              <a:pPr algn="ctr"/>
              <a:r>
                <a:rPr lang="en-US" sz="1200"/>
                <a:t>SaaS Core</a:t>
              </a:r>
            </a:p>
          </p:txBody>
        </p:sp>
        <p:sp>
          <p:nvSpPr>
            <p:cNvPr id="28" name="Oval 27">
              <a:extLst>
                <a:ext uri="{FF2B5EF4-FFF2-40B4-BE49-F238E27FC236}">
                  <a16:creationId xmlns:a16="http://schemas.microsoft.com/office/drawing/2014/main" id="{C43CFA9A-5268-DD3C-E5AB-6507A61A8ADE}"/>
                </a:ext>
              </a:extLst>
            </p:cNvPr>
            <p:cNvSpPr/>
            <p:nvPr/>
          </p:nvSpPr>
          <p:spPr>
            <a:xfrm>
              <a:off x="4238679" y="3825235"/>
              <a:ext cx="1005840" cy="1005840"/>
            </a:xfrm>
            <a:prstGeom prst="ellipse">
              <a:avLst/>
            </a:prstGeom>
            <a:ln w="38100">
              <a:solidFill>
                <a:schemeClr val="accent4"/>
              </a:solidFill>
            </a:ln>
          </p:spPr>
          <p:style>
            <a:lnRef idx="1">
              <a:schemeClr val="accent4"/>
            </a:lnRef>
            <a:fillRef idx="2">
              <a:schemeClr val="accent4"/>
            </a:fillRef>
            <a:effectRef idx="1">
              <a:schemeClr val="accent4"/>
            </a:effectRef>
            <a:fontRef idx="minor">
              <a:schemeClr val="dk1"/>
            </a:fontRef>
          </p:style>
          <p:txBody>
            <a:bodyPr lIns="0" rIns="0" rtlCol="0" anchor="ctr"/>
            <a:lstStyle/>
            <a:p>
              <a:pPr algn="ctr"/>
              <a:r>
                <a:rPr lang="en-US" sz="1200"/>
                <a:t>Sensors</a:t>
              </a:r>
            </a:p>
          </p:txBody>
        </p:sp>
        <p:sp>
          <p:nvSpPr>
            <p:cNvPr id="29" name="Oval 28">
              <a:extLst>
                <a:ext uri="{FF2B5EF4-FFF2-40B4-BE49-F238E27FC236}">
                  <a16:creationId xmlns:a16="http://schemas.microsoft.com/office/drawing/2014/main" id="{F1670339-6141-D931-F563-7FE2ABD7CFC9}"/>
                </a:ext>
              </a:extLst>
            </p:cNvPr>
            <p:cNvSpPr/>
            <p:nvPr/>
          </p:nvSpPr>
          <p:spPr>
            <a:xfrm>
              <a:off x="773354" y="1632009"/>
              <a:ext cx="1005840" cy="1005840"/>
            </a:xfrm>
            <a:prstGeom prst="ellipse">
              <a:avLst/>
            </a:prstGeom>
            <a:ln w="38100">
              <a:solidFill>
                <a:schemeClr val="accent4"/>
              </a:solidFill>
            </a:ln>
          </p:spPr>
          <p:style>
            <a:lnRef idx="1">
              <a:schemeClr val="accent4"/>
            </a:lnRef>
            <a:fillRef idx="2">
              <a:schemeClr val="accent4"/>
            </a:fillRef>
            <a:effectRef idx="1">
              <a:schemeClr val="accent4"/>
            </a:effectRef>
            <a:fontRef idx="minor">
              <a:schemeClr val="dk1"/>
            </a:fontRef>
          </p:style>
          <p:txBody>
            <a:bodyPr lIns="0" rIns="0" rtlCol="0" anchor="ctr"/>
            <a:lstStyle/>
            <a:p>
              <a:pPr algn="ctr"/>
              <a:r>
                <a:rPr lang="en-US" sz="1200"/>
                <a:t>Site Kit</a:t>
              </a:r>
            </a:p>
          </p:txBody>
        </p:sp>
        <p:sp>
          <p:nvSpPr>
            <p:cNvPr id="31" name="Oval 30">
              <a:extLst>
                <a:ext uri="{FF2B5EF4-FFF2-40B4-BE49-F238E27FC236}">
                  <a16:creationId xmlns:a16="http://schemas.microsoft.com/office/drawing/2014/main" id="{2CE225EB-EBD1-88CE-A90C-C08AD8E571B7}"/>
                </a:ext>
              </a:extLst>
            </p:cNvPr>
            <p:cNvSpPr/>
            <p:nvPr/>
          </p:nvSpPr>
          <p:spPr>
            <a:xfrm>
              <a:off x="3706029" y="5011193"/>
              <a:ext cx="822960" cy="822960"/>
            </a:xfrm>
            <a:prstGeom prst="ellipse">
              <a:avLst/>
            </a:prstGeom>
            <a:ln w="38100">
              <a:solidFill>
                <a:schemeClr val="accent4"/>
              </a:solidFill>
            </a:ln>
          </p:spPr>
          <p:style>
            <a:lnRef idx="1">
              <a:schemeClr val="accent4"/>
            </a:lnRef>
            <a:fillRef idx="2">
              <a:schemeClr val="accent4"/>
            </a:fillRef>
            <a:effectRef idx="1">
              <a:schemeClr val="accent4"/>
            </a:effectRef>
            <a:fontRef idx="minor">
              <a:schemeClr val="dk1"/>
            </a:fontRef>
          </p:style>
          <p:txBody>
            <a:bodyPr lIns="0" rIns="0" rtlCol="0" anchor="ctr"/>
            <a:lstStyle/>
            <a:p>
              <a:pPr algn="ctr"/>
              <a:r>
                <a:rPr lang="en-US" sz="1200"/>
                <a:t>Added SaaS</a:t>
              </a:r>
            </a:p>
          </p:txBody>
        </p:sp>
        <p:sp>
          <p:nvSpPr>
            <p:cNvPr id="32" name="Oval 31">
              <a:extLst>
                <a:ext uri="{FF2B5EF4-FFF2-40B4-BE49-F238E27FC236}">
                  <a16:creationId xmlns:a16="http://schemas.microsoft.com/office/drawing/2014/main" id="{9AC57B1B-E74A-15AD-33A7-0C4D23BD09CC}"/>
                </a:ext>
              </a:extLst>
            </p:cNvPr>
            <p:cNvSpPr/>
            <p:nvPr/>
          </p:nvSpPr>
          <p:spPr>
            <a:xfrm>
              <a:off x="949789" y="3766252"/>
              <a:ext cx="1005840" cy="1005840"/>
            </a:xfrm>
            <a:prstGeom prst="ellipse">
              <a:avLst/>
            </a:prstGeom>
            <a:ln w="38100">
              <a:solidFill>
                <a:schemeClr val="accent4"/>
              </a:solidFill>
            </a:ln>
          </p:spPr>
          <p:style>
            <a:lnRef idx="1">
              <a:schemeClr val="accent4"/>
            </a:lnRef>
            <a:fillRef idx="2">
              <a:schemeClr val="accent4"/>
            </a:fillRef>
            <a:effectRef idx="1">
              <a:schemeClr val="accent4"/>
            </a:effectRef>
            <a:fontRef idx="minor">
              <a:schemeClr val="dk1"/>
            </a:fontRef>
          </p:style>
          <p:txBody>
            <a:bodyPr lIns="0" rIns="0" rtlCol="0" anchor="ctr"/>
            <a:lstStyle/>
            <a:p>
              <a:pPr algn="ctr"/>
              <a:r>
                <a:rPr lang="en-US" sz="1200"/>
                <a:t>One time services</a:t>
              </a:r>
            </a:p>
          </p:txBody>
        </p:sp>
        <p:sp>
          <p:nvSpPr>
            <p:cNvPr id="33" name="Oval 32">
              <a:extLst>
                <a:ext uri="{FF2B5EF4-FFF2-40B4-BE49-F238E27FC236}">
                  <a16:creationId xmlns:a16="http://schemas.microsoft.com/office/drawing/2014/main" id="{FE72ECC6-0072-902B-CD46-E35586A75825}"/>
                </a:ext>
              </a:extLst>
            </p:cNvPr>
            <p:cNvSpPr/>
            <p:nvPr/>
          </p:nvSpPr>
          <p:spPr>
            <a:xfrm>
              <a:off x="2113998" y="4661375"/>
              <a:ext cx="1005840" cy="1005840"/>
            </a:xfrm>
            <a:prstGeom prst="ellipse">
              <a:avLst/>
            </a:prstGeom>
            <a:ln w="38100">
              <a:solidFill>
                <a:schemeClr val="accent4"/>
              </a:solidFill>
            </a:ln>
          </p:spPr>
          <p:style>
            <a:lnRef idx="1">
              <a:schemeClr val="accent4"/>
            </a:lnRef>
            <a:fillRef idx="2">
              <a:schemeClr val="accent4"/>
            </a:fillRef>
            <a:effectRef idx="1">
              <a:schemeClr val="accent4"/>
            </a:effectRef>
            <a:fontRef idx="minor">
              <a:schemeClr val="dk1"/>
            </a:fontRef>
          </p:style>
          <p:txBody>
            <a:bodyPr lIns="0" rIns="0" rtlCol="0" anchor="ctr"/>
            <a:lstStyle/>
            <a:p>
              <a:pPr algn="ctr"/>
              <a:r>
                <a:rPr lang="en-US" sz="1200"/>
                <a:t>Added Software SaaS</a:t>
              </a:r>
            </a:p>
          </p:txBody>
        </p:sp>
      </p:grpSp>
      <p:grpSp>
        <p:nvGrpSpPr>
          <p:cNvPr id="34" name="Group 33">
            <a:extLst>
              <a:ext uri="{FF2B5EF4-FFF2-40B4-BE49-F238E27FC236}">
                <a16:creationId xmlns:a16="http://schemas.microsoft.com/office/drawing/2014/main" id="{04E00802-FCD9-BCD8-9ADD-184D2CDA7AAA}"/>
              </a:ext>
            </a:extLst>
          </p:cNvPr>
          <p:cNvGrpSpPr/>
          <p:nvPr/>
        </p:nvGrpSpPr>
        <p:grpSpPr>
          <a:xfrm>
            <a:off x="1894208" y="1640094"/>
            <a:ext cx="2011680" cy="2011680"/>
            <a:chOff x="1458831" y="2065763"/>
            <a:chExt cx="2011680" cy="2011680"/>
          </a:xfrm>
        </p:grpSpPr>
        <p:sp>
          <p:nvSpPr>
            <p:cNvPr id="35" name="Oval 34">
              <a:extLst>
                <a:ext uri="{FF2B5EF4-FFF2-40B4-BE49-F238E27FC236}">
                  <a16:creationId xmlns:a16="http://schemas.microsoft.com/office/drawing/2014/main" id="{88D0DFEB-A14E-52EC-AB0F-9616C0157C39}"/>
                </a:ext>
              </a:extLst>
            </p:cNvPr>
            <p:cNvSpPr/>
            <p:nvPr/>
          </p:nvSpPr>
          <p:spPr>
            <a:xfrm>
              <a:off x="1458831" y="2065763"/>
              <a:ext cx="2011680" cy="2011680"/>
            </a:xfrm>
            <a:prstGeom prst="ellipse">
              <a:avLst/>
            </a:prstGeom>
            <a:ln w="38100"/>
          </p:spPr>
          <p:style>
            <a:lnRef idx="1">
              <a:schemeClr val="accent4"/>
            </a:lnRef>
            <a:fillRef idx="2">
              <a:schemeClr val="accent4"/>
            </a:fillRef>
            <a:effectRef idx="1">
              <a:schemeClr val="accent4"/>
            </a:effectRef>
            <a:fontRef idx="minor">
              <a:schemeClr val="dk1"/>
            </a:fontRef>
          </p:style>
          <p:txBody>
            <a:bodyPr lIns="0" rIns="0" rtlCol="0" anchor="ctr"/>
            <a:lstStyle/>
            <a:p>
              <a:pPr algn="ctr"/>
              <a:endParaRPr lang="en-US"/>
            </a:p>
          </p:txBody>
        </p:sp>
        <p:pic>
          <p:nvPicPr>
            <p:cNvPr id="36" name="Picture 35" descr="A close-up of a black device&#10;&#10;Description automatically generated">
              <a:extLst>
                <a:ext uri="{FF2B5EF4-FFF2-40B4-BE49-F238E27FC236}">
                  <a16:creationId xmlns:a16="http://schemas.microsoft.com/office/drawing/2014/main" id="{6BE89A3C-1035-7A5E-018D-D40333A7FD4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8559" r="28874"/>
            <a:stretch/>
          </p:blipFill>
          <p:spPr>
            <a:xfrm>
              <a:off x="2087326" y="2529738"/>
              <a:ext cx="754690" cy="997303"/>
            </a:xfrm>
            <a:prstGeom prst="rect">
              <a:avLst/>
            </a:prstGeom>
          </p:spPr>
        </p:pic>
      </p:grpSp>
      <p:grpSp>
        <p:nvGrpSpPr>
          <p:cNvPr id="37" name="Group 36">
            <a:extLst>
              <a:ext uri="{FF2B5EF4-FFF2-40B4-BE49-F238E27FC236}">
                <a16:creationId xmlns:a16="http://schemas.microsoft.com/office/drawing/2014/main" id="{25A29C41-5447-CB9D-5D6C-80D0195A7A37}"/>
              </a:ext>
            </a:extLst>
          </p:cNvPr>
          <p:cNvGrpSpPr/>
          <p:nvPr/>
        </p:nvGrpSpPr>
        <p:grpSpPr>
          <a:xfrm>
            <a:off x="6755126" y="295734"/>
            <a:ext cx="2425072" cy="2434575"/>
            <a:chOff x="8839506" y="637028"/>
            <a:chExt cx="2425072" cy="2434575"/>
          </a:xfrm>
        </p:grpSpPr>
        <p:sp>
          <p:nvSpPr>
            <p:cNvPr id="38" name="Oval 37">
              <a:extLst>
                <a:ext uri="{FF2B5EF4-FFF2-40B4-BE49-F238E27FC236}">
                  <a16:creationId xmlns:a16="http://schemas.microsoft.com/office/drawing/2014/main" id="{632FCB3D-54AF-D978-79BC-805442059CA9}"/>
                </a:ext>
              </a:extLst>
            </p:cNvPr>
            <p:cNvSpPr/>
            <p:nvPr/>
          </p:nvSpPr>
          <p:spPr>
            <a:xfrm>
              <a:off x="9046202" y="1059923"/>
              <a:ext cx="2011680" cy="2011680"/>
            </a:xfrm>
            <a:prstGeom prst="ellipse">
              <a:avLst/>
            </a:prstGeom>
            <a:ln w="38100">
              <a:solidFill>
                <a:schemeClr val="accent6"/>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9" name="TextBox 38">
              <a:extLst>
                <a:ext uri="{FF2B5EF4-FFF2-40B4-BE49-F238E27FC236}">
                  <a16:creationId xmlns:a16="http://schemas.microsoft.com/office/drawing/2014/main" id="{11CDA822-9C64-1574-7875-47306CA961DE}"/>
                </a:ext>
              </a:extLst>
            </p:cNvPr>
            <p:cNvSpPr txBox="1"/>
            <p:nvPr/>
          </p:nvSpPr>
          <p:spPr>
            <a:xfrm>
              <a:off x="8839506" y="637028"/>
              <a:ext cx="2425072" cy="369332"/>
            </a:xfrm>
            <a:prstGeom prst="rect">
              <a:avLst/>
            </a:prstGeom>
            <a:noFill/>
          </p:spPr>
          <p:txBody>
            <a:bodyPr wrap="square" rtlCol="0">
              <a:spAutoFit/>
            </a:bodyPr>
            <a:lstStyle/>
            <a:p>
              <a:pPr algn="ctr"/>
              <a:r>
                <a:rPr lang="en-US">
                  <a:latin typeface="Century Gothic" panose="020B0502020202020204" pitchFamily="34" charset="0"/>
                </a:rPr>
                <a:t>Pedestrian Bundle</a:t>
              </a:r>
            </a:p>
          </p:txBody>
        </p:sp>
        <p:pic>
          <p:nvPicPr>
            <p:cNvPr id="40" name="Picture 39" descr="A grey rectangular object with a light&#10;&#10;Description automatically generated">
              <a:extLst>
                <a:ext uri="{FF2B5EF4-FFF2-40B4-BE49-F238E27FC236}">
                  <a16:creationId xmlns:a16="http://schemas.microsoft.com/office/drawing/2014/main" id="{4ABDF099-171B-5B41-074E-1383B546E5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549122" y="1559873"/>
              <a:ext cx="1005840" cy="1011780"/>
            </a:xfrm>
            <a:prstGeom prst="rect">
              <a:avLst/>
            </a:prstGeom>
          </p:spPr>
        </p:pic>
      </p:grpSp>
      <p:grpSp>
        <p:nvGrpSpPr>
          <p:cNvPr id="41" name="Group 40">
            <a:extLst>
              <a:ext uri="{FF2B5EF4-FFF2-40B4-BE49-F238E27FC236}">
                <a16:creationId xmlns:a16="http://schemas.microsoft.com/office/drawing/2014/main" id="{9E3824FE-7AE9-1058-5409-72BBD076EA8E}"/>
              </a:ext>
            </a:extLst>
          </p:cNvPr>
          <p:cNvGrpSpPr/>
          <p:nvPr/>
        </p:nvGrpSpPr>
        <p:grpSpPr>
          <a:xfrm>
            <a:off x="6622286" y="4002209"/>
            <a:ext cx="2839189" cy="2566822"/>
            <a:chOff x="3086413" y="2434598"/>
            <a:chExt cx="2839189" cy="2566822"/>
          </a:xfrm>
        </p:grpSpPr>
        <p:cxnSp>
          <p:nvCxnSpPr>
            <p:cNvPr id="42" name="Straight Connector 41">
              <a:extLst>
                <a:ext uri="{FF2B5EF4-FFF2-40B4-BE49-F238E27FC236}">
                  <a16:creationId xmlns:a16="http://schemas.microsoft.com/office/drawing/2014/main" id="{FC977FDC-B1F9-CBF3-E2A9-09A9DE10255C}"/>
                </a:ext>
              </a:extLst>
            </p:cNvPr>
            <p:cNvCxnSpPr>
              <a:cxnSpLocks/>
            </p:cNvCxnSpPr>
            <p:nvPr/>
          </p:nvCxnSpPr>
          <p:spPr>
            <a:xfrm>
              <a:off x="3214302" y="2937518"/>
              <a:ext cx="1662975" cy="0"/>
            </a:xfrm>
            <a:prstGeom prst="line">
              <a:avLst/>
            </a:prstGeom>
          </p:spPr>
          <p:style>
            <a:lnRef idx="1">
              <a:schemeClr val="accent5"/>
            </a:lnRef>
            <a:fillRef idx="2">
              <a:schemeClr val="accent5"/>
            </a:fillRef>
            <a:effectRef idx="1">
              <a:schemeClr val="accent5"/>
            </a:effectRef>
            <a:fontRef idx="minor">
              <a:schemeClr val="dk1"/>
            </a:fontRef>
          </p:style>
        </p:cxnSp>
        <p:cxnSp>
          <p:nvCxnSpPr>
            <p:cNvPr id="43" name="Straight Connector 42">
              <a:extLst>
                <a:ext uri="{FF2B5EF4-FFF2-40B4-BE49-F238E27FC236}">
                  <a16:creationId xmlns:a16="http://schemas.microsoft.com/office/drawing/2014/main" id="{783F79D9-5B67-9796-659C-2F8148A718D0}"/>
                </a:ext>
              </a:extLst>
            </p:cNvPr>
            <p:cNvCxnSpPr>
              <a:cxnSpLocks/>
            </p:cNvCxnSpPr>
            <p:nvPr/>
          </p:nvCxnSpPr>
          <p:spPr>
            <a:xfrm>
              <a:off x="4997018" y="2937518"/>
              <a:ext cx="608544" cy="121874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4" name="Straight Connector 43">
              <a:extLst>
                <a:ext uri="{FF2B5EF4-FFF2-40B4-BE49-F238E27FC236}">
                  <a16:creationId xmlns:a16="http://schemas.microsoft.com/office/drawing/2014/main" id="{DF9328E0-6160-DF2C-CCB8-03CDE91AC89A}"/>
                </a:ext>
              </a:extLst>
            </p:cNvPr>
            <p:cNvCxnSpPr>
              <a:cxnSpLocks/>
            </p:cNvCxnSpPr>
            <p:nvPr/>
          </p:nvCxnSpPr>
          <p:spPr>
            <a:xfrm flipH="1" flipV="1">
              <a:off x="3086413" y="2793588"/>
              <a:ext cx="876833" cy="1741274"/>
            </a:xfrm>
            <a:prstGeom prst="line">
              <a:avLst/>
            </a:prstGeom>
            <a:ln/>
          </p:spPr>
          <p:style>
            <a:lnRef idx="1">
              <a:schemeClr val="accent5"/>
            </a:lnRef>
            <a:fillRef idx="2">
              <a:schemeClr val="accent5"/>
            </a:fillRef>
            <a:effectRef idx="1">
              <a:schemeClr val="accent5"/>
            </a:effectRef>
            <a:fontRef idx="minor">
              <a:schemeClr val="dk1"/>
            </a:fontRef>
          </p:style>
        </p:cxnSp>
        <p:sp>
          <p:nvSpPr>
            <p:cNvPr id="45" name="Oval 44">
              <a:extLst>
                <a:ext uri="{FF2B5EF4-FFF2-40B4-BE49-F238E27FC236}">
                  <a16:creationId xmlns:a16="http://schemas.microsoft.com/office/drawing/2014/main" id="{74743540-CBFE-17CD-54C3-5F22EB45EED1}"/>
                </a:ext>
              </a:extLst>
            </p:cNvPr>
            <p:cNvSpPr/>
            <p:nvPr/>
          </p:nvSpPr>
          <p:spPr>
            <a:xfrm>
              <a:off x="4509684" y="2434598"/>
              <a:ext cx="1005840" cy="1005840"/>
            </a:xfrm>
            <a:prstGeom prst="ellipse">
              <a:avLst/>
            </a:prstGeom>
            <a:ln w="38100">
              <a:solidFill>
                <a:schemeClr val="accent5">
                  <a:lumMod val="75000"/>
                </a:schemeClr>
              </a:solidFill>
            </a:ln>
          </p:spPr>
          <p:style>
            <a:lnRef idx="1">
              <a:schemeClr val="accent5"/>
            </a:lnRef>
            <a:fillRef idx="2">
              <a:schemeClr val="accent5"/>
            </a:fillRef>
            <a:effectRef idx="1">
              <a:schemeClr val="accent5"/>
            </a:effectRef>
            <a:fontRef idx="minor">
              <a:schemeClr val="dk1"/>
            </a:fontRef>
          </p:style>
          <p:txBody>
            <a:bodyPr lIns="0" rIns="0" rtlCol="0" anchor="ctr"/>
            <a:lstStyle/>
            <a:p>
              <a:pPr algn="ctr"/>
              <a:r>
                <a:rPr lang="en-US" sz="1200"/>
                <a:t>Vehicle Kit</a:t>
              </a:r>
            </a:p>
          </p:txBody>
        </p:sp>
        <p:sp>
          <p:nvSpPr>
            <p:cNvPr id="46" name="Oval 45">
              <a:extLst>
                <a:ext uri="{FF2B5EF4-FFF2-40B4-BE49-F238E27FC236}">
                  <a16:creationId xmlns:a16="http://schemas.microsoft.com/office/drawing/2014/main" id="{25F7EA0A-B4D3-AA4F-1A89-F722DA1522F0}"/>
                </a:ext>
              </a:extLst>
            </p:cNvPr>
            <p:cNvSpPr/>
            <p:nvPr/>
          </p:nvSpPr>
          <p:spPr>
            <a:xfrm>
              <a:off x="5102642" y="3653338"/>
              <a:ext cx="822960" cy="822960"/>
            </a:xfrm>
            <a:prstGeom prst="ellipse">
              <a:avLst/>
            </a:prstGeom>
            <a:ln w="38100">
              <a:solidFill>
                <a:schemeClr val="accent5">
                  <a:lumMod val="75000"/>
                </a:schemeClr>
              </a:solidFill>
            </a:ln>
          </p:spPr>
          <p:style>
            <a:lnRef idx="1">
              <a:schemeClr val="accent5"/>
            </a:lnRef>
            <a:fillRef idx="2">
              <a:schemeClr val="accent5"/>
            </a:fillRef>
            <a:effectRef idx="1">
              <a:schemeClr val="accent5"/>
            </a:effectRef>
            <a:fontRef idx="minor">
              <a:schemeClr val="dk1"/>
            </a:fontRef>
          </p:style>
          <p:txBody>
            <a:bodyPr lIns="0" rIns="0" rtlCol="0" anchor="ctr"/>
            <a:lstStyle/>
            <a:p>
              <a:pPr algn="ctr"/>
              <a:r>
                <a:rPr lang="en-US" sz="1200"/>
                <a:t>SaaS Core</a:t>
              </a:r>
            </a:p>
          </p:txBody>
        </p:sp>
        <p:sp>
          <p:nvSpPr>
            <p:cNvPr id="47" name="Oval 46">
              <a:extLst>
                <a:ext uri="{FF2B5EF4-FFF2-40B4-BE49-F238E27FC236}">
                  <a16:creationId xmlns:a16="http://schemas.microsoft.com/office/drawing/2014/main" id="{2258805E-1086-3171-2DD6-8407699B5AB8}"/>
                </a:ext>
              </a:extLst>
            </p:cNvPr>
            <p:cNvSpPr/>
            <p:nvPr/>
          </p:nvSpPr>
          <p:spPr>
            <a:xfrm>
              <a:off x="3460326" y="3995580"/>
              <a:ext cx="1005840" cy="1005840"/>
            </a:xfrm>
            <a:prstGeom prst="ellipse">
              <a:avLst/>
            </a:prstGeom>
            <a:ln w="38100">
              <a:solidFill>
                <a:schemeClr val="accent5">
                  <a:lumMod val="75000"/>
                </a:schemeClr>
              </a:solidFill>
            </a:ln>
          </p:spPr>
          <p:style>
            <a:lnRef idx="1">
              <a:schemeClr val="accent5"/>
            </a:lnRef>
            <a:fillRef idx="2">
              <a:schemeClr val="accent5"/>
            </a:fillRef>
            <a:effectRef idx="1">
              <a:schemeClr val="accent5"/>
            </a:effectRef>
            <a:fontRef idx="minor">
              <a:schemeClr val="dk1"/>
            </a:fontRef>
          </p:style>
          <p:txBody>
            <a:bodyPr lIns="0" rIns="0" rtlCol="0" anchor="ctr"/>
            <a:lstStyle/>
            <a:p>
              <a:pPr algn="ctr"/>
              <a:r>
                <a:rPr lang="en-US" sz="1200"/>
                <a:t>One time services</a:t>
              </a:r>
            </a:p>
          </p:txBody>
        </p:sp>
      </p:grpSp>
      <p:grpSp>
        <p:nvGrpSpPr>
          <p:cNvPr id="48" name="Group 47">
            <a:extLst>
              <a:ext uri="{FF2B5EF4-FFF2-40B4-BE49-F238E27FC236}">
                <a16:creationId xmlns:a16="http://schemas.microsoft.com/office/drawing/2014/main" id="{A5A2A21E-FC85-C44A-BF15-DF52EC43482B}"/>
              </a:ext>
            </a:extLst>
          </p:cNvPr>
          <p:cNvGrpSpPr/>
          <p:nvPr/>
        </p:nvGrpSpPr>
        <p:grpSpPr>
          <a:xfrm>
            <a:off x="5498922" y="3161536"/>
            <a:ext cx="2062742" cy="2435919"/>
            <a:chOff x="9227367" y="3653204"/>
            <a:chExt cx="2062742" cy="2435919"/>
          </a:xfrm>
        </p:grpSpPr>
        <p:sp>
          <p:nvSpPr>
            <p:cNvPr id="49" name="Oval 48">
              <a:extLst>
                <a:ext uri="{FF2B5EF4-FFF2-40B4-BE49-F238E27FC236}">
                  <a16:creationId xmlns:a16="http://schemas.microsoft.com/office/drawing/2014/main" id="{0BD8CAB4-8A99-37F5-ECD6-B10CC4F52F96}"/>
                </a:ext>
              </a:extLst>
            </p:cNvPr>
            <p:cNvSpPr/>
            <p:nvPr/>
          </p:nvSpPr>
          <p:spPr>
            <a:xfrm>
              <a:off x="9252898" y="4077443"/>
              <a:ext cx="2011680" cy="2011680"/>
            </a:xfrm>
            <a:prstGeom prst="ellipse">
              <a:avLst/>
            </a:prstGeom>
            <a:ln w="38100">
              <a:solidFill>
                <a:schemeClr val="accent5">
                  <a:lumMod val="75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50" name="TextBox 49">
              <a:extLst>
                <a:ext uri="{FF2B5EF4-FFF2-40B4-BE49-F238E27FC236}">
                  <a16:creationId xmlns:a16="http://schemas.microsoft.com/office/drawing/2014/main" id="{2D3F5A9B-5664-0F51-54F3-D2671C6FC0ED}"/>
                </a:ext>
              </a:extLst>
            </p:cNvPr>
            <p:cNvSpPr txBox="1"/>
            <p:nvPr/>
          </p:nvSpPr>
          <p:spPr>
            <a:xfrm>
              <a:off x="9227367" y="3653204"/>
              <a:ext cx="2062742" cy="369332"/>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a:latin typeface="Century Gothic" panose="020B0502020202020204" pitchFamily="34" charset="0"/>
                </a:rPr>
                <a:t>DVR Bundle</a:t>
              </a:r>
            </a:p>
          </p:txBody>
        </p:sp>
        <p:pic>
          <p:nvPicPr>
            <p:cNvPr id="51" name="Picture 50" descr="A black box with a few cameras&#10;&#10;Description automatically generated">
              <a:extLst>
                <a:ext uri="{FF2B5EF4-FFF2-40B4-BE49-F238E27FC236}">
                  <a16:creationId xmlns:a16="http://schemas.microsoft.com/office/drawing/2014/main" id="{15046947-5112-0437-DD06-EDF58638DA5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27025"/>
            <a:stretch/>
          </p:blipFill>
          <p:spPr>
            <a:xfrm>
              <a:off x="9703283" y="4704061"/>
              <a:ext cx="1110910" cy="758445"/>
            </a:xfrm>
            <a:prstGeom prst="rect">
              <a:avLst/>
            </a:prstGeom>
            <a:ln>
              <a:noFill/>
            </a:ln>
          </p:spPr>
          <p:style>
            <a:lnRef idx="1">
              <a:schemeClr val="accent5"/>
            </a:lnRef>
            <a:fillRef idx="2">
              <a:schemeClr val="accent5"/>
            </a:fillRef>
            <a:effectRef idx="1">
              <a:schemeClr val="accent5"/>
            </a:effectRef>
            <a:fontRef idx="minor">
              <a:schemeClr val="dk1"/>
            </a:fontRef>
          </p:style>
        </p:pic>
      </p:grpSp>
    </p:spTree>
    <p:extLst>
      <p:ext uri="{BB962C8B-B14F-4D97-AF65-F5344CB8AC3E}">
        <p14:creationId xmlns:p14="http://schemas.microsoft.com/office/powerpoint/2010/main" val="28540785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Service Overview </a:t>
            </a:r>
            <a:r>
              <a:rPr lang="en-US"/>
              <a:t>– Installation &amp; Implementation</a:t>
            </a:r>
          </a:p>
        </p:txBody>
      </p:sp>
      <p:sp>
        <p:nvSpPr>
          <p:cNvPr id="3" name="Rectangle: Rounded Corners 1">
            <a:extLst>
              <a:ext uri="{FF2B5EF4-FFF2-40B4-BE49-F238E27FC236}">
                <a16:creationId xmlns:a16="http://schemas.microsoft.com/office/drawing/2014/main" id="{A69C68B4-7EA0-83C5-F1D1-4B3C8B682204}"/>
              </a:ext>
            </a:extLst>
          </p:cNvPr>
          <p:cNvSpPr/>
          <p:nvPr/>
        </p:nvSpPr>
        <p:spPr>
          <a:xfrm>
            <a:off x="8157757" y="2497373"/>
            <a:ext cx="3422610" cy="1868794"/>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457200" algn="ctr"/>
            <a:r>
              <a:rPr lang="en-US" sz="2600">
                <a:solidFill>
                  <a:schemeClr val="bg1"/>
                </a:solidFill>
                <a:latin typeface="Century Gothic"/>
                <a:ea typeface="+mn-lt"/>
                <a:cs typeface="+mn-lt"/>
              </a:rPr>
              <a:t>Training</a:t>
            </a:r>
            <a:endParaRPr lang="en-US" sz="2600">
              <a:solidFill>
                <a:schemeClr val="bg1"/>
              </a:solidFill>
              <a:latin typeface="Century Gothic"/>
            </a:endParaRPr>
          </a:p>
        </p:txBody>
      </p:sp>
      <p:sp>
        <p:nvSpPr>
          <p:cNvPr id="4" name="Arrow: Curved Up 2">
            <a:extLst>
              <a:ext uri="{FF2B5EF4-FFF2-40B4-BE49-F238E27FC236}">
                <a16:creationId xmlns:a16="http://schemas.microsoft.com/office/drawing/2014/main" id="{CD6EB3FC-41F9-4523-697D-D259CE7A67E3}"/>
              </a:ext>
            </a:extLst>
          </p:cNvPr>
          <p:cNvSpPr/>
          <p:nvPr/>
        </p:nvSpPr>
        <p:spPr>
          <a:xfrm rot="10800000" flipH="1">
            <a:off x="6744937" y="1367865"/>
            <a:ext cx="2715197" cy="1270228"/>
          </a:xfrm>
          <a:prstGeom prst="curvedUpArrow">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5" name="Rectangle: Rounded Corners 7">
            <a:extLst>
              <a:ext uri="{FF2B5EF4-FFF2-40B4-BE49-F238E27FC236}">
                <a16:creationId xmlns:a16="http://schemas.microsoft.com/office/drawing/2014/main" id="{5A8D4BEF-4727-207D-8FF1-C43E49F3CD35}"/>
              </a:ext>
            </a:extLst>
          </p:cNvPr>
          <p:cNvSpPr/>
          <p:nvPr/>
        </p:nvSpPr>
        <p:spPr>
          <a:xfrm>
            <a:off x="4384695" y="2494603"/>
            <a:ext cx="3422610" cy="186879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600">
                <a:solidFill>
                  <a:schemeClr val="bg1"/>
                </a:solidFill>
                <a:latin typeface="Century Gothic"/>
                <a:ea typeface="+mn-lt"/>
                <a:cs typeface="+mn-lt"/>
              </a:rPr>
              <a:t>Installation </a:t>
            </a:r>
            <a:br>
              <a:rPr lang="en-US" sz="2600">
                <a:solidFill>
                  <a:schemeClr val="bg1"/>
                </a:solidFill>
                <a:latin typeface="Century Gothic"/>
                <a:ea typeface="+mn-lt"/>
                <a:cs typeface="+mn-lt"/>
              </a:rPr>
            </a:br>
            <a:r>
              <a:rPr lang="en-US" sz="2600">
                <a:solidFill>
                  <a:schemeClr val="bg1"/>
                </a:solidFill>
                <a:latin typeface="Century Gothic"/>
                <a:ea typeface="+mn-lt"/>
                <a:cs typeface="+mn-lt"/>
              </a:rPr>
              <a:t>Services</a:t>
            </a:r>
            <a:endParaRPr lang="en-US" sz="2600">
              <a:solidFill>
                <a:schemeClr val="bg1"/>
              </a:solidFill>
              <a:latin typeface="Century Gothic"/>
            </a:endParaRPr>
          </a:p>
        </p:txBody>
      </p:sp>
      <p:sp>
        <p:nvSpPr>
          <p:cNvPr id="6" name="Arrow: Curved Up 8">
            <a:extLst>
              <a:ext uri="{FF2B5EF4-FFF2-40B4-BE49-F238E27FC236}">
                <a16:creationId xmlns:a16="http://schemas.microsoft.com/office/drawing/2014/main" id="{0D50295F-E3D9-662E-DFDE-1DB1C1098993}"/>
              </a:ext>
            </a:extLst>
          </p:cNvPr>
          <p:cNvSpPr/>
          <p:nvPr/>
        </p:nvSpPr>
        <p:spPr>
          <a:xfrm>
            <a:off x="2668608" y="4199395"/>
            <a:ext cx="2715197" cy="1270228"/>
          </a:xfrm>
          <a:prstGeom prst="curvedUpArrow">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7" name="Rectangle: Rounded Corners 9">
            <a:extLst>
              <a:ext uri="{FF2B5EF4-FFF2-40B4-BE49-F238E27FC236}">
                <a16:creationId xmlns:a16="http://schemas.microsoft.com/office/drawing/2014/main" id="{FE32667B-F847-9429-079B-7C299AB6A240}"/>
              </a:ext>
            </a:extLst>
          </p:cNvPr>
          <p:cNvSpPr/>
          <p:nvPr/>
        </p:nvSpPr>
        <p:spPr>
          <a:xfrm>
            <a:off x="594450" y="2502710"/>
            <a:ext cx="3422610" cy="1868794"/>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600">
                <a:solidFill>
                  <a:schemeClr val="bg1"/>
                </a:solidFill>
                <a:latin typeface="Century Gothic"/>
                <a:ea typeface="+mn-lt"/>
                <a:cs typeface="+mn-lt"/>
              </a:rPr>
              <a:t>Implementation </a:t>
            </a:r>
            <a:br>
              <a:rPr lang="en-US" sz="2600">
                <a:solidFill>
                  <a:schemeClr val="bg1"/>
                </a:solidFill>
                <a:latin typeface="Century Gothic"/>
                <a:ea typeface="+mn-lt"/>
                <a:cs typeface="+mn-lt"/>
              </a:rPr>
            </a:br>
            <a:r>
              <a:rPr lang="en-US" sz="2600">
                <a:solidFill>
                  <a:schemeClr val="bg1"/>
                </a:solidFill>
                <a:latin typeface="Century Gothic"/>
                <a:ea typeface="+mn-lt"/>
                <a:cs typeface="+mn-lt"/>
              </a:rPr>
              <a:t>Management</a:t>
            </a:r>
            <a:endParaRPr lang="en-US" sz="2600">
              <a:solidFill>
                <a:schemeClr val="bg1"/>
              </a:solidFill>
              <a:latin typeface="Century Gothic"/>
              <a:cs typeface="Calibri" panose="020F0502020204030204"/>
            </a:endParaRPr>
          </a:p>
        </p:txBody>
      </p:sp>
      <p:sp>
        <p:nvSpPr>
          <p:cNvPr id="8" name="Oval 7">
            <a:extLst>
              <a:ext uri="{FF2B5EF4-FFF2-40B4-BE49-F238E27FC236}">
                <a16:creationId xmlns:a16="http://schemas.microsoft.com/office/drawing/2014/main" id="{60A64ABC-5CF5-A89A-0DBF-C23EDB59BACE}"/>
              </a:ext>
            </a:extLst>
          </p:cNvPr>
          <p:cNvSpPr/>
          <p:nvPr/>
        </p:nvSpPr>
        <p:spPr>
          <a:xfrm>
            <a:off x="1657981" y="1826728"/>
            <a:ext cx="1223835" cy="122383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9521007-296B-8C88-F520-A525C8750F00}"/>
              </a:ext>
            </a:extLst>
          </p:cNvPr>
          <p:cNvSpPr/>
          <p:nvPr/>
        </p:nvSpPr>
        <p:spPr>
          <a:xfrm>
            <a:off x="5945734" y="3764831"/>
            <a:ext cx="1223835" cy="122383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1C5BF76-F6F0-C902-485F-89CCCEF4D4BC}"/>
              </a:ext>
            </a:extLst>
          </p:cNvPr>
          <p:cNvSpPr/>
          <p:nvPr/>
        </p:nvSpPr>
        <p:spPr>
          <a:xfrm>
            <a:off x="9791728" y="1826728"/>
            <a:ext cx="1223835" cy="122383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Arrow circle outline">
            <a:extLst>
              <a:ext uri="{FF2B5EF4-FFF2-40B4-BE49-F238E27FC236}">
                <a16:creationId xmlns:a16="http://schemas.microsoft.com/office/drawing/2014/main" id="{3ED0D006-3BCC-415A-3978-0E7BCF0045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07883" y="1887355"/>
            <a:ext cx="1102580" cy="1102580"/>
          </a:xfrm>
          <a:prstGeom prst="rect">
            <a:avLst/>
          </a:prstGeom>
        </p:spPr>
      </p:pic>
      <p:pic>
        <p:nvPicPr>
          <p:cNvPr id="12" name="Graphic 11" descr="Teacher outline">
            <a:extLst>
              <a:ext uri="{FF2B5EF4-FFF2-40B4-BE49-F238E27FC236}">
                <a16:creationId xmlns:a16="http://schemas.microsoft.com/office/drawing/2014/main" id="{02D8D870-3A81-CB24-7341-50855D3F50F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4197" y="1945590"/>
            <a:ext cx="859146" cy="859146"/>
          </a:xfrm>
          <a:prstGeom prst="rect">
            <a:avLst/>
          </a:prstGeom>
        </p:spPr>
      </p:pic>
      <p:pic>
        <p:nvPicPr>
          <p:cNvPr id="13" name="Graphic 12" descr="Single gear outline">
            <a:extLst>
              <a:ext uri="{FF2B5EF4-FFF2-40B4-BE49-F238E27FC236}">
                <a16:creationId xmlns:a16="http://schemas.microsoft.com/office/drawing/2014/main" id="{30D1D237-C5C9-8EE7-0FC0-3D2F7094E4B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62742" y="3881839"/>
            <a:ext cx="989817" cy="989817"/>
          </a:xfrm>
          <a:prstGeom prst="rect">
            <a:avLst/>
          </a:prstGeom>
        </p:spPr>
      </p:pic>
    </p:spTree>
    <p:extLst>
      <p:ext uri="{BB962C8B-B14F-4D97-AF65-F5344CB8AC3E}">
        <p14:creationId xmlns:p14="http://schemas.microsoft.com/office/powerpoint/2010/main" val="24684372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a:extLst>
              <a:ext uri="{FF2B5EF4-FFF2-40B4-BE49-F238E27FC236}">
                <a16:creationId xmlns:a16="http://schemas.microsoft.com/office/drawing/2014/main" id="{612A60BC-1A9D-33C9-6F27-D4473BED7F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563" y="4314801"/>
            <a:ext cx="11008497" cy="850772"/>
          </a:xfrm>
          <a:prstGeom prst="rect">
            <a:avLst/>
          </a:prstGeom>
        </p:spPr>
      </p:pic>
      <p:sp>
        <p:nvSpPr>
          <p:cNvPr id="71" name="Rectangle: Rounded Corners 70">
            <a:extLst>
              <a:ext uri="{FF2B5EF4-FFF2-40B4-BE49-F238E27FC236}">
                <a16:creationId xmlns:a16="http://schemas.microsoft.com/office/drawing/2014/main" id="{14A500D8-0238-8A9B-EE4F-EE4D07909BED}"/>
              </a:ext>
            </a:extLst>
          </p:cNvPr>
          <p:cNvSpPr/>
          <p:nvPr/>
        </p:nvSpPr>
        <p:spPr>
          <a:xfrm>
            <a:off x="335005" y="6146799"/>
            <a:ext cx="11732052" cy="50113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5CAFFE5-BB00-BF1B-C87E-49815518E3AA}"/>
              </a:ext>
            </a:extLst>
          </p:cNvPr>
          <p:cNvSpPr/>
          <p:nvPr/>
        </p:nvSpPr>
        <p:spPr>
          <a:xfrm>
            <a:off x="4094206" y="4746367"/>
            <a:ext cx="1791726" cy="212124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67ACECAB-A120-D811-B90E-AAB34CF4D2CD}"/>
              </a:ext>
            </a:extLst>
          </p:cNvPr>
          <p:cNvSpPr/>
          <p:nvPr/>
        </p:nvSpPr>
        <p:spPr>
          <a:xfrm>
            <a:off x="6352747" y="4746367"/>
            <a:ext cx="1791726" cy="212124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B59B9B0C-75A7-1A69-AC98-730094F3AC50}"/>
              </a:ext>
            </a:extLst>
          </p:cNvPr>
          <p:cNvSpPr/>
          <p:nvPr/>
        </p:nvSpPr>
        <p:spPr>
          <a:xfrm>
            <a:off x="8645611" y="4746366"/>
            <a:ext cx="1791726" cy="212124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Rounded Corners 68">
            <a:extLst>
              <a:ext uri="{FF2B5EF4-FFF2-40B4-BE49-F238E27FC236}">
                <a16:creationId xmlns:a16="http://schemas.microsoft.com/office/drawing/2014/main" id="{C0A37DCD-9D6C-69F0-A48D-1457C92CC71D}"/>
              </a:ext>
            </a:extLst>
          </p:cNvPr>
          <p:cNvSpPr/>
          <p:nvPr/>
        </p:nvSpPr>
        <p:spPr>
          <a:xfrm>
            <a:off x="197709" y="1410043"/>
            <a:ext cx="11718323" cy="290383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560853F2-5FC9-78FC-D808-62BC68CF0094}"/>
              </a:ext>
            </a:extLst>
          </p:cNvPr>
          <p:cNvSpPr/>
          <p:nvPr/>
        </p:nvSpPr>
        <p:spPr>
          <a:xfrm>
            <a:off x="1815071" y="4739502"/>
            <a:ext cx="1791726" cy="21212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3B52FE86-2E08-1982-E3BD-0865F1CA9E8F}"/>
              </a:ext>
            </a:extLst>
          </p:cNvPr>
          <p:cNvSpPr/>
          <p:nvPr/>
        </p:nvSpPr>
        <p:spPr>
          <a:xfrm>
            <a:off x="8689545" y="1410043"/>
            <a:ext cx="1606378" cy="851243"/>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41">
            <a:extLst>
              <a:ext uri="{FF2B5EF4-FFF2-40B4-BE49-F238E27FC236}">
                <a16:creationId xmlns:a16="http://schemas.microsoft.com/office/drawing/2014/main" id="{4C721F0F-C4C5-492F-9B33-186C050C8C22}"/>
              </a:ext>
            </a:extLst>
          </p:cNvPr>
          <p:cNvSpPr>
            <a:spLocks noGrp="1"/>
          </p:cNvSpPr>
          <p:nvPr>
            <p:ph type="body" sz="quarter" idx="52"/>
          </p:nvPr>
        </p:nvSpPr>
        <p:spPr/>
        <p:txBody>
          <a:bodyPr>
            <a:normAutofit lnSpcReduction="10000"/>
          </a:bodyPr>
          <a:lstStyle/>
          <a:p>
            <a:r>
              <a:rPr lang="en-US">
                <a:latin typeface="Century Gothic" panose="020B0502020202020204" pitchFamily="34" charset="0"/>
              </a:rPr>
              <a:t>PROJECT</a:t>
            </a:r>
          </a:p>
          <a:p>
            <a:r>
              <a:rPr lang="en-US">
                <a:latin typeface="Century Gothic" panose="020B0502020202020204" pitchFamily="34" charset="0"/>
              </a:rPr>
              <a:t>START</a:t>
            </a:r>
            <a:endParaRPr lang="ru-RU">
              <a:latin typeface="Century Gothic" panose="020B0502020202020204" pitchFamily="34" charset="0"/>
            </a:endParaRPr>
          </a:p>
        </p:txBody>
      </p:sp>
      <p:sp>
        <p:nvSpPr>
          <p:cNvPr id="5" name="Text Placeholder 4">
            <a:extLst>
              <a:ext uri="{FF2B5EF4-FFF2-40B4-BE49-F238E27FC236}">
                <a16:creationId xmlns:a16="http://schemas.microsoft.com/office/drawing/2014/main" id="{0DE6FFD6-9D44-41DB-AAC1-CD1F8CD34A78}"/>
              </a:ext>
            </a:extLst>
          </p:cNvPr>
          <p:cNvSpPr>
            <a:spLocks noGrp="1"/>
          </p:cNvSpPr>
          <p:nvPr>
            <p:ph type="body" sz="quarter" idx="15"/>
          </p:nvPr>
        </p:nvSpPr>
        <p:spPr>
          <a:xfrm>
            <a:off x="331981" y="4480761"/>
            <a:ext cx="925295" cy="511200"/>
          </a:xfrm>
          <a:prstGeom prst="roundRect">
            <a:avLst/>
          </a:prstGeom>
        </p:spPr>
        <p:txBody>
          <a:bodyPr>
            <a:normAutofit/>
          </a:bodyPr>
          <a:lstStyle/>
          <a:p>
            <a:r>
              <a:rPr lang="en-US">
                <a:latin typeface="Century Gothic" panose="020B0502020202020204" pitchFamily="34" charset="0"/>
              </a:rPr>
              <a:t>Contract Closed</a:t>
            </a:r>
            <a:endParaRPr lang="ru-RU">
              <a:latin typeface="Century Gothic" panose="020B0502020202020204" pitchFamily="34" charset="0"/>
            </a:endParaRPr>
          </a:p>
        </p:txBody>
      </p:sp>
      <p:sp>
        <p:nvSpPr>
          <p:cNvPr id="24" name="Text Placeholder 23">
            <a:extLst>
              <a:ext uri="{FF2B5EF4-FFF2-40B4-BE49-F238E27FC236}">
                <a16:creationId xmlns:a16="http://schemas.microsoft.com/office/drawing/2014/main" id="{F5B38C21-816E-4C71-811F-F06E292FABA5}"/>
              </a:ext>
            </a:extLst>
          </p:cNvPr>
          <p:cNvSpPr>
            <a:spLocks noGrp="1"/>
          </p:cNvSpPr>
          <p:nvPr>
            <p:ph type="body" sz="quarter" idx="34"/>
          </p:nvPr>
        </p:nvSpPr>
        <p:spPr>
          <a:xfrm>
            <a:off x="8651511" y="1545189"/>
            <a:ext cx="1539735" cy="569128"/>
          </a:xfrm>
        </p:spPr>
        <p:txBody>
          <a:bodyPr>
            <a:normAutofit/>
          </a:bodyPr>
          <a:lstStyle/>
          <a:p>
            <a:r>
              <a:rPr lang="en-US">
                <a:solidFill>
                  <a:schemeClr val="accent6"/>
                </a:solidFill>
                <a:latin typeface="Century Gothic"/>
              </a:rPr>
              <a:t>Monitoring</a:t>
            </a:r>
            <a:endParaRPr lang="ru-RU">
              <a:solidFill>
                <a:schemeClr val="accent6"/>
              </a:solidFill>
              <a:latin typeface="Century Gothic" panose="020B0502020202020204" pitchFamily="34" charset="0"/>
            </a:endParaRPr>
          </a:p>
        </p:txBody>
      </p:sp>
      <p:sp>
        <p:nvSpPr>
          <p:cNvPr id="25" name="Text Placeholder 24">
            <a:extLst>
              <a:ext uri="{FF2B5EF4-FFF2-40B4-BE49-F238E27FC236}">
                <a16:creationId xmlns:a16="http://schemas.microsoft.com/office/drawing/2014/main" id="{541275A9-F4C0-436F-AAEE-F5CCCE2F88C1}"/>
              </a:ext>
            </a:extLst>
          </p:cNvPr>
          <p:cNvSpPr>
            <a:spLocks noGrp="1"/>
          </p:cNvSpPr>
          <p:nvPr>
            <p:ph type="body" sz="quarter" idx="35"/>
          </p:nvPr>
        </p:nvSpPr>
        <p:spPr>
          <a:xfrm>
            <a:off x="8644646" y="1769465"/>
            <a:ext cx="1532869" cy="657294"/>
          </a:xfrm>
        </p:spPr>
        <p:txBody>
          <a:bodyPr>
            <a:normAutofit/>
          </a:bodyPr>
          <a:lstStyle/>
          <a:p>
            <a:r>
              <a:rPr lang="en-US" sz="1100">
                <a:latin typeface="Century Gothic" panose="020B0502020202020204" pitchFamily="34" charset="0"/>
              </a:rPr>
              <a:t>Milestone</a:t>
            </a:r>
            <a:br>
              <a:rPr lang="en-US" sz="1100">
                <a:latin typeface="Century Gothic" panose="020B0502020202020204" pitchFamily="34" charset="0"/>
              </a:rPr>
            </a:br>
            <a:r>
              <a:rPr lang="en-US" sz="1100">
                <a:latin typeface="Century Gothic" panose="020B0502020202020204" pitchFamily="34" charset="0"/>
              </a:rPr>
              <a:t>description</a:t>
            </a:r>
            <a:endParaRPr lang="ru-RU" sz="1100">
              <a:latin typeface="Century Gothic" panose="020B0502020202020204" pitchFamily="34" charset="0"/>
            </a:endParaRPr>
          </a:p>
        </p:txBody>
      </p:sp>
      <p:sp>
        <p:nvSpPr>
          <p:cNvPr id="6" name="Text Placeholder 5">
            <a:extLst>
              <a:ext uri="{FF2B5EF4-FFF2-40B4-BE49-F238E27FC236}">
                <a16:creationId xmlns:a16="http://schemas.microsoft.com/office/drawing/2014/main" id="{01EE1927-7D1B-4EF8-8D12-044F21335554}"/>
              </a:ext>
            </a:extLst>
          </p:cNvPr>
          <p:cNvSpPr>
            <a:spLocks noGrp="1"/>
          </p:cNvSpPr>
          <p:nvPr>
            <p:ph type="body" sz="quarter" idx="16"/>
          </p:nvPr>
        </p:nvSpPr>
        <p:spPr>
          <a:xfrm>
            <a:off x="10928131" y="4480330"/>
            <a:ext cx="925294" cy="511200"/>
          </a:xfrm>
          <a:prstGeom prst="roundRect">
            <a:avLst/>
          </a:prstGeom>
        </p:spPr>
        <p:txBody>
          <a:bodyPr>
            <a:normAutofit/>
          </a:bodyPr>
          <a:lstStyle/>
          <a:p>
            <a:r>
              <a:rPr lang="en-US">
                <a:latin typeface="Century Gothic"/>
              </a:rPr>
              <a:t>Support </a:t>
            </a:r>
            <a:br>
              <a:rPr lang="en-US">
                <a:latin typeface="Century Gothic"/>
              </a:rPr>
            </a:br>
            <a:r>
              <a:rPr lang="en-US">
                <a:latin typeface="Century Gothic"/>
              </a:rPr>
              <a:t>&amp; Benefit</a:t>
            </a:r>
            <a:endParaRPr lang="ru-RU">
              <a:latin typeface="Century Gothic"/>
            </a:endParaRPr>
          </a:p>
        </p:txBody>
      </p:sp>
      <p:sp>
        <p:nvSpPr>
          <p:cNvPr id="44" name="Text Placeholder 43">
            <a:extLst>
              <a:ext uri="{FF2B5EF4-FFF2-40B4-BE49-F238E27FC236}">
                <a16:creationId xmlns:a16="http://schemas.microsoft.com/office/drawing/2014/main" id="{54C0AF05-A269-45EE-929A-BC26018538E5}"/>
              </a:ext>
            </a:extLst>
          </p:cNvPr>
          <p:cNvSpPr>
            <a:spLocks noGrp="1"/>
          </p:cNvSpPr>
          <p:nvPr>
            <p:ph type="body" sz="quarter" idx="54"/>
          </p:nvPr>
        </p:nvSpPr>
        <p:spPr>
          <a:xfrm>
            <a:off x="2010005" y="5544504"/>
            <a:ext cx="1347519" cy="393143"/>
          </a:xfrm>
        </p:spPr>
        <p:txBody>
          <a:bodyPr/>
          <a:lstStyle/>
          <a:p>
            <a:r>
              <a:rPr lang="en-US">
                <a:latin typeface="Century Gothic" panose="020B0502020202020204" pitchFamily="34" charset="0"/>
              </a:rPr>
              <a:t>Phase I</a:t>
            </a:r>
            <a:endParaRPr lang="ru-RU">
              <a:latin typeface="Century Gothic" panose="020B0502020202020204" pitchFamily="34" charset="0"/>
            </a:endParaRPr>
          </a:p>
        </p:txBody>
      </p:sp>
      <p:sp>
        <p:nvSpPr>
          <p:cNvPr id="45" name="Text Placeholder 44">
            <a:extLst>
              <a:ext uri="{FF2B5EF4-FFF2-40B4-BE49-F238E27FC236}">
                <a16:creationId xmlns:a16="http://schemas.microsoft.com/office/drawing/2014/main" id="{FBB7DB41-9F3A-4BC3-96E0-82A50F4A891A}"/>
              </a:ext>
            </a:extLst>
          </p:cNvPr>
          <p:cNvSpPr>
            <a:spLocks noGrp="1"/>
          </p:cNvSpPr>
          <p:nvPr>
            <p:ph type="body" sz="quarter" idx="55"/>
          </p:nvPr>
        </p:nvSpPr>
        <p:spPr>
          <a:xfrm>
            <a:off x="2010004" y="6316775"/>
            <a:ext cx="1347519" cy="485673"/>
          </a:xfrm>
        </p:spPr>
        <p:txBody>
          <a:bodyPr/>
          <a:lstStyle/>
          <a:p>
            <a:r>
              <a:rPr lang="en-US" b="1">
                <a:latin typeface="Century Gothic" panose="020B0502020202020204" pitchFamily="34" charset="0"/>
              </a:rPr>
              <a:t>INITIATE</a:t>
            </a:r>
            <a:endParaRPr lang="ru-RU" b="1">
              <a:latin typeface="Century Gothic" panose="020B0502020202020204" pitchFamily="34" charset="0"/>
            </a:endParaRPr>
          </a:p>
        </p:txBody>
      </p:sp>
      <p:sp>
        <p:nvSpPr>
          <p:cNvPr id="46" name="Text Placeholder 45">
            <a:extLst>
              <a:ext uri="{FF2B5EF4-FFF2-40B4-BE49-F238E27FC236}">
                <a16:creationId xmlns:a16="http://schemas.microsoft.com/office/drawing/2014/main" id="{D8E57D63-075B-4DE0-9ADB-263C468EBD73}"/>
              </a:ext>
            </a:extLst>
          </p:cNvPr>
          <p:cNvSpPr>
            <a:spLocks noGrp="1"/>
          </p:cNvSpPr>
          <p:nvPr>
            <p:ph type="body" sz="quarter" idx="56"/>
          </p:nvPr>
        </p:nvSpPr>
        <p:spPr>
          <a:xfrm>
            <a:off x="4286861" y="5562514"/>
            <a:ext cx="1347519" cy="393143"/>
          </a:xfrm>
        </p:spPr>
        <p:txBody>
          <a:bodyPr/>
          <a:lstStyle/>
          <a:p>
            <a:r>
              <a:rPr lang="en-US">
                <a:solidFill>
                  <a:srgbClr val="FFFFFF"/>
                </a:solidFill>
                <a:latin typeface="Century Gothic" panose="020B0502020202020204" pitchFamily="34" charset="0"/>
              </a:rPr>
              <a:t>Phase 2</a:t>
            </a:r>
            <a:endParaRPr lang="ru-RU">
              <a:solidFill>
                <a:srgbClr val="FFFFFF"/>
              </a:solidFill>
              <a:latin typeface="Century Gothic" panose="020B0502020202020204" pitchFamily="34" charset="0"/>
            </a:endParaRPr>
          </a:p>
        </p:txBody>
      </p:sp>
      <p:sp>
        <p:nvSpPr>
          <p:cNvPr id="47" name="Text Placeholder 46">
            <a:extLst>
              <a:ext uri="{FF2B5EF4-FFF2-40B4-BE49-F238E27FC236}">
                <a16:creationId xmlns:a16="http://schemas.microsoft.com/office/drawing/2014/main" id="{EF4AB781-3AFC-4DBB-9677-015AC896EC42}"/>
              </a:ext>
            </a:extLst>
          </p:cNvPr>
          <p:cNvSpPr>
            <a:spLocks noGrp="1"/>
          </p:cNvSpPr>
          <p:nvPr>
            <p:ph type="body" sz="quarter" idx="57"/>
          </p:nvPr>
        </p:nvSpPr>
        <p:spPr>
          <a:xfrm>
            <a:off x="4286861" y="6316775"/>
            <a:ext cx="1347519" cy="485673"/>
          </a:xfrm>
        </p:spPr>
        <p:txBody>
          <a:bodyPr/>
          <a:lstStyle/>
          <a:p>
            <a:r>
              <a:rPr lang="en-US" b="1">
                <a:latin typeface="Century Gothic" panose="020B0502020202020204" pitchFamily="34" charset="0"/>
              </a:rPr>
              <a:t>PLAN</a:t>
            </a:r>
            <a:endParaRPr lang="ru-RU" b="1">
              <a:latin typeface="Century Gothic" panose="020B0502020202020204" pitchFamily="34" charset="0"/>
            </a:endParaRPr>
          </a:p>
        </p:txBody>
      </p:sp>
      <p:sp>
        <p:nvSpPr>
          <p:cNvPr id="48" name="Text Placeholder 47">
            <a:extLst>
              <a:ext uri="{FF2B5EF4-FFF2-40B4-BE49-F238E27FC236}">
                <a16:creationId xmlns:a16="http://schemas.microsoft.com/office/drawing/2014/main" id="{24F6810E-C12A-46BE-A784-B3DDA61EAC4C}"/>
              </a:ext>
            </a:extLst>
          </p:cNvPr>
          <p:cNvSpPr>
            <a:spLocks noGrp="1"/>
          </p:cNvSpPr>
          <p:nvPr>
            <p:ph type="body" sz="quarter" idx="58"/>
          </p:nvPr>
        </p:nvSpPr>
        <p:spPr>
          <a:xfrm>
            <a:off x="6563717" y="5545222"/>
            <a:ext cx="1347519" cy="393143"/>
          </a:xfrm>
        </p:spPr>
        <p:txBody>
          <a:bodyPr/>
          <a:lstStyle/>
          <a:p>
            <a:r>
              <a:rPr lang="en-US">
                <a:solidFill>
                  <a:srgbClr val="FFFFFF"/>
                </a:solidFill>
                <a:latin typeface="Century Gothic" panose="020B0502020202020204" pitchFamily="34" charset="0"/>
              </a:rPr>
              <a:t>Phase 3</a:t>
            </a:r>
            <a:endParaRPr lang="ru-RU">
              <a:solidFill>
                <a:srgbClr val="FFFFFF"/>
              </a:solidFill>
              <a:latin typeface="Century Gothic" panose="020B0502020202020204" pitchFamily="34" charset="0"/>
            </a:endParaRPr>
          </a:p>
        </p:txBody>
      </p:sp>
      <p:sp>
        <p:nvSpPr>
          <p:cNvPr id="49" name="Text Placeholder 48">
            <a:extLst>
              <a:ext uri="{FF2B5EF4-FFF2-40B4-BE49-F238E27FC236}">
                <a16:creationId xmlns:a16="http://schemas.microsoft.com/office/drawing/2014/main" id="{1C6A0E87-FDCC-4038-BD68-22778C21161A}"/>
              </a:ext>
            </a:extLst>
          </p:cNvPr>
          <p:cNvSpPr>
            <a:spLocks noGrp="1"/>
          </p:cNvSpPr>
          <p:nvPr>
            <p:ph type="body" sz="quarter" idx="59"/>
          </p:nvPr>
        </p:nvSpPr>
        <p:spPr>
          <a:xfrm>
            <a:off x="6563717" y="6316775"/>
            <a:ext cx="1347519" cy="485673"/>
          </a:xfrm>
        </p:spPr>
        <p:txBody>
          <a:bodyPr/>
          <a:lstStyle/>
          <a:p>
            <a:r>
              <a:rPr lang="en-US">
                <a:latin typeface="Century Gothic" panose="020B0502020202020204" pitchFamily="34" charset="0"/>
              </a:rPr>
              <a:t>IMPLEMENT</a:t>
            </a:r>
            <a:endParaRPr lang="ru-RU">
              <a:latin typeface="Century Gothic" panose="020B0502020202020204" pitchFamily="34" charset="0"/>
            </a:endParaRPr>
          </a:p>
        </p:txBody>
      </p:sp>
      <p:sp>
        <p:nvSpPr>
          <p:cNvPr id="50" name="Text Placeholder 49">
            <a:extLst>
              <a:ext uri="{FF2B5EF4-FFF2-40B4-BE49-F238E27FC236}">
                <a16:creationId xmlns:a16="http://schemas.microsoft.com/office/drawing/2014/main" id="{0D19C2C1-9969-4248-BF4B-BF5599A3C0B3}"/>
              </a:ext>
            </a:extLst>
          </p:cNvPr>
          <p:cNvSpPr>
            <a:spLocks noGrp="1"/>
          </p:cNvSpPr>
          <p:nvPr>
            <p:ph type="body" sz="quarter" idx="60"/>
          </p:nvPr>
        </p:nvSpPr>
        <p:spPr>
          <a:xfrm>
            <a:off x="8840572" y="5562514"/>
            <a:ext cx="1347519" cy="393143"/>
          </a:xfrm>
        </p:spPr>
        <p:txBody>
          <a:bodyPr/>
          <a:lstStyle/>
          <a:p>
            <a:r>
              <a:rPr lang="en-US">
                <a:latin typeface="Century Gothic" panose="020B0502020202020204" pitchFamily="34" charset="0"/>
              </a:rPr>
              <a:t>Phase 4</a:t>
            </a:r>
            <a:endParaRPr lang="ru-RU">
              <a:latin typeface="Century Gothic" panose="020B0502020202020204" pitchFamily="34" charset="0"/>
            </a:endParaRPr>
          </a:p>
        </p:txBody>
      </p:sp>
      <p:sp>
        <p:nvSpPr>
          <p:cNvPr id="51" name="Text Placeholder 50">
            <a:extLst>
              <a:ext uri="{FF2B5EF4-FFF2-40B4-BE49-F238E27FC236}">
                <a16:creationId xmlns:a16="http://schemas.microsoft.com/office/drawing/2014/main" id="{EFC6D6E6-DB64-4B9B-82B3-17EAC1740B00}"/>
              </a:ext>
            </a:extLst>
          </p:cNvPr>
          <p:cNvSpPr>
            <a:spLocks noGrp="1"/>
          </p:cNvSpPr>
          <p:nvPr>
            <p:ph type="body" sz="quarter" idx="61"/>
          </p:nvPr>
        </p:nvSpPr>
        <p:spPr>
          <a:xfrm>
            <a:off x="8840572" y="6316775"/>
            <a:ext cx="1347519" cy="485673"/>
          </a:xfrm>
        </p:spPr>
        <p:txBody>
          <a:bodyPr>
            <a:normAutofit/>
          </a:bodyPr>
          <a:lstStyle/>
          <a:p>
            <a:r>
              <a:rPr lang="en-US">
                <a:latin typeface="Century Gothic" panose="020B0502020202020204" pitchFamily="34" charset="0"/>
              </a:rPr>
              <a:t>POST LAUNCH</a:t>
            </a:r>
            <a:endParaRPr lang="ru-RU">
              <a:latin typeface="Century Gothic" panose="020B0502020202020204" pitchFamily="34" charset="0"/>
            </a:endParaRPr>
          </a:p>
        </p:txBody>
      </p:sp>
      <p:sp>
        <p:nvSpPr>
          <p:cNvPr id="52" name="Text Placeholder 1">
            <a:extLst>
              <a:ext uri="{FF2B5EF4-FFF2-40B4-BE49-F238E27FC236}">
                <a16:creationId xmlns:a16="http://schemas.microsoft.com/office/drawing/2014/main" id="{EDD37A17-34B8-87FB-6A02-6912E5E51619}"/>
              </a:ext>
            </a:extLst>
          </p:cNvPr>
          <p:cNvSpPr txBox="1">
            <a:spLocks/>
          </p:cNvSpPr>
          <p:nvPr/>
        </p:nvSpPr>
        <p:spPr>
          <a:xfrm>
            <a:off x="4286861" y="259421"/>
            <a:ext cx="9907512" cy="653143"/>
          </a:xfrm>
          <a:prstGeom prst="rect">
            <a:avLst/>
          </a:prstGeom>
        </p:spPr>
        <p:txBody>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3200">
              <a:solidFill>
                <a:schemeClr val="accent1"/>
              </a:solidFill>
            </a:endParaRPr>
          </a:p>
        </p:txBody>
      </p:sp>
      <p:grpSp>
        <p:nvGrpSpPr>
          <p:cNvPr id="2" name="Group 1">
            <a:extLst>
              <a:ext uri="{FF2B5EF4-FFF2-40B4-BE49-F238E27FC236}">
                <a16:creationId xmlns:a16="http://schemas.microsoft.com/office/drawing/2014/main" id="{3AAC0CEC-B0BB-47E5-9C74-3AF7381210A8}"/>
              </a:ext>
            </a:extLst>
          </p:cNvPr>
          <p:cNvGrpSpPr/>
          <p:nvPr/>
        </p:nvGrpSpPr>
        <p:grpSpPr>
          <a:xfrm>
            <a:off x="0" y="462755"/>
            <a:ext cx="1623365" cy="431442"/>
            <a:chOff x="0" y="462755"/>
            <a:chExt cx="1623365" cy="431442"/>
          </a:xfrm>
        </p:grpSpPr>
        <p:grpSp>
          <p:nvGrpSpPr>
            <p:cNvPr id="3" name="Group 2">
              <a:extLst>
                <a:ext uri="{FF2B5EF4-FFF2-40B4-BE49-F238E27FC236}">
                  <a16:creationId xmlns:a16="http://schemas.microsoft.com/office/drawing/2014/main" id="{594082A0-AD5C-1F13-8279-7EE9ECDBD3A8}"/>
                </a:ext>
              </a:extLst>
            </p:cNvPr>
            <p:cNvGrpSpPr/>
            <p:nvPr/>
          </p:nvGrpSpPr>
          <p:grpSpPr>
            <a:xfrm>
              <a:off x="0" y="462755"/>
              <a:ext cx="1623365" cy="431442"/>
              <a:chOff x="978794" y="462755"/>
              <a:chExt cx="1623365" cy="431442"/>
            </a:xfrm>
          </p:grpSpPr>
          <p:sp>
            <p:nvSpPr>
              <p:cNvPr id="40" name="Rectangle 39">
                <a:extLst>
                  <a:ext uri="{FF2B5EF4-FFF2-40B4-BE49-F238E27FC236}">
                    <a16:creationId xmlns:a16="http://schemas.microsoft.com/office/drawing/2014/main" id="{C7991F5B-F50C-1C31-735E-7F8CF12B5407}"/>
                  </a:ext>
                </a:extLst>
              </p:cNvPr>
              <p:cNvSpPr/>
              <p:nvPr/>
            </p:nvSpPr>
            <p:spPr>
              <a:xfrm>
                <a:off x="978794" y="462755"/>
                <a:ext cx="1407644" cy="4314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2484DDC0-853E-5936-2B08-342355247BD8}"/>
                  </a:ext>
                </a:extLst>
              </p:cNvPr>
              <p:cNvSpPr/>
              <p:nvPr/>
            </p:nvSpPr>
            <p:spPr>
              <a:xfrm>
                <a:off x="2170717" y="462755"/>
                <a:ext cx="431442" cy="4314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B8BCE5A0-B581-FAD0-66CC-F6BB4B29C743}"/>
                </a:ext>
              </a:extLst>
            </p:cNvPr>
            <p:cNvSpPr txBox="1"/>
            <p:nvPr/>
          </p:nvSpPr>
          <p:spPr>
            <a:xfrm>
              <a:off x="102996" y="531912"/>
              <a:ext cx="1364476" cy="276999"/>
            </a:xfrm>
            <a:prstGeom prst="rect">
              <a:avLst/>
            </a:prstGeom>
            <a:noFill/>
          </p:spPr>
          <p:txBody>
            <a:bodyPr wrap="none" rtlCol="0">
              <a:spAutoFit/>
            </a:bodyPr>
            <a:lstStyle/>
            <a:p>
              <a:r>
                <a:rPr lang="en-US" sz="1200" b="1">
                  <a:solidFill>
                    <a:schemeClr val="bg1"/>
                  </a:solidFill>
                  <a:latin typeface="Century Gothic" panose="020B0502020202020204" pitchFamily="34" charset="0"/>
                </a:rPr>
                <a:t>Implementation</a:t>
              </a:r>
            </a:p>
          </p:txBody>
        </p:sp>
      </p:grpSp>
      <p:sp>
        <p:nvSpPr>
          <p:cNvPr id="54" name="Google Shape;739;p25">
            <a:extLst>
              <a:ext uri="{FF2B5EF4-FFF2-40B4-BE49-F238E27FC236}">
                <a16:creationId xmlns:a16="http://schemas.microsoft.com/office/drawing/2014/main" id="{B0DF932C-262A-BC7C-B0A5-3EB7CD9EA5C6}"/>
              </a:ext>
            </a:extLst>
          </p:cNvPr>
          <p:cNvSpPr txBox="1">
            <a:spLocks/>
          </p:cNvSpPr>
          <p:nvPr/>
        </p:nvSpPr>
        <p:spPr>
          <a:xfrm>
            <a:off x="1781821" y="457434"/>
            <a:ext cx="9865141" cy="456708"/>
          </a:xfrm>
          <a:prstGeom prst="rect">
            <a:avLst/>
          </a:prstGeom>
          <a:noFill/>
          <a:ln>
            <a:noFill/>
          </a:ln>
        </p:spPr>
        <p:txBody>
          <a:bodyPr spcFirstLastPara="1" wrap="square" lIns="0" tIns="0" rIns="0" bIns="0" anchor="b" anchorCtr="0">
            <a:noAutofit/>
          </a:bodyPr>
          <a:lstStyle>
            <a:lvl1pPr marL="228600" indent="-228600" algn="l" defTabSz="914400" rtl="0" eaLnBrk="1" latinLnBrk="0" hangingPunct="1">
              <a:lnSpc>
                <a:spcPct val="100000"/>
              </a:lnSpc>
              <a:spcBef>
                <a:spcPts val="10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500"/>
              </a:spcBef>
              <a:buClr>
                <a:schemeClr val="accent6"/>
              </a:buClr>
              <a:buSzPct val="75000"/>
              <a:buFont typeface="Courier New" panose="02070309020205020404" pitchFamily="49" charset="0"/>
              <a:buChar char="o"/>
              <a:defRPr sz="16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00000"/>
              </a:lnSpc>
              <a:spcBef>
                <a:spcPts val="500"/>
              </a:spcBef>
              <a:buClr>
                <a:schemeClr val="accent6"/>
              </a:buClr>
              <a:buFont typeface="Wingdings" pitchFamily="2" charset="2"/>
              <a:buChar char="§"/>
              <a:defRPr sz="16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00000"/>
              </a:lnSpc>
              <a:spcBef>
                <a:spcPts val="500"/>
              </a:spcBef>
              <a:buClr>
                <a:schemeClr val="accent6"/>
              </a:buClr>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100000"/>
              </a:lnSpc>
              <a:spcBef>
                <a:spcPts val="500"/>
              </a:spcBef>
              <a:buClr>
                <a:schemeClr val="accent6"/>
              </a:buClr>
              <a:buSzPct val="75000"/>
              <a:buFont typeface="Wingdings" pitchFamily="2" charset="2"/>
              <a:buChar char="v"/>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a:solidFill>
                  <a:schemeClr val="accent1"/>
                </a:solidFill>
              </a:rPr>
              <a:t>Customer</a:t>
            </a:r>
            <a:r>
              <a:rPr lang="en-US" sz="3200"/>
              <a:t> </a:t>
            </a:r>
            <a:r>
              <a:rPr lang="en-US" sz="3200">
                <a:solidFill>
                  <a:schemeClr val="accent1"/>
                </a:solidFill>
              </a:rPr>
              <a:t>journey – </a:t>
            </a:r>
            <a:r>
              <a:rPr lang="en-US" sz="3200" b="1">
                <a:solidFill>
                  <a:schemeClr val="accent1"/>
                </a:solidFill>
              </a:rPr>
              <a:t>Implementation Milestones</a:t>
            </a:r>
          </a:p>
        </p:txBody>
      </p:sp>
      <p:cxnSp>
        <p:nvCxnSpPr>
          <p:cNvPr id="73" name="Straight Arrow Connector 72">
            <a:extLst>
              <a:ext uri="{FF2B5EF4-FFF2-40B4-BE49-F238E27FC236}">
                <a16:creationId xmlns:a16="http://schemas.microsoft.com/office/drawing/2014/main" id="{F1996EA7-5D92-7547-1076-2FFBDBA510CA}"/>
              </a:ext>
            </a:extLst>
          </p:cNvPr>
          <p:cNvCxnSpPr/>
          <p:nvPr/>
        </p:nvCxnSpPr>
        <p:spPr>
          <a:xfrm>
            <a:off x="1837567" y="2210487"/>
            <a:ext cx="1373" cy="2376614"/>
          </a:xfrm>
          <a:prstGeom prst="straightConnector1">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C9711056-CFD8-0D54-1ABE-FF63F2D7E97A}"/>
              </a:ext>
            </a:extLst>
          </p:cNvPr>
          <p:cNvCxnSpPr>
            <a:cxnSpLocks/>
          </p:cNvCxnSpPr>
          <p:nvPr/>
        </p:nvCxnSpPr>
        <p:spPr>
          <a:xfrm>
            <a:off x="2688810" y="3109784"/>
            <a:ext cx="1373" cy="1463589"/>
          </a:xfrm>
          <a:prstGeom prst="straightConnector1">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FE0BCBCA-2826-924E-47FE-9B0A3185D597}"/>
              </a:ext>
            </a:extLst>
          </p:cNvPr>
          <p:cNvCxnSpPr>
            <a:cxnSpLocks/>
          </p:cNvCxnSpPr>
          <p:nvPr/>
        </p:nvCxnSpPr>
        <p:spPr>
          <a:xfrm>
            <a:off x="3560648" y="3398108"/>
            <a:ext cx="1373" cy="1188994"/>
          </a:xfrm>
          <a:prstGeom prst="straightConnector1">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A5B5F788-0FE2-7324-546D-F3CF3707E87F}"/>
              </a:ext>
            </a:extLst>
          </p:cNvPr>
          <p:cNvCxnSpPr>
            <a:cxnSpLocks/>
          </p:cNvCxnSpPr>
          <p:nvPr/>
        </p:nvCxnSpPr>
        <p:spPr>
          <a:xfrm>
            <a:off x="4411891" y="2196757"/>
            <a:ext cx="1373" cy="2376616"/>
          </a:xfrm>
          <a:prstGeom prst="straightConnector1">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C9301C2A-6BF5-261B-2C78-4D54C974C048}"/>
              </a:ext>
            </a:extLst>
          </p:cNvPr>
          <p:cNvCxnSpPr>
            <a:cxnSpLocks/>
          </p:cNvCxnSpPr>
          <p:nvPr/>
        </p:nvCxnSpPr>
        <p:spPr>
          <a:xfrm>
            <a:off x="5249405" y="3150973"/>
            <a:ext cx="1373" cy="1374345"/>
          </a:xfrm>
          <a:prstGeom prst="straightConnector1">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454A932E-3753-3DA6-D923-42799518F4A3}"/>
              </a:ext>
            </a:extLst>
          </p:cNvPr>
          <p:cNvCxnSpPr>
            <a:cxnSpLocks/>
          </p:cNvCxnSpPr>
          <p:nvPr/>
        </p:nvCxnSpPr>
        <p:spPr>
          <a:xfrm>
            <a:off x="6100648" y="3398108"/>
            <a:ext cx="1373" cy="1099751"/>
          </a:xfrm>
          <a:prstGeom prst="straightConnector1">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42593CC-4C0F-B8A0-3A02-D1B385C49A7F}"/>
              </a:ext>
            </a:extLst>
          </p:cNvPr>
          <p:cNvCxnSpPr>
            <a:cxnSpLocks/>
          </p:cNvCxnSpPr>
          <p:nvPr/>
        </p:nvCxnSpPr>
        <p:spPr>
          <a:xfrm>
            <a:off x="6938161" y="2176162"/>
            <a:ext cx="1373" cy="2376615"/>
          </a:xfrm>
          <a:prstGeom prst="straightConnector1">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A8270377-2433-65E5-C0E0-E356444F9B98}"/>
              </a:ext>
            </a:extLst>
          </p:cNvPr>
          <p:cNvCxnSpPr>
            <a:cxnSpLocks/>
          </p:cNvCxnSpPr>
          <p:nvPr/>
        </p:nvCxnSpPr>
        <p:spPr>
          <a:xfrm>
            <a:off x="7789404" y="3150973"/>
            <a:ext cx="1373" cy="1463588"/>
          </a:xfrm>
          <a:prstGeom prst="straightConnector1">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171A2468-DDC8-F953-5F31-AFC51514AAA6}"/>
              </a:ext>
            </a:extLst>
          </p:cNvPr>
          <p:cNvCxnSpPr>
            <a:cxnSpLocks/>
          </p:cNvCxnSpPr>
          <p:nvPr/>
        </p:nvCxnSpPr>
        <p:spPr>
          <a:xfrm>
            <a:off x="8640648" y="3617784"/>
            <a:ext cx="1373" cy="914400"/>
          </a:xfrm>
          <a:prstGeom prst="straightConnector1">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CE10BB2F-D6F1-F220-1C70-DF4152A819E3}"/>
              </a:ext>
            </a:extLst>
          </p:cNvPr>
          <p:cNvCxnSpPr>
            <a:cxnSpLocks/>
          </p:cNvCxnSpPr>
          <p:nvPr/>
        </p:nvCxnSpPr>
        <p:spPr>
          <a:xfrm>
            <a:off x="9491891" y="2231081"/>
            <a:ext cx="1373" cy="2376616"/>
          </a:xfrm>
          <a:prstGeom prst="straightConnector1">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F5F856AC-DF2C-FD32-8023-22AA92121E19}"/>
              </a:ext>
            </a:extLst>
          </p:cNvPr>
          <p:cNvCxnSpPr>
            <a:cxnSpLocks/>
          </p:cNvCxnSpPr>
          <p:nvPr/>
        </p:nvCxnSpPr>
        <p:spPr>
          <a:xfrm>
            <a:off x="10336270" y="3096054"/>
            <a:ext cx="1373" cy="1463589"/>
          </a:xfrm>
          <a:prstGeom prst="straightConnector1">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61" name="Rectangle: Rounded Corners 60">
            <a:extLst>
              <a:ext uri="{FF2B5EF4-FFF2-40B4-BE49-F238E27FC236}">
                <a16:creationId xmlns:a16="http://schemas.microsoft.com/office/drawing/2014/main" id="{20DB0DCF-328D-D50F-B9C9-615DBE050AB4}"/>
              </a:ext>
            </a:extLst>
          </p:cNvPr>
          <p:cNvSpPr/>
          <p:nvPr/>
        </p:nvSpPr>
        <p:spPr>
          <a:xfrm>
            <a:off x="2641600" y="3400854"/>
            <a:ext cx="1819188" cy="775729"/>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Rounded Corners 61">
            <a:extLst>
              <a:ext uri="{FF2B5EF4-FFF2-40B4-BE49-F238E27FC236}">
                <a16:creationId xmlns:a16="http://schemas.microsoft.com/office/drawing/2014/main" id="{37B743AD-AE8E-DC36-FAB4-B888B91012F7}"/>
              </a:ext>
            </a:extLst>
          </p:cNvPr>
          <p:cNvSpPr/>
          <p:nvPr/>
        </p:nvSpPr>
        <p:spPr>
          <a:xfrm>
            <a:off x="5209057" y="3387124"/>
            <a:ext cx="1894702" cy="782593"/>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Rounded Corners 62">
            <a:extLst>
              <a:ext uri="{FF2B5EF4-FFF2-40B4-BE49-F238E27FC236}">
                <a16:creationId xmlns:a16="http://schemas.microsoft.com/office/drawing/2014/main" id="{0ADD8F1D-A75E-C321-C10B-B399117C887B}"/>
              </a:ext>
            </a:extLst>
          </p:cNvPr>
          <p:cNvSpPr/>
          <p:nvPr/>
        </p:nvSpPr>
        <p:spPr>
          <a:xfrm>
            <a:off x="7652951" y="3393988"/>
            <a:ext cx="1997675" cy="775729"/>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33">
            <a:extLst>
              <a:ext uri="{FF2B5EF4-FFF2-40B4-BE49-F238E27FC236}">
                <a16:creationId xmlns:a16="http://schemas.microsoft.com/office/drawing/2014/main" id="{1CEA1889-172C-4FCD-910E-E71E74CAC2AF}"/>
              </a:ext>
            </a:extLst>
          </p:cNvPr>
          <p:cNvSpPr>
            <a:spLocks noGrp="1"/>
          </p:cNvSpPr>
          <p:nvPr>
            <p:ph type="body" sz="quarter" idx="44"/>
          </p:nvPr>
        </p:nvSpPr>
        <p:spPr>
          <a:xfrm>
            <a:off x="2581695" y="3507923"/>
            <a:ext cx="1855519" cy="267135"/>
          </a:xfrm>
        </p:spPr>
        <p:txBody>
          <a:bodyPr>
            <a:noAutofit/>
          </a:bodyPr>
          <a:lstStyle/>
          <a:p>
            <a:r>
              <a:rPr lang="en-US" sz="1300">
                <a:solidFill>
                  <a:srgbClr val="00644E"/>
                </a:solidFill>
                <a:latin typeface="Century Gothic" panose="020B0502020202020204" pitchFamily="34" charset="0"/>
              </a:rPr>
              <a:t>Software Allocation</a:t>
            </a:r>
            <a:endParaRPr lang="ru-RU" sz="1300">
              <a:solidFill>
                <a:srgbClr val="00644E"/>
              </a:solidFill>
              <a:latin typeface="Century Gothic" panose="020B0502020202020204" pitchFamily="34" charset="0"/>
            </a:endParaRPr>
          </a:p>
        </p:txBody>
      </p:sp>
      <p:sp>
        <p:nvSpPr>
          <p:cNvPr id="35" name="Text Placeholder 34">
            <a:extLst>
              <a:ext uri="{FF2B5EF4-FFF2-40B4-BE49-F238E27FC236}">
                <a16:creationId xmlns:a16="http://schemas.microsoft.com/office/drawing/2014/main" id="{158D08CC-1725-454B-A8D9-6F3CAF5458BC}"/>
              </a:ext>
            </a:extLst>
          </p:cNvPr>
          <p:cNvSpPr>
            <a:spLocks noGrp="1"/>
          </p:cNvSpPr>
          <p:nvPr>
            <p:ph type="body" sz="quarter" idx="45"/>
          </p:nvPr>
        </p:nvSpPr>
        <p:spPr>
          <a:xfrm>
            <a:off x="2581694" y="3764919"/>
            <a:ext cx="1745680" cy="245406"/>
          </a:xfrm>
        </p:spPr>
        <p:txBody>
          <a:bodyPr>
            <a:normAutofit/>
          </a:bodyPr>
          <a:lstStyle/>
          <a:p>
            <a:r>
              <a:rPr lang="en-US" sz="1100">
                <a:latin typeface="Century Gothic" panose="020B0502020202020204" pitchFamily="34" charset="0"/>
              </a:rPr>
              <a:t>License Set Up</a:t>
            </a:r>
            <a:endParaRPr lang="ru-RU" sz="1100">
              <a:latin typeface="Century Gothic" panose="020B0502020202020204" pitchFamily="34" charset="0"/>
            </a:endParaRPr>
          </a:p>
        </p:txBody>
      </p:sp>
      <p:sp>
        <p:nvSpPr>
          <p:cNvPr id="36" name="Text Placeholder 35">
            <a:extLst>
              <a:ext uri="{FF2B5EF4-FFF2-40B4-BE49-F238E27FC236}">
                <a16:creationId xmlns:a16="http://schemas.microsoft.com/office/drawing/2014/main" id="{D3F7174F-B6BB-43BB-AF0F-2C462B459F31}"/>
              </a:ext>
            </a:extLst>
          </p:cNvPr>
          <p:cNvSpPr>
            <a:spLocks noGrp="1"/>
          </p:cNvSpPr>
          <p:nvPr>
            <p:ph type="body" sz="quarter" idx="46"/>
          </p:nvPr>
        </p:nvSpPr>
        <p:spPr>
          <a:xfrm>
            <a:off x="5158287" y="3515400"/>
            <a:ext cx="1931033" cy="212155"/>
          </a:xfrm>
        </p:spPr>
        <p:txBody>
          <a:bodyPr>
            <a:noAutofit/>
          </a:bodyPr>
          <a:lstStyle/>
          <a:p>
            <a:r>
              <a:rPr lang="en-US" sz="1300">
                <a:solidFill>
                  <a:schemeClr val="accent2"/>
                </a:solidFill>
                <a:latin typeface="Century Gothic"/>
              </a:rPr>
              <a:t>Install Readiness</a:t>
            </a:r>
            <a:endParaRPr lang="ru-RU" sz="1300">
              <a:solidFill>
                <a:schemeClr val="accent2"/>
              </a:solidFill>
              <a:latin typeface="Century Gothic"/>
            </a:endParaRPr>
          </a:p>
        </p:txBody>
      </p:sp>
      <p:sp>
        <p:nvSpPr>
          <p:cNvPr id="37" name="Text Placeholder 36">
            <a:extLst>
              <a:ext uri="{FF2B5EF4-FFF2-40B4-BE49-F238E27FC236}">
                <a16:creationId xmlns:a16="http://schemas.microsoft.com/office/drawing/2014/main" id="{5D73B479-D4D7-48DD-97F6-410DA3B9DAE9}"/>
              </a:ext>
            </a:extLst>
          </p:cNvPr>
          <p:cNvSpPr>
            <a:spLocks noGrp="1"/>
          </p:cNvSpPr>
          <p:nvPr>
            <p:ph type="body" sz="quarter" idx="47"/>
          </p:nvPr>
        </p:nvSpPr>
        <p:spPr>
          <a:xfrm>
            <a:off x="5158286" y="3737460"/>
            <a:ext cx="2068329" cy="245406"/>
          </a:xfrm>
        </p:spPr>
        <p:txBody>
          <a:bodyPr>
            <a:noAutofit/>
          </a:bodyPr>
          <a:lstStyle/>
          <a:p>
            <a:r>
              <a:rPr lang="en-US" sz="1100" err="1">
                <a:latin typeface="Century Gothic" panose="020B0502020202020204" pitchFamily="34" charset="0"/>
              </a:rPr>
              <a:t>WiFi</a:t>
            </a:r>
            <a:r>
              <a:rPr lang="en-US" sz="1100">
                <a:latin typeface="Century Gothic" panose="020B0502020202020204" pitchFamily="34" charset="0"/>
              </a:rPr>
              <a:t>, badges, hardware shipments</a:t>
            </a:r>
            <a:endParaRPr lang="ru-RU" sz="1100">
              <a:latin typeface="Century Gothic" panose="020B0502020202020204" pitchFamily="34" charset="0"/>
            </a:endParaRPr>
          </a:p>
        </p:txBody>
      </p:sp>
      <p:sp>
        <p:nvSpPr>
          <p:cNvPr id="38" name="Text Placeholder 37">
            <a:extLst>
              <a:ext uri="{FF2B5EF4-FFF2-40B4-BE49-F238E27FC236}">
                <a16:creationId xmlns:a16="http://schemas.microsoft.com/office/drawing/2014/main" id="{0DD0D442-57A3-48A3-9B81-C55887F870EF}"/>
              </a:ext>
            </a:extLst>
          </p:cNvPr>
          <p:cNvSpPr>
            <a:spLocks noGrp="1"/>
          </p:cNvSpPr>
          <p:nvPr>
            <p:ph type="body" sz="quarter" idx="48"/>
          </p:nvPr>
        </p:nvSpPr>
        <p:spPr>
          <a:xfrm>
            <a:off x="7597584" y="3542190"/>
            <a:ext cx="1347519" cy="191562"/>
          </a:xfrm>
        </p:spPr>
        <p:txBody>
          <a:bodyPr>
            <a:normAutofit fontScale="92500" lnSpcReduction="10000"/>
          </a:bodyPr>
          <a:lstStyle/>
          <a:p>
            <a:r>
              <a:rPr lang="en-US">
                <a:solidFill>
                  <a:srgbClr val="35C5D0"/>
                </a:solidFill>
                <a:latin typeface="Century Gothic" panose="020B0502020202020204" pitchFamily="34" charset="0"/>
              </a:rPr>
              <a:t>Go Live</a:t>
            </a:r>
            <a:endParaRPr lang="ru-RU">
              <a:solidFill>
                <a:srgbClr val="35C5D0"/>
              </a:solidFill>
              <a:latin typeface="Century Gothic" panose="020B0502020202020204" pitchFamily="34" charset="0"/>
            </a:endParaRPr>
          </a:p>
        </p:txBody>
      </p:sp>
      <p:sp>
        <p:nvSpPr>
          <p:cNvPr id="39" name="Text Placeholder 38">
            <a:extLst>
              <a:ext uri="{FF2B5EF4-FFF2-40B4-BE49-F238E27FC236}">
                <a16:creationId xmlns:a16="http://schemas.microsoft.com/office/drawing/2014/main" id="{354A0F72-4E6E-492E-AAF3-F8B8683387B8}"/>
              </a:ext>
            </a:extLst>
          </p:cNvPr>
          <p:cNvSpPr>
            <a:spLocks noGrp="1"/>
          </p:cNvSpPr>
          <p:nvPr>
            <p:ph type="body" sz="quarter" idx="49"/>
          </p:nvPr>
        </p:nvSpPr>
        <p:spPr>
          <a:xfrm>
            <a:off x="7604447" y="3732141"/>
            <a:ext cx="2047736" cy="492537"/>
          </a:xfrm>
        </p:spPr>
        <p:txBody>
          <a:bodyPr>
            <a:noAutofit/>
          </a:bodyPr>
          <a:lstStyle/>
          <a:p>
            <a:r>
              <a:rPr lang="en-US" sz="1100">
                <a:latin typeface="Century Gothic" panose="020B0502020202020204" pitchFamily="34" charset="0"/>
              </a:rPr>
              <a:t>Enable full access control (where applicable)</a:t>
            </a:r>
            <a:endParaRPr lang="ru-RU" sz="1100">
              <a:latin typeface="Century Gothic" panose="020B0502020202020204" pitchFamily="34" charset="0"/>
            </a:endParaRPr>
          </a:p>
        </p:txBody>
      </p:sp>
      <p:sp>
        <p:nvSpPr>
          <p:cNvPr id="8" name="Text Placeholder 7">
            <a:extLst>
              <a:ext uri="{FF2B5EF4-FFF2-40B4-BE49-F238E27FC236}">
                <a16:creationId xmlns:a16="http://schemas.microsoft.com/office/drawing/2014/main" id="{CD81C728-63C0-455D-83A0-AAEFA4662CBA}"/>
              </a:ext>
            </a:extLst>
          </p:cNvPr>
          <p:cNvSpPr>
            <a:spLocks noGrp="1"/>
          </p:cNvSpPr>
          <p:nvPr>
            <p:ph type="body" sz="quarter" idx="18"/>
          </p:nvPr>
        </p:nvSpPr>
        <p:spPr>
          <a:xfrm>
            <a:off x="1593789" y="4480761"/>
            <a:ext cx="512064" cy="511200"/>
          </a:xfrm>
        </p:spPr>
        <p:txBody>
          <a:bodyPr/>
          <a:lstStyle/>
          <a:p>
            <a:r>
              <a:rPr lang="en-US">
                <a:latin typeface="Century Gothic" panose="020B0502020202020204" pitchFamily="34" charset="0"/>
              </a:rPr>
              <a:t>1</a:t>
            </a:r>
            <a:endParaRPr lang="ru-RU">
              <a:latin typeface="Century Gothic" panose="020B0502020202020204" pitchFamily="34" charset="0"/>
            </a:endParaRPr>
          </a:p>
        </p:txBody>
      </p:sp>
      <p:sp>
        <p:nvSpPr>
          <p:cNvPr id="11" name="Text Placeholder 10">
            <a:extLst>
              <a:ext uri="{FF2B5EF4-FFF2-40B4-BE49-F238E27FC236}">
                <a16:creationId xmlns:a16="http://schemas.microsoft.com/office/drawing/2014/main" id="{AC7194FB-73D5-401F-B211-EAB60F245F51}"/>
              </a:ext>
            </a:extLst>
          </p:cNvPr>
          <p:cNvSpPr>
            <a:spLocks noGrp="1"/>
          </p:cNvSpPr>
          <p:nvPr>
            <p:ph type="body" sz="quarter" idx="21"/>
          </p:nvPr>
        </p:nvSpPr>
        <p:spPr/>
        <p:txBody>
          <a:bodyPr/>
          <a:lstStyle/>
          <a:p>
            <a:r>
              <a:rPr lang="en-US">
                <a:latin typeface="Century Gothic" panose="020B0502020202020204" pitchFamily="34" charset="0"/>
              </a:rPr>
              <a:t>2</a:t>
            </a:r>
            <a:endParaRPr lang="ru-RU">
              <a:latin typeface="Century Gothic" panose="020B0502020202020204" pitchFamily="34" charset="0"/>
            </a:endParaRPr>
          </a:p>
        </p:txBody>
      </p:sp>
      <p:sp>
        <p:nvSpPr>
          <p:cNvPr id="14" name="Text Placeholder 13">
            <a:extLst>
              <a:ext uri="{FF2B5EF4-FFF2-40B4-BE49-F238E27FC236}">
                <a16:creationId xmlns:a16="http://schemas.microsoft.com/office/drawing/2014/main" id="{A1EEC145-CEE8-40E6-BD87-A2190560F3A6}"/>
              </a:ext>
            </a:extLst>
          </p:cNvPr>
          <p:cNvSpPr>
            <a:spLocks noGrp="1"/>
          </p:cNvSpPr>
          <p:nvPr>
            <p:ph type="body" sz="quarter" idx="24"/>
          </p:nvPr>
        </p:nvSpPr>
        <p:spPr/>
        <p:txBody>
          <a:bodyPr/>
          <a:lstStyle/>
          <a:p>
            <a:r>
              <a:rPr lang="en-US">
                <a:latin typeface="Century Gothic" panose="020B0502020202020204" pitchFamily="34" charset="0"/>
              </a:rPr>
              <a:t>3</a:t>
            </a:r>
            <a:endParaRPr lang="ru-RU">
              <a:latin typeface="Century Gothic" panose="020B0502020202020204" pitchFamily="34" charset="0"/>
            </a:endParaRPr>
          </a:p>
        </p:txBody>
      </p:sp>
      <p:sp>
        <p:nvSpPr>
          <p:cNvPr id="9" name="Text Placeholder 8">
            <a:extLst>
              <a:ext uri="{FF2B5EF4-FFF2-40B4-BE49-F238E27FC236}">
                <a16:creationId xmlns:a16="http://schemas.microsoft.com/office/drawing/2014/main" id="{50DD5136-63CE-40C2-B92D-B35A783C3EEC}"/>
              </a:ext>
            </a:extLst>
          </p:cNvPr>
          <p:cNvSpPr>
            <a:spLocks noGrp="1"/>
          </p:cNvSpPr>
          <p:nvPr>
            <p:ph type="body" sz="quarter" idx="19"/>
          </p:nvPr>
        </p:nvSpPr>
        <p:spPr/>
        <p:txBody>
          <a:bodyPr/>
          <a:lstStyle/>
          <a:p>
            <a:r>
              <a:rPr lang="en-US">
                <a:latin typeface="Century Gothic" panose="020B0502020202020204" pitchFamily="34" charset="0"/>
              </a:rPr>
              <a:t>4</a:t>
            </a:r>
            <a:endParaRPr lang="ru-RU">
              <a:latin typeface="Century Gothic" panose="020B0502020202020204" pitchFamily="34" charset="0"/>
            </a:endParaRPr>
          </a:p>
        </p:txBody>
      </p:sp>
      <p:sp>
        <p:nvSpPr>
          <p:cNvPr id="10" name="Text Placeholder 9">
            <a:extLst>
              <a:ext uri="{FF2B5EF4-FFF2-40B4-BE49-F238E27FC236}">
                <a16:creationId xmlns:a16="http://schemas.microsoft.com/office/drawing/2014/main" id="{C969D070-CF40-4F0C-9A6E-9F65C13F5DFA}"/>
              </a:ext>
            </a:extLst>
          </p:cNvPr>
          <p:cNvSpPr>
            <a:spLocks noGrp="1"/>
          </p:cNvSpPr>
          <p:nvPr>
            <p:ph type="body" sz="quarter" idx="20"/>
          </p:nvPr>
        </p:nvSpPr>
        <p:spPr/>
        <p:txBody>
          <a:bodyPr/>
          <a:lstStyle/>
          <a:p>
            <a:r>
              <a:rPr lang="en-US">
                <a:latin typeface="Century Gothic" panose="020B0502020202020204" pitchFamily="34" charset="0"/>
              </a:rPr>
              <a:t>5</a:t>
            </a:r>
            <a:endParaRPr lang="ru-RU">
              <a:latin typeface="Century Gothic" panose="020B0502020202020204" pitchFamily="34" charset="0"/>
            </a:endParaRPr>
          </a:p>
        </p:txBody>
      </p:sp>
      <p:sp>
        <p:nvSpPr>
          <p:cNvPr id="7" name="Text Placeholder 6">
            <a:extLst>
              <a:ext uri="{FF2B5EF4-FFF2-40B4-BE49-F238E27FC236}">
                <a16:creationId xmlns:a16="http://schemas.microsoft.com/office/drawing/2014/main" id="{E13ABDA7-ECC3-448C-90A5-2A1F1AAE8DAA}"/>
              </a:ext>
            </a:extLst>
          </p:cNvPr>
          <p:cNvSpPr>
            <a:spLocks noGrp="1"/>
          </p:cNvSpPr>
          <p:nvPr>
            <p:ph type="body" sz="quarter" idx="17"/>
          </p:nvPr>
        </p:nvSpPr>
        <p:spPr/>
        <p:txBody>
          <a:bodyPr/>
          <a:lstStyle/>
          <a:p>
            <a:r>
              <a:rPr lang="en-US">
                <a:latin typeface="Century Gothic" panose="020B0502020202020204" pitchFamily="34" charset="0"/>
              </a:rPr>
              <a:t>6</a:t>
            </a:r>
            <a:endParaRPr lang="ru-RU">
              <a:latin typeface="Century Gothic" panose="020B0502020202020204" pitchFamily="34" charset="0"/>
            </a:endParaRPr>
          </a:p>
        </p:txBody>
      </p:sp>
      <p:sp>
        <p:nvSpPr>
          <p:cNvPr id="12" name="Text Placeholder 11">
            <a:extLst>
              <a:ext uri="{FF2B5EF4-FFF2-40B4-BE49-F238E27FC236}">
                <a16:creationId xmlns:a16="http://schemas.microsoft.com/office/drawing/2014/main" id="{779776AC-BBEA-45A2-8614-267670F3238B}"/>
              </a:ext>
            </a:extLst>
          </p:cNvPr>
          <p:cNvSpPr>
            <a:spLocks noGrp="1"/>
          </p:cNvSpPr>
          <p:nvPr>
            <p:ph type="body" sz="quarter" idx="22"/>
          </p:nvPr>
        </p:nvSpPr>
        <p:spPr/>
        <p:txBody>
          <a:bodyPr/>
          <a:lstStyle/>
          <a:p>
            <a:r>
              <a:rPr lang="en-US">
                <a:latin typeface="Century Gothic" panose="020B0502020202020204" pitchFamily="34" charset="0"/>
              </a:rPr>
              <a:t>7</a:t>
            </a:r>
            <a:endParaRPr lang="ru-RU">
              <a:latin typeface="Century Gothic" panose="020B0502020202020204" pitchFamily="34" charset="0"/>
            </a:endParaRPr>
          </a:p>
        </p:txBody>
      </p:sp>
      <p:sp>
        <p:nvSpPr>
          <p:cNvPr id="13" name="Text Placeholder 12">
            <a:extLst>
              <a:ext uri="{FF2B5EF4-FFF2-40B4-BE49-F238E27FC236}">
                <a16:creationId xmlns:a16="http://schemas.microsoft.com/office/drawing/2014/main" id="{3BDE26A9-98E4-4278-9CCA-FDF80D7BCB0B}"/>
              </a:ext>
            </a:extLst>
          </p:cNvPr>
          <p:cNvSpPr>
            <a:spLocks noGrp="1"/>
          </p:cNvSpPr>
          <p:nvPr>
            <p:ph type="body" sz="quarter" idx="23"/>
          </p:nvPr>
        </p:nvSpPr>
        <p:spPr/>
        <p:txBody>
          <a:bodyPr/>
          <a:lstStyle/>
          <a:p>
            <a:r>
              <a:rPr lang="en-US">
                <a:latin typeface="Century Gothic" panose="020B0502020202020204" pitchFamily="34" charset="0"/>
              </a:rPr>
              <a:t>8</a:t>
            </a:r>
            <a:endParaRPr lang="ru-RU">
              <a:latin typeface="Century Gothic" panose="020B0502020202020204" pitchFamily="34" charset="0"/>
            </a:endParaRPr>
          </a:p>
        </p:txBody>
      </p:sp>
      <p:sp>
        <p:nvSpPr>
          <p:cNvPr id="15" name="Text Placeholder 14">
            <a:extLst>
              <a:ext uri="{FF2B5EF4-FFF2-40B4-BE49-F238E27FC236}">
                <a16:creationId xmlns:a16="http://schemas.microsoft.com/office/drawing/2014/main" id="{845B16A7-66D7-491E-B411-35DE633BF022}"/>
              </a:ext>
            </a:extLst>
          </p:cNvPr>
          <p:cNvSpPr>
            <a:spLocks noGrp="1"/>
          </p:cNvSpPr>
          <p:nvPr>
            <p:ph type="body" sz="quarter" idx="25"/>
          </p:nvPr>
        </p:nvSpPr>
        <p:spPr/>
        <p:txBody>
          <a:bodyPr/>
          <a:lstStyle/>
          <a:p>
            <a:r>
              <a:rPr lang="en-US">
                <a:latin typeface="Century Gothic" panose="020B0502020202020204" pitchFamily="34" charset="0"/>
              </a:rPr>
              <a:t>9</a:t>
            </a:r>
            <a:endParaRPr lang="ru-RU">
              <a:latin typeface="Century Gothic" panose="020B0502020202020204" pitchFamily="34" charset="0"/>
            </a:endParaRPr>
          </a:p>
        </p:txBody>
      </p:sp>
      <p:sp>
        <p:nvSpPr>
          <p:cNvPr id="16" name="Text Placeholder 15">
            <a:extLst>
              <a:ext uri="{FF2B5EF4-FFF2-40B4-BE49-F238E27FC236}">
                <a16:creationId xmlns:a16="http://schemas.microsoft.com/office/drawing/2014/main" id="{DD7A67F9-07A4-4887-965F-8C865CFFF177}"/>
              </a:ext>
            </a:extLst>
          </p:cNvPr>
          <p:cNvSpPr>
            <a:spLocks noGrp="1"/>
          </p:cNvSpPr>
          <p:nvPr>
            <p:ph type="body" sz="quarter" idx="26"/>
          </p:nvPr>
        </p:nvSpPr>
        <p:spPr/>
        <p:txBody>
          <a:bodyPr/>
          <a:lstStyle/>
          <a:p>
            <a:r>
              <a:rPr lang="en-US">
                <a:latin typeface="Century Gothic" panose="020B0502020202020204" pitchFamily="34" charset="0"/>
              </a:rPr>
              <a:t>10</a:t>
            </a:r>
            <a:endParaRPr lang="ru-RU">
              <a:latin typeface="Century Gothic" panose="020B0502020202020204" pitchFamily="34" charset="0"/>
            </a:endParaRPr>
          </a:p>
        </p:txBody>
      </p:sp>
      <p:sp>
        <p:nvSpPr>
          <p:cNvPr id="17" name="Text Placeholder 16">
            <a:extLst>
              <a:ext uri="{FF2B5EF4-FFF2-40B4-BE49-F238E27FC236}">
                <a16:creationId xmlns:a16="http://schemas.microsoft.com/office/drawing/2014/main" id="{2F98D2FA-E493-4101-AD52-A047BD3A9EEC}"/>
              </a:ext>
            </a:extLst>
          </p:cNvPr>
          <p:cNvSpPr>
            <a:spLocks noGrp="1"/>
          </p:cNvSpPr>
          <p:nvPr>
            <p:ph type="body" sz="quarter" idx="27"/>
          </p:nvPr>
        </p:nvSpPr>
        <p:spPr/>
        <p:txBody>
          <a:bodyPr/>
          <a:lstStyle/>
          <a:p>
            <a:r>
              <a:rPr lang="en-US">
                <a:latin typeface="Century Gothic" panose="020B0502020202020204" pitchFamily="34" charset="0"/>
              </a:rPr>
              <a:t>11</a:t>
            </a:r>
            <a:endParaRPr lang="ru-RU">
              <a:latin typeface="Century Gothic" panose="020B0502020202020204" pitchFamily="34" charset="0"/>
            </a:endParaRPr>
          </a:p>
        </p:txBody>
      </p:sp>
      <p:sp>
        <p:nvSpPr>
          <p:cNvPr id="57" name="Rectangle: Rounded Corners 56">
            <a:extLst>
              <a:ext uri="{FF2B5EF4-FFF2-40B4-BE49-F238E27FC236}">
                <a16:creationId xmlns:a16="http://schemas.microsoft.com/office/drawing/2014/main" id="{A569ED52-E2F5-E6EF-2492-D721D147C678}"/>
              </a:ext>
            </a:extLst>
          </p:cNvPr>
          <p:cNvSpPr/>
          <p:nvPr/>
        </p:nvSpPr>
        <p:spPr>
          <a:xfrm>
            <a:off x="1893331" y="2467232"/>
            <a:ext cx="1668161" cy="761999"/>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Rounded Corners 58">
            <a:extLst>
              <a:ext uri="{FF2B5EF4-FFF2-40B4-BE49-F238E27FC236}">
                <a16:creationId xmlns:a16="http://schemas.microsoft.com/office/drawing/2014/main" id="{D57ED622-376D-5085-0B78-863CBBF508BF}"/>
              </a:ext>
            </a:extLst>
          </p:cNvPr>
          <p:cNvSpPr/>
          <p:nvPr/>
        </p:nvSpPr>
        <p:spPr>
          <a:xfrm>
            <a:off x="7144951" y="2467231"/>
            <a:ext cx="1290595" cy="755135"/>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Rounded Corners 59">
            <a:extLst>
              <a:ext uri="{FF2B5EF4-FFF2-40B4-BE49-F238E27FC236}">
                <a16:creationId xmlns:a16="http://schemas.microsoft.com/office/drawing/2014/main" id="{AE9D0C3D-89DD-3EA6-22E4-AE13BEF4A51F}"/>
              </a:ext>
            </a:extLst>
          </p:cNvPr>
          <p:cNvSpPr/>
          <p:nvPr/>
        </p:nvSpPr>
        <p:spPr>
          <a:xfrm>
            <a:off x="9362303" y="2467232"/>
            <a:ext cx="1935889" cy="761999"/>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25">
            <a:extLst>
              <a:ext uri="{FF2B5EF4-FFF2-40B4-BE49-F238E27FC236}">
                <a16:creationId xmlns:a16="http://schemas.microsoft.com/office/drawing/2014/main" id="{4EF89BDD-F9DD-4083-B77B-BF62328A6F81}"/>
              </a:ext>
            </a:extLst>
          </p:cNvPr>
          <p:cNvSpPr>
            <a:spLocks noGrp="1"/>
          </p:cNvSpPr>
          <p:nvPr>
            <p:ph type="body" sz="quarter" idx="36"/>
          </p:nvPr>
        </p:nvSpPr>
        <p:spPr>
          <a:xfrm>
            <a:off x="1870194" y="2543095"/>
            <a:ext cx="1612628" cy="170079"/>
          </a:xfrm>
        </p:spPr>
        <p:txBody>
          <a:bodyPr>
            <a:noAutofit/>
          </a:bodyPr>
          <a:lstStyle/>
          <a:p>
            <a:r>
              <a:rPr lang="en-US" sz="1300">
                <a:solidFill>
                  <a:schemeClr val="accent1"/>
                </a:solidFill>
                <a:latin typeface="Century Gothic"/>
              </a:rPr>
              <a:t>Kick Off Mtg.</a:t>
            </a:r>
            <a:endParaRPr lang="ru-RU" sz="1300">
              <a:solidFill>
                <a:schemeClr val="accent1"/>
              </a:solidFill>
              <a:latin typeface="Century Gothic"/>
            </a:endParaRPr>
          </a:p>
        </p:txBody>
      </p:sp>
      <p:sp>
        <p:nvSpPr>
          <p:cNvPr id="27" name="Text Placeholder 26">
            <a:extLst>
              <a:ext uri="{FF2B5EF4-FFF2-40B4-BE49-F238E27FC236}">
                <a16:creationId xmlns:a16="http://schemas.microsoft.com/office/drawing/2014/main" id="{B5621E29-192A-4528-B710-9D55A7F783F4}"/>
              </a:ext>
            </a:extLst>
          </p:cNvPr>
          <p:cNvSpPr>
            <a:spLocks noGrp="1"/>
          </p:cNvSpPr>
          <p:nvPr>
            <p:ph type="body" sz="quarter" idx="37"/>
          </p:nvPr>
        </p:nvSpPr>
        <p:spPr>
          <a:xfrm>
            <a:off x="1863329" y="2760506"/>
            <a:ext cx="1546599" cy="478808"/>
          </a:xfrm>
        </p:spPr>
        <p:txBody>
          <a:bodyPr>
            <a:noAutofit/>
          </a:bodyPr>
          <a:lstStyle/>
          <a:p>
            <a:r>
              <a:rPr lang="en-US" sz="1100">
                <a:latin typeface="Century Gothic" panose="020B0502020202020204" pitchFamily="34" charset="0"/>
              </a:rPr>
              <a:t>Present and initiate project plan</a:t>
            </a:r>
            <a:endParaRPr lang="ru-RU" sz="1100">
              <a:latin typeface="Century Gothic" panose="020B0502020202020204" pitchFamily="34" charset="0"/>
            </a:endParaRPr>
          </a:p>
        </p:txBody>
      </p:sp>
      <p:sp>
        <p:nvSpPr>
          <p:cNvPr id="30" name="Text Placeholder 29">
            <a:extLst>
              <a:ext uri="{FF2B5EF4-FFF2-40B4-BE49-F238E27FC236}">
                <a16:creationId xmlns:a16="http://schemas.microsoft.com/office/drawing/2014/main" id="{B0524F03-867F-4C67-853A-F1E9F715E3F5}"/>
              </a:ext>
            </a:extLst>
          </p:cNvPr>
          <p:cNvSpPr>
            <a:spLocks noGrp="1"/>
          </p:cNvSpPr>
          <p:nvPr>
            <p:ph type="body" sz="quarter" idx="40"/>
          </p:nvPr>
        </p:nvSpPr>
        <p:spPr>
          <a:xfrm>
            <a:off x="7138700" y="2563689"/>
            <a:ext cx="1347519" cy="191562"/>
          </a:xfrm>
        </p:spPr>
        <p:txBody>
          <a:bodyPr>
            <a:normAutofit fontScale="92500" lnSpcReduction="10000"/>
          </a:bodyPr>
          <a:lstStyle/>
          <a:p>
            <a:r>
              <a:rPr lang="en-US">
                <a:solidFill>
                  <a:srgbClr val="35C5D0"/>
                </a:solidFill>
                <a:latin typeface="Century Gothic"/>
              </a:rPr>
              <a:t>Training</a:t>
            </a:r>
            <a:endParaRPr lang="ru-RU">
              <a:solidFill>
                <a:srgbClr val="35C5D0"/>
              </a:solidFill>
              <a:latin typeface="Century Gothic"/>
            </a:endParaRPr>
          </a:p>
        </p:txBody>
      </p:sp>
      <p:sp>
        <p:nvSpPr>
          <p:cNvPr id="31" name="Text Placeholder 30">
            <a:extLst>
              <a:ext uri="{FF2B5EF4-FFF2-40B4-BE49-F238E27FC236}">
                <a16:creationId xmlns:a16="http://schemas.microsoft.com/office/drawing/2014/main" id="{62ACB901-D155-48CD-98EF-6336E700CD5D}"/>
              </a:ext>
            </a:extLst>
          </p:cNvPr>
          <p:cNvSpPr>
            <a:spLocks noGrp="1"/>
          </p:cNvSpPr>
          <p:nvPr>
            <p:ph type="body" sz="quarter" idx="41"/>
          </p:nvPr>
        </p:nvSpPr>
        <p:spPr>
          <a:xfrm>
            <a:off x="7131835" y="2760506"/>
            <a:ext cx="1272006" cy="471943"/>
          </a:xfrm>
        </p:spPr>
        <p:txBody>
          <a:bodyPr>
            <a:normAutofit/>
          </a:bodyPr>
          <a:lstStyle/>
          <a:p>
            <a:r>
              <a:rPr lang="en-US" sz="1100">
                <a:latin typeface="Century Gothic"/>
              </a:rPr>
              <a:t>User and </a:t>
            </a:r>
            <a:br>
              <a:rPr lang="en-US" sz="1100">
                <a:latin typeface="Century Gothic"/>
              </a:rPr>
            </a:br>
            <a:r>
              <a:rPr lang="en-US" sz="1100">
                <a:latin typeface="Century Gothic"/>
              </a:rPr>
              <a:t>SW training</a:t>
            </a:r>
            <a:endParaRPr lang="ru-RU" sz="1100">
              <a:latin typeface="Century Gothic"/>
            </a:endParaRPr>
          </a:p>
        </p:txBody>
      </p:sp>
      <p:sp>
        <p:nvSpPr>
          <p:cNvPr id="33" name="Text Placeholder 32">
            <a:extLst>
              <a:ext uri="{FF2B5EF4-FFF2-40B4-BE49-F238E27FC236}">
                <a16:creationId xmlns:a16="http://schemas.microsoft.com/office/drawing/2014/main" id="{B0953346-F1A1-48E5-85E1-54BA3A31F57E}"/>
              </a:ext>
            </a:extLst>
          </p:cNvPr>
          <p:cNvSpPr>
            <a:spLocks noGrp="1"/>
          </p:cNvSpPr>
          <p:nvPr>
            <p:ph type="body" sz="quarter" idx="43"/>
          </p:nvPr>
        </p:nvSpPr>
        <p:spPr>
          <a:xfrm>
            <a:off x="9337033" y="2760506"/>
            <a:ext cx="2027140" cy="492537"/>
          </a:xfrm>
        </p:spPr>
        <p:txBody>
          <a:bodyPr>
            <a:normAutofit/>
          </a:bodyPr>
          <a:lstStyle/>
          <a:p>
            <a:r>
              <a:rPr lang="en-US" sz="1100">
                <a:latin typeface="Century Gothic"/>
              </a:rPr>
              <a:t>Turnover to Support/</a:t>
            </a:r>
            <a:br>
              <a:rPr lang="en-US" sz="1100">
                <a:latin typeface="Century Gothic"/>
              </a:rPr>
            </a:br>
            <a:r>
              <a:rPr lang="en-US" sz="1100">
                <a:latin typeface="Century Gothic"/>
              </a:rPr>
              <a:t>Customer Success</a:t>
            </a:r>
            <a:endParaRPr lang="ru-RU" sz="1100">
              <a:latin typeface="Century Gothic"/>
            </a:endParaRPr>
          </a:p>
        </p:txBody>
      </p:sp>
      <p:sp>
        <p:nvSpPr>
          <p:cNvPr id="58" name="Rectangle: Rounded Corners 57">
            <a:extLst>
              <a:ext uri="{FF2B5EF4-FFF2-40B4-BE49-F238E27FC236}">
                <a16:creationId xmlns:a16="http://schemas.microsoft.com/office/drawing/2014/main" id="{EC105C54-E08F-AFD3-C782-9C0FFF79A28F}"/>
              </a:ext>
            </a:extLst>
          </p:cNvPr>
          <p:cNvSpPr/>
          <p:nvPr/>
        </p:nvSpPr>
        <p:spPr>
          <a:xfrm>
            <a:off x="4515707" y="2467232"/>
            <a:ext cx="1469082" cy="755135"/>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7">
            <a:extLst>
              <a:ext uri="{FF2B5EF4-FFF2-40B4-BE49-F238E27FC236}">
                <a16:creationId xmlns:a16="http://schemas.microsoft.com/office/drawing/2014/main" id="{0FF3EA77-78AC-4A32-9E95-D54A064A152E}"/>
              </a:ext>
            </a:extLst>
          </p:cNvPr>
          <p:cNvSpPr>
            <a:spLocks noGrp="1"/>
          </p:cNvSpPr>
          <p:nvPr>
            <p:ph type="body" sz="quarter" idx="38"/>
          </p:nvPr>
        </p:nvSpPr>
        <p:spPr>
          <a:xfrm>
            <a:off x="4487285" y="2529918"/>
            <a:ext cx="1347519" cy="191562"/>
          </a:xfrm>
        </p:spPr>
        <p:txBody>
          <a:bodyPr>
            <a:noAutofit/>
          </a:bodyPr>
          <a:lstStyle/>
          <a:p>
            <a:r>
              <a:rPr lang="en-US" sz="1300">
                <a:solidFill>
                  <a:schemeClr val="accent2"/>
                </a:solidFill>
                <a:latin typeface="Century Gothic"/>
              </a:rPr>
              <a:t>Schedule</a:t>
            </a:r>
            <a:endParaRPr lang="ru-RU" sz="1300">
              <a:solidFill>
                <a:schemeClr val="accent2"/>
              </a:solidFill>
              <a:latin typeface="Century Gothic"/>
            </a:endParaRPr>
          </a:p>
        </p:txBody>
      </p:sp>
      <p:sp>
        <p:nvSpPr>
          <p:cNvPr id="29" name="Text Placeholder 28">
            <a:extLst>
              <a:ext uri="{FF2B5EF4-FFF2-40B4-BE49-F238E27FC236}">
                <a16:creationId xmlns:a16="http://schemas.microsoft.com/office/drawing/2014/main" id="{55C0CE2F-CCF4-49B6-A2B1-038291D29968}"/>
              </a:ext>
            </a:extLst>
          </p:cNvPr>
          <p:cNvSpPr>
            <a:spLocks noGrp="1"/>
          </p:cNvSpPr>
          <p:nvPr>
            <p:ph type="body" sz="quarter" idx="39"/>
          </p:nvPr>
        </p:nvSpPr>
        <p:spPr>
          <a:xfrm>
            <a:off x="4501013" y="2760506"/>
            <a:ext cx="1752547" cy="348375"/>
          </a:xfrm>
        </p:spPr>
        <p:txBody>
          <a:bodyPr>
            <a:normAutofit/>
          </a:bodyPr>
          <a:lstStyle/>
          <a:p>
            <a:r>
              <a:rPr lang="en-US" sz="1100" err="1">
                <a:latin typeface="Century Gothic"/>
              </a:rPr>
              <a:t>Lockin</a:t>
            </a:r>
            <a:r>
              <a:rPr lang="en-US" sz="1100">
                <a:latin typeface="Century Gothic"/>
              </a:rPr>
              <a:t> Milestone </a:t>
            </a:r>
            <a:br>
              <a:rPr lang="en-US" sz="1100">
                <a:latin typeface="Century Gothic"/>
              </a:rPr>
            </a:br>
            <a:r>
              <a:rPr lang="en-US" sz="1100">
                <a:latin typeface="Century Gothic"/>
              </a:rPr>
              <a:t>dates/plan</a:t>
            </a:r>
            <a:endParaRPr lang="ru-RU" sz="1100">
              <a:latin typeface="Century Gothic"/>
            </a:endParaRPr>
          </a:p>
        </p:txBody>
      </p:sp>
      <p:sp>
        <p:nvSpPr>
          <p:cNvPr id="53" name="Rectangle: Rounded Corners 52">
            <a:extLst>
              <a:ext uri="{FF2B5EF4-FFF2-40B4-BE49-F238E27FC236}">
                <a16:creationId xmlns:a16="http://schemas.microsoft.com/office/drawing/2014/main" id="{90A27144-2398-FC01-429F-F928CF38D7C0}"/>
              </a:ext>
            </a:extLst>
          </p:cNvPr>
          <p:cNvSpPr/>
          <p:nvPr/>
        </p:nvSpPr>
        <p:spPr>
          <a:xfrm>
            <a:off x="3609545" y="1396313"/>
            <a:ext cx="1606378" cy="851243"/>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9">
            <a:extLst>
              <a:ext uri="{FF2B5EF4-FFF2-40B4-BE49-F238E27FC236}">
                <a16:creationId xmlns:a16="http://schemas.microsoft.com/office/drawing/2014/main" id="{9C256C0A-79CA-475F-AC8B-ADBD1785D990}"/>
              </a:ext>
            </a:extLst>
          </p:cNvPr>
          <p:cNvSpPr>
            <a:spLocks noGrp="1"/>
          </p:cNvSpPr>
          <p:nvPr>
            <p:ph type="body" sz="quarter" idx="30"/>
          </p:nvPr>
        </p:nvSpPr>
        <p:spPr>
          <a:xfrm>
            <a:off x="3584461" y="1548947"/>
            <a:ext cx="1677032" cy="342588"/>
          </a:xfrm>
        </p:spPr>
        <p:txBody>
          <a:bodyPr>
            <a:noAutofit/>
          </a:bodyPr>
          <a:lstStyle/>
          <a:p>
            <a:r>
              <a:rPr lang="en-US" sz="1300">
                <a:solidFill>
                  <a:srgbClr val="485FDF"/>
                </a:solidFill>
                <a:latin typeface="Century Gothic" panose="020B0502020202020204" pitchFamily="34" charset="0"/>
              </a:rPr>
              <a:t>Data Collection</a:t>
            </a:r>
            <a:endParaRPr lang="ru-RU" sz="1300">
              <a:solidFill>
                <a:srgbClr val="485FDF"/>
              </a:solidFill>
              <a:latin typeface="Century Gothic" panose="020B0502020202020204" pitchFamily="34" charset="0"/>
            </a:endParaRPr>
          </a:p>
        </p:txBody>
      </p:sp>
      <p:sp>
        <p:nvSpPr>
          <p:cNvPr id="21" name="Text Placeholder 20">
            <a:extLst>
              <a:ext uri="{FF2B5EF4-FFF2-40B4-BE49-F238E27FC236}">
                <a16:creationId xmlns:a16="http://schemas.microsoft.com/office/drawing/2014/main" id="{852EFE12-C208-47B2-99E4-9B42D2DE1800}"/>
              </a:ext>
            </a:extLst>
          </p:cNvPr>
          <p:cNvSpPr>
            <a:spLocks noGrp="1"/>
          </p:cNvSpPr>
          <p:nvPr>
            <p:ph type="body" sz="quarter" idx="31"/>
          </p:nvPr>
        </p:nvSpPr>
        <p:spPr>
          <a:xfrm>
            <a:off x="3605055" y="1783195"/>
            <a:ext cx="1464221" cy="622971"/>
          </a:xfrm>
        </p:spPr>
        <p:txBody>
          <a:bodyPr>
            <a:normAutofit/>
          </a:bodyPr>
          <a:lstStyle/>
          <a:p>
            <a:r>
              <a:rPr lang="en-US" sz="1100">
                <a:latin typeface="Century Gothic" panose="020B0502020202020204" pitchFamily="34" charset="0"/>
              </a:rPr>
              <a:t>Asset Info, SW Users, etc.</a:t>
            </a:r>
            <a:endParaRPr lang="ru-RU" sz="1100">
              <a:latin typeface="Century Gothic" panose="020B0502020202020204" pitchFamily="34" charset="0"/>
            </a:endParaRPr>
          </a:p>
        </p:txBody>
      </p:sp>
      <p:sp>
        <p:nvSpPr>
          <p:cNvPr id="55" name="Rectangle: Rounded Corners 54">
            <a:extLst>
              <a:ext uri="{FF2B5EF4-FFF2-40B4-BE49-F238E27FC236}">
                <a16:creationId xmlns:a16="http://schemas.microsoft.com/office/drawing/2014/main" id="{7B5999BC-E1C6-3893-4395-CA876997CBB1}"/>
              </a:ext>
            </a:extLst>
          </p:cNvPr>
          <p:cNvSpPr/>
          <p:nvPr/>
        </p:nvSpPr>
        <p:spPr>
          <a:xfrm>
            <a:off x="6177005" y="1361989"/>
            <a:ext cx="1606378" cy="851243"/>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1">
            <a:extLst>
              <a:ext uri="{FF2B5EF4-FFF2-40B4-BE49-F238E27FC236}">
                <a16:creationId xmlns:a16="http://schemas.microsoft.com/office/drawing/2014/main" id="{9E4DCCF7-7042-436D-AF12-634457F6146F}"/>
              </a:ext>
            </a:extLst>
          </p:cNvPr>
          <p:cNvSpPr>
            <a:spLocks noGrp="1"/>
          </p:cNvSpPr>
          <p:nvPr>
            <p:ph type="body" sz="quarter" idx="32"/>
          </p:nvPr>
        </p:nvSpPr>
        <p:spPr>
          <a:xfrm>
            <a:off x="6087095" y="1552054"/>
            <a:ext cx="1526005" cy="562263"/>
          </a:xfrm>
        </p:spPr>
        <p:txBody>
          <a:bodyPr>
            <a:normAutofit/>
          </a:bodyPr>
          <a:lstStyle/>
          <a:p>
            <a:r>
              <a:rPr lang="en-US">
                <a:solidFill>
                  <a:srgbClr val="35C5D0"/>
                </a:solidFill>
                <a:latin typeface="Century Gothic"/>
              </a:rPr>
              <a:t>HW Installation</a:t>
            </a:r>
            <a:endParaRPr lang="ru-RU">
              <a:solidFill>
                <a:srgbClr val="35C5D0"/>
              </a:solidFill>
              <a:latin typeface="Century Gothic"/>
            </a:endParaRPr>
          </a:p>
        </p:txBody>
      </p:sp>
      <p:sp>
        <p:nvSpPr>
          <p:cNvPr id="32" name="Text Placeholder 31">
            <a:extLst>
              <a:ext uri="{FF2B5EF4-FFF2-40B4-BE49-F238E27FC236}">
                <a16:creationId xmlns:a16="http://schemas.microsoft.com/office/drawing/2014/main" id="{2762CDA7-30BF-4CCA-8854-A0EEDE3E0D31}"/>
              </a:ext>
            </a:extLst>
          </p:cNvPr>
          <p:cNvSpPr>
            <a:spLocks noGrp="1"/>
          </p:cNvSpPr>
          <p:nvPr>
            <p:ph type="body" sz="quarter" idx="42"/>
          </p:nvPr>
        </p:nvSpPr>
        <p:spPr>
          <a:xfrm>
            <a:off x="9337034" y="2563689"/>
            <a:ext cx="1347519" cy="191562"/>
          </a:xfrm>
        </p:spPr>
        <p:txBody>
          <a:bodyPr>
            <a:normAutofit fontScale="92500" lnSpcReduction="10000"/>
          </a:bodyPr>
          <a:lstStyle/>
          <a:p>
            <a:r>
              <a:rPr lang="en-US">
                <a:solidFill>
                  <a:schemeClr val="accent6"/>
                </a:solidFill>
                <a:latin typeface="Century Gothic"/>
              </a:rPr>
              <a:t>Project Close</a:t>
            </a:r>
            <a:endParaRPr lang="ru-RU">
              <a:solidFill>
                <a:schemeClr val="accent6"/>
              </a:solidFill>
              <a:latin typeface="Century Gothic"/>
            </a:endParaRPr>
          </a:p>
        </p:txBody>
      </p:sp>
      <p:sp>
        <p:nvSpPr>
          <p:cNvPr id="23" name="Text Placeholder 22">
            <a:extLst>
              <a:ext uri="{FF2B5EF4-FFF2-40B4-BE49-F238E27FC236}">
                <a16:creationId xmlns:a16="http://schemas.microsoft.com/office/drawing/2014/main" id="{4FE5C03B-8762-4321-B6D1-447FEBD43A71}"/>
              </a:ext>
            </a:extLst>
          </p:cNvPr>
          <p:cNvSpPr>
            <a:spLocks noGrp="1"/>
          </p:cNvSpPr>
          <p:nvPr>
            <p:ph type="body" sz="quarter" idx="33"/>
          </p:nvPr>
        </p:nvSpPr>
        <p:spPr>
          <a:xfrm>
            <a:off x="6087094" y="1783195"/>
            <a:ext cx="1526005" cy="643564"/>
          </a:xfrm>
        </p:spPr>
        <p:txBody>
          <a:bodyPr>
            <a:normAutofit/>
          </a:bodyPr>
          <a:lstStyle/>
          <a:p>
            <a:r>
              <a:rPr lang="en-US" sz="1100">
                <a:latin typeface="Century Gothic" panose="020B0502020202020204" pitchFamily="34" charset="0"/>
              </a:rPr>
              <a:t>Asset Installation</a:t>
            </a:r>
            <a:endParaRPr lang="ru-RU" sz="1100">
              <a:latin typeface="Century Gothic" panose="020B0502020202020204" pitchFamily="34" charset="0"/>
            </a:endParaRPr>
          </a:p>
        </p:txBody>
      </p:sp>
      <p:sp>
        <p:nvSpPr>
          <p:cNvPr id="43" name="Rectangle: Rounded Corners 42">
            <a:extLst>
              <a:ext uri="{FF2B5EF4-FFF2-40B4-BE49-F238E27FC236}">
                <a16:creationId xmlns:a16="http://schemas.microsoft.com/office/drawing/2014/main" id="{EAFEDD54-7A82-4CB5-3BEA-914A4589D2B9}"/>
              </a:ext>
            </a:extLst>
          </p:cNvPr>
          <p:cNvSpPr/>
          <p:nvPr/>
        </p:nvSpPr>
        <p:spPr>
          <a:xfrm>
            <a:off x="1048951" y="1410043"/>
            <a:ext cx="1606378" cy="851243"/>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CEABBA18-E17D-48CF-9E66-669FB88E847B}"/>
              </a:ext>
            </a:extLst>
          </p:cNvPr>
          <p:cNvSpPr>
            <a:spLocks noGrp="1"/>
          </p:cNvSpPr>
          <p:nvPr>
            <p:ph type="body" sz="quarter" idx="28"/>
          </p:nvPr>
        </p:nvSpPr>
        <p:spPr>
          <a:xfrm>
            <a:off x="1026909" y="1555570"/>
            <a:ext cx="1696916" cy="408259"/>
          </a:xfrm>
        </p:spPr>
        <p:txBody>
          <a:bodyPr>
            <a:normAutofit/>
          </a:bodyPr>
          <a:lstStyle/>
          <a:p>
            <a:r>
              <a:rPr lang="en-US">
                <a:solidFill>
                  <a:schemeClr val="accent1"/>
                </a:solidFill>
                <a:latin typeface="Century Gothic"/>
              </a:rPr>
              <a:t>Project</a:t>
            </a:r>
            <a:r>
              <a:rPr lang="en-US">
                <a:solidFill>
                  <a:srgbClr val="000000"/>
                </a:solidFill>
                <a:latin typeface="Century Gothic"/>
              </a:rPr>
              <a:t> </a:t>
            </a:r>
            <a:r>
              <a:rPr lang="en-US">
                <a:solidFill>
                  <a:schemeClr val="accent1"/>
                </a:solidFill>
                <a:latin typeface="Century Gothic"/>
              </a:rPr>
              <a:t>Scope</a:t>
            </a:r>
            <a:endParaRPr lang="ru-RU">
              <a:solidFill>
                <a:schemeClr val="accent1"/>
              </a:solidFill>
              <a:latin typeface="Century Gothic" panose="020B0502020202020204" pitchFamily="34" charset="0"/>
            </a:endParaRPr>
          </a:p>
        </p:txBody>
      </p:sp>
      <p:sp>
        <p:nvSpPr>
          <p:cNvPr id="19" name="Text Placeholder 18">
            <a:extLst>
              <a:ext uri="{FF2B5EF4-FFF2-40B4-BE49-F238E27FC236}">
                <a16:creationId xmlns:a16="http://schemas.microsoft.com/office/drawing/2014/main" id="{DF7D1B6F-BF88-4A62-A7E4-C4BF285B3D0B}"/>
              </a:ext>
            </a:extLst>
          </p:cNvPr>
          <p:cNvSpPr>
            <a:spLocks noGrp="1"/>
          </p:cNvSpPr>
          <p:nvPr>
            <p:ph type="body" sz="quarter" idx="29"/>
          </p:nvPr>
        </p:nvSpPr>
        <p:spPr>
          <a:xfrm>
            <a:off x="1020042" y="1790059"/>
            <a:ext cx="2802870" cy="485673"/>
          </a:xfrm>
        </p:spPr>
        <p:txBody>
          <a:bodyPr>
            <a:noAutofit/>
          </a:bodyPr>
          <a:lstStyle/>
          <a:p>
            <a:r>
              <a:rPr lang="en-US" sz="1100">
                <a:latin typeface="Century Gothic"/>
              </a:rPr>
              <a:t>Review scope, </a:t>
            </a:r>
            <a:br>
              <a:rPr lang="en-US" sz="1100">
                <a:latin typeface="Century Gothic"/>
              </a:rPr>
            </a:br>
            <a:r>
              <a:rPr lang="en-US" sz="1100">
                <a:latin typeface="Century Gothic"/>
              </a:rPr>
              <a:t>order, stakeholders</a:t>
            </a:r>
            <a:endParaRPr lang="ru-RU" sz="1100">
              <a:latin typeface="Century Gothic"/>
            </a:endParaRPr>
          </a:p>
        </p:txBody>
      </p:sp>
    </p:spTree>
    <p:extLst>
      <p:ext uri="{BB962C8B-B14F-4D97-AF65-F5344CB8AC3E}">
        <p14:creationId xmlns:p14="http://schemas.microsoft.com/office/powerpoint/2010/main" val="26093228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1">
            <a:extLst>
              <a:ext uri="{FF2B5EF4-FFF2-40B4-BE49-F238E27FC236}">
                <a16:creationId xmlns:a16="http://schemas.microsoft.com/office/drawing/2014/main" id="{DFB79F4E-A2EA-6290-75EF-99FC2CD9BE5E}"/>
              </a:ext>
            </a:extLst>
          </p:cNvPr>
          <p:cNvSpPr txBox="1">
            <a:spLocks/>
          </p:cNvSpPr>
          <p:nvPr/>
        </p:nvSpPr>
        <p:spPr>
          <a:xfrm>
            <a:off x="472434" y="311500"/>
            <a:ext cx="10515864" cy="4697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b">
            <a:noAutofit/>
          </a:bodyPr>
          <a:lstStyle>
            <a:lvl1pPr marL="0" indent="0" algn="l" defTabSz="914400" rtl="0" eaLnBrk="1" latinLnBrk="0" hangingPunct="1">
              <a:lnSpc>
                <a:spcPct val="100000"/>
              </a:lnSpc>
              <a:spcBef>
                <a:spcPts val="1000"/>
              </a:spcBef>
              <a:buClr>
                <a:schemeClr val="accent6"/>
              </a:buClr>
              <a:buSzTx/>
              <a:buFont typeface="Arial" panose="020B0604020202020204" pitchFamily="34" charset="0"/>
              <a:buNone/>
              <a:defRPr sz="3200" kern="1200">
                <a:solidFill>
                  <a:schemeClr val="accent1"/>
                </a:solidFill>
                <a:latin typeface="Century Gothic" panose="020B0502020202020204" pitchFamily="34" charset="0"/>
                <a:ea typeface="+mn-ea"/>
                <a:cs typeface="+mn-cs"/>
              </a:defRPr>
            </a:lvl1pPr>
            <a:lvl2pPr marL="4572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2pPr>
            <a:lvl3pPr marL="9144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3pPr>
            <a:lvl4pPr marL="1371600" indent="0" algn="l" defTabSz="914400" rtl="0" eaLnBrk="1" latinLnBrk="0" hangingPunct="1">
              <a:lnSpc>
                <a:spcPct val="100000"/>
              </a:lnSpc>
              <a:spcBef>
                <a:spcPts val="500"/>
              </a:spcBef>
              <a:buClr>
                <a:schemeClr val="accent6"/>
              </a:buClr>
              <a:buFontTx/>
              <a:buNone/>
              <a:defRPr sz="3200" kern="1200">
                <a:solidFill>
                  <a:srgbClr val="F27224"/>
                </a:solidFill>
                <a:latin typeface="Century Gothic" panose="020B0502020202020204" pitchFamily="34" charset="0"/>
                <a:ea typeface="+mn-ea"/>
                <a:cs typeface="+mn-cs"/>
              </a:defRPr>
            </a:lvl4pPr>
            <a:lvl5pPr marL="1828800" indent="0" algn="l" defTabSz="914400" rtl="0" eaLnBrk="1" latinLnBrk="0" hangingPunct="1">
              <a:lnSpc>
                <a:spcPct val="100000"/>
              </a:lnSpc>
              <a:spcBef>
                <a:spcPts val="500"/>
              </a:spcBef>
              <a:buClr>
                <a:schemeClr val="accent6"/>
              </a:buClr>
              <a:buSzPct val="75000"/>
              <a:buFontTx/>
              <a:buNone/>
              <a:defRPr sz="3200" kern="1200">
                <a:solidFill>
                  <a:srgbClr val="F2722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Installation</a:t>
            </a:r>
          </a:p>
        </p:txBody>
      </p:sp>
      <p:sp>
        <p:nvSpPr>
          <p:cNvPr id="3" name="Rectangle: Rounded Corners 14">
            <a:extLst>
              <a:ext uri="{FF2B5EF4-FFF2-40B4-BE49-F238E27FC236}">
                <a16:creationId xmlns:a16="http://schemas.microsoft.com/office/drawing/2014/main" id="{4FBD19EC-77CE-33FA-A3C8-C0B862BD4FDB}"/>
              </a:ext>
            </a:extLst>
          </p:cNvPr>
          <p:cNvSpPr/>
          <p:nvPr/>
        </p:nvSpPr>
        <p:spPr>
          <a:xfrm>
            <a:off x="9270123" y="-240"/>
            <a:ext cx="2925201" cy="685870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Rectangle: Rounded Corners 14">
            <a:extLst>
              <a:ext uri="{FF2B5EF4-FFF2-40B4-BE49-F238E27FC236}">
                <a16:creationId xmlns:a16="http://schemas.microsoft.com/office/drawing/2014/main" id="{E4BAE70B-43E8-EC7E-A99E-1793E29BAA80}"/>
              </a:ext>
            </a:extLst>
          </p:cNvPr>
          <p:cNvSpPr/>
          <p:nvPr/>
        </p:nvSpPr>
        <p:spPr>
          <a:xfrm>
            <a:off x="9266800" y="0"/>
            <a:ext cx="2925200" cy="781297"/>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itle 3">
            <a:extLst>
              <a:ext uri="{FF2B5EF4-FFF2-40B4-BE49-F238E27FC236}">
                <a16:creationId xmlns:a16="http://schemas.microsoft.com/office/drawing/2014/main" id="{FEC6406B-DE2A-F86B-D9E3-47848DBEB796}"/>
              </a:ext>
            </a:extLst>
          </p:cNvPr>
          <p:cNvSpPr txBox="1">
            <a:spLocks/>
          </p:cNvSpPr>
          <p:nvPr/>
        </p:nvSpPr>
        <p:spPr>
          <a:xfrm>
            <a:off x="9501202" y="165948"/>
            <a:ext cx="2456395" cy="469797"/>
          </a:xfrm>
          <a:prstGeom prst="rect">
            <a:avLst/>
          </a:prstGeom>
          <a:ln w="12700">
            <a:miter lim="400000"/>
          </a:ln>
          <a:extLst>
            <a:ext uri="{C572A759-6A51-4108-AA02-DFA0A04FC94B}">
              <ma14:wrappingTextBoxFlag xmlns:lc="http://schemas.openxmlformats.org/drawingml/2006/lockedCanvas" xmlns:m="http://schemas.openxmlformats.org/officeDocument/2006/math" xmlns:a14="http://schemas.microsoft.com/office/drawing/2010/main" xmlns:ma14="http://schemas.microsoft.com/office/mac/drawingml/2011/main" xmlns="" val="1"/>
            </a:ext>
          </a:extLst>
        </p:spPr>
        <p:txBody>
          <a:bodyPr vert="horz" lIns="91440" tIns="45720" rIns="91440" bIns="45720" rtlCol="0" anchor="ctr">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FFFFFF"/>
                </a:solidFill>
                <a:latin typeface="Century Gothic"/>
              </a:rPr>
              <a:t>Wire Connections</a:t>
            </a:r>
          </a:p>
        </p:txBody>
      </p:sp>
      <p:grpSp>
        <p:nvGrpSpPr>
          <p:cNvPr id="14" name="Group 13">
            <a:extLst>
              <a:ext uri="{FF2B5EF4-FFF2-40B4-BE49-F238E27FC236}">
                <a16:creationId xmlns:a16="http://schemas.microsoft.com/office/drawing/2014/main" id="{FC57408A-9031-CA54-468A-C9DF0D4E29F4}"/>
              </a:ext>
            </a:extLst>
          </p:cNvPr>
          <p:cNvGrpSpPr/>
          <p:nvPr/>
        </p:nvGrpSpPr>
        <p:grpSpPr>
          <a:xfrm>
            <a:off x="10172266" y="1092797"/>
            <a:ext cx="1156080" cy="5352224"/>
            <a:chOff x="10090896" y="1312615"/>
            <a:chExt cx="1277007" cy="5912070"/>
          </a:xfrm>
        </p:grpSpPr>
        <p:sp>
          <p:nvSpPr>
            <p:cNvPr id="10" name="Oval 9">
              <a:extLst>
                <a:ext uri="{FF2B5EF4-FFF2-40B4-BE49-F238E27FC236}">
                  <a16:creationId xmlns:a16="http://schemas.microsoft.com/office/drawing/2014/main" id="{672CC653-C2DD-BC29-083D-DE8F812F197A}"/>
                </a:ext>
              </a:extLst>
            </p:cNvPr>
            <p:cNvSpPr/>
            <p:nvPr/>
          </p:nvSpPr>
          <p:spPr>
            <a:xfrm>
              <a:off x="10090896" y="1312615"/>
              <a:ext cx="1277007" cy="127700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F56E8F8-D4DA-F091-0361-FD08502A427E}"/>
                </a:ext>
              </a:extLst>
            </p:cNvPr>
            <p:cNvSpPr/>
            <p:nvPr/>
          </p:nvSpPr>
          <p:spPr>
            <a:xfrm>
              <a:off x="10090896" y="2857636"/>
              <a:ext cx="1277007" cy="127700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B0DBCB3-FD37-FF3C-82C8-A80F6FEE7A3C}"/>
                </a:ext>
              </a:extLst>
            </p:cNvPr>
            <p:cNvSpPr/>
            <p:nvPr/>
          </p:nvSpPr>
          <p:spPr>
            <a:xfrm>
              <a:off x="10090896" y="4402657"/>
              <a:ext cx="1277007" cy="127700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420A39F-892A-95FA-976B-225A3252400B}"/>
                </a:ext>
              </a:extLst>
            </p:cNvPr>
            <p:cNvSpPr/>
            <p:nvPr/>
          </p:nvSpPr>
          <p:spPr>
            <a:xfrm>
              <a:off x="10090896" y="5947678"/>
              <a:ext cx="1277007" cy="127700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Graphic 3" descr="Transfer with solid fill">
            <a:extLst>
              <a:ext uri="{FF2B5EF4-FFF2-40B4-BE49-F238E27FC236}">
                <a16:creationId xmlns:a16="http://schemas.microsoft.com/office/drawing/2014/main" id="{84CBB229-A7F1-E2AD-4713-1E4EB3876E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98745" y="5539673"/>
            <a:ext cx="692840" cy="686147"/>
          </a:xfrm>
          <a:prstGeom prst="rect">
            <a:avLst/>
          </a:prstGeom>
        </p:spPr>
      </p:pic>
      <p:pic>
        <p:nvPicPr>
          <p:cNvPr id="6" name="Graphic 5">
            <a:extLst>
              <a:ext uri="{FF2B5EF4-FFF2-40B4-BE49-F238E27FC236}">
                <a16:creationId xmlns:a16="http://schemas.microsoft.com/office/drawing/2014/main" id="{CB236CF5-48EB-8FD5-2CA7-7712919BE11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60969" y="1292455"/>
            <a:ext cx="789356" cy="756764"/>
          </a:xfrm>
          <a:prstGeom prst="rect">
            <a:avLst/>
          </a:prstGeom>
        </p:spPr>
      </p:pic>
      <p:pic>
        <p:nvPicPr>
          <p:cNvPr id="7" name="Graphic 6">
            <a:extLst>
              <a:ext uri="{FF2B5EF4-FFF2-40B4-BE49-F238E27FC236}">
                <a16:creationId xmlns:a16="http://schemas.microsoft.com/office/drawing/2014/main" id="{079F5C4A-B124-DC6A-0B92-1CB90ECD31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00000">
            <a:off x="10357921" y="2731083"/>
            <a:ext cx="681680" cy="688044"/>
          </a:xfrm>
          <a:prstGeom prst="rect">
            <a:avLst/>
          </a:prstGeom>
        </p:spPr>
      </p:pic>
      <p:pic>
        <p:nvPicPr>
          <p:cNvPr id="8" name="Graphic 7">
            <a:extLst>
              <a:ext uri="{FF2B5EF4-FFF2-40B4-BE49-F238E27FC236}">
                <a16:creationId xmlns:a16="http://schemas.microsoft.com/office/drawing/2014/main" id="{170E5351-F2EA-7339-6437-8E5B09BFF2C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340004" y="4082302"/>
            <a:ext cx="810321" cy="803459"/>
          </a:xfrm>
          <a:prstGeom prst="rect">
            <a:avLst/>
          </a:prstGeom>
        </p:spPr>
      </p:pic>
      <p:grpSp>
        <p:nvGrpSpPr>
          <p:cNvPr id="31" name="Group 30">
            <a:extLst>
              <a:ext uri="{FF2B5EF4-FFF2-40B4-BE49-F238E27FC236}">
                <a16:creationId xmlns:a16="http://schemas.microsoft.com/office/drawing/2014/main" id="{5120D4F1-E3AF-30B7-956E-84A4DAB3245B}"/>
              </a:ext>
            </a:extLst>
          </p:cNvPr>
          <p:cNvGrpSpPr/>
          <p:nvPr/>
        </p:nvGrpSpPr>
        <p:grpSpPr>
          <a:xfrm>
            <a:off x="2376758" y="490687"/>
            <a:ext cx="6433134" cy="5564369"/>
            <a:chOff x="2355526" y="1325584"/>
            <a:chExt cx="5637780" cy="4876423"/>
          </a:xfrm>
        </p:grpSpPr>
        <p:sp>
          <p:nvSpPr>
            <p:cNvPr id="15" name="Oval 14">
              <a:extLst>
                <a:ext uri="{FF2B5EF4-FFF2-40B4-BE49-F238E27FC236}">
                  <a16:creationId xmlns:a16="http://schemas.microsoft.com/office/drawing/2014/main" id="{A792D2D8-AC72-D73F-CC37-E5DE5B2AADFB}"/>
                </a:ext>
              </a:extLst>
            </p:cNvPr>
            <p:cNvSpPr/>
            <p:nvPr/>
          </p:nvSpPr>
          <p:spPr>
            <a:xfrm>
              <a:off x="4372213" y="1325584"/>
              <a:ext cx="2266406" cy="2266407"/>
            </a:xfrm>
            <a:prstGeom prst="ellipse">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6" name="Picture 2" descr="Amazon.com: Hover-1 My First Forklift Electric Forklift with Ride-in  Controls, Remote Control, Liftable Fork, Gears, Storage Trunk, and Pallet  Yellow/Black Large : Toys &amp; Games">
              <a:extLst>
                <a:ext uri="{FF2B5EF4-FFF2-40B4-BE49-F238E27FC236}">
                  <a16:creationId xmlns:a16="http://schemas.microsoft.com/office/drawing/2014/main" id="{5E3D8ACD-F882-8F26-2A63-90B82FF9EB97}"/>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2355526" y="4319801"/>
              <a:ext cx="2428568" cy="1882206"/>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3EB41576-3791-6A71-EA80-20F4182831AF}"/>
                </a:ext>
              </a:extLst>
            </p:cNvPr>
            <p:cNvGrpSpPr/>
            <p:nvPr/>
          </p:nvGrpSpPr>
          <p:grpSpPr>
            <a:xfrm>
              <a:off x="4447509" y="1741168"/>
              <a:ext cx="1952784" cy="1307961"/>
              <a:chOff x="6169232" y="367431"/>
              <a:chExt cx="1952784" cy="1307961"/>
            </a:xfrm>
          </p:grpSpPr>
          <p:pic>
            <p:nvPicPr>
              <p:cNvPr id="18" name="Picture 17">
                <a:extLst>
                  <a:ext uri="{FF2B5EF4-FFF2-40B4-BE49-F238E27FC236}">
                    <a16:creationId xmlns:a16="http://schemas.microsoft.com/office/drawing/2014/main" id="{90C02F95-3410-764F-4E7B-2AAE1D0F1847}"/>
                  </a:ext>
                </a:extLst>
              </p:cNvPr>
              <p:cNvPicPr>
                <a:picLocks noChangeAspect="1"/>
              </p:cNvPicPr>
              <p:nvPr/>
            </p:nvPicPr>
            <p:blipFill rotWithShape="1">
              <a:blip r:embed="rId12" cstate="email">
                <a:clrChange>
                  <a:clrFrom>
                    <a:srgbClr val="FFFFFF"/>
                  </a:clrFrom>
                  <a:clrTo>
                    <a:srgbClr val="FFFFFF">
                      <a:alpha val="0"/>
                    </a:srgbClr>
                  </a:clrTo>
                </a:clrChange>
                <a:extLst>
                  <a:ext uri="{28A0092B-C50C-407E-A947-70E740481C1C}">
                    <a14:useLocalDpi xmlns:a14="http://schemas.microsoft.com/office/drawing/2010/main"/>
                  </a:ext>
                </a:extLst>
              </a:blip>
              <a:srcRect l="27456"/>
              <a:stretch/>
            </p:blipFill>
            <p:spPr>
              <a:xfrm flipH="1">
                <a:off x="6169232" y="367431"/>
                <a:ext cx="1952784" cy="1196381"/>
              </a:xfrm>
              <a:prstGeom prst="rect">
                <a:avLst/>
              </a:prstGeom>
            </p:spPr>
          </p:pic>
          <p:sp>
            <p:nvSpPr>
              <p:cNvPr id="19" name="Freeform: Shape 8">
                <a:extLst>
                  <a:ext uri="{FF2B5EF4-FFF2-40B4-BE49-F238E27FC236}">
                    <a16:creationId xmlns:a16="http://schemas.microsoft.com/office/drawing/2014/main" id="{6E9AD72A-3AB9-F147-B5D0-F7C7B6EDF94C}"/>
                  </a:ext>
                </a:extLst>
              </p:cNvPr>
              <p:cNvSpPr/>
              <p:nvPr/>
            </p:nvSpPr>
            <p:spPr>
              <a:xfrm>
                <a:off x="7092270" y="939463"/>
                <a:ext cx="720952" cy="735929"/>
              </a:xfrm>
              <a:custGeom>
                <a:avLst/>
                <a:gdLst>
                  <a:gd name="connsiteX0" fmla="*/ 565634 w 578532"/>
                  <a:gd name="connsiteY0" fmla="*/ 492125 h 590550"/>
                  <a:gd name="connsiteX1" fmla="*/ 565634 w 578532"/>
                  <a:gd name="connsiteY1" fmla="*/ 492125 h 590550"/>
                  <a:gd name="connsiteX2" fmla="*/ 556109 w 578532"/>
                  <a:gd name="connsiteY2" fmla="*/ 463550 h 590550"/>
                  <a:gd name="connsiteX3" fmla="*/ 552934 w 578532"/>
                  <a:gd name="connsiteY3" fmla="*/ 447675 h 590550"/>
                  <a:gd name="connsiteX4" fmla="*/ 543409 w 578532"/>
                  <a:gd name="connsiteY4" fmla="*/ 438150 h 590550"/>
                  <a:gd name="connsiteX5" fmla="*/ 533884 w 578532"/>
                  <a:gd name="connsiteY5" fmla="*/ 406400 h 590550"/>
                  <a:gd name="connsiteX6" fmla="*/ 527534 w 578532"/>
                  <a:gd name="connsiteY6" fmla="*/ 390525 h 590550"/>
                  <a:gd name="connsiteX7" fmla="*/ 524359 w 578532"/>
                  <a:gd name="connsiteY7" fmla="*/ 374650 h 590550"/>
                  <a:gd name="connsiteX8" fmla="*/ 521184 w 578532"/>
                  <a:gd name="connsiteY8" fmla="*/ 361950 h 590550"/>
                  <a:gd name="connsiteX9" fmla="*/ 518009 w 578532"/>
                  <a:gd name="connsiteY9" fmla="*/ 323850 h 590550"/>
                  <a:gd name="connsiteX10" fmla="*/ 514834 w 578532"/>
                  <a:gd name="connsiteY10" fmla="*/ 314325 h 590550"/>
                  <a:gd name="connsiteX11" fmla="*/ 511659 w 578532"/>
                  <a:gd name="connsiteY11" fmla="*/ 301625 h 590550"/>
                  <a:gd name="connsiteX12" fmla="*/ 505309 w 578532"/>
                  <a:gd name="connsiteY12" fmla="*/ 282575 h 590550"/>
                  <a:gd name="connsiteX13" fmla="*/ 502134 w 578532"/>
                  <a:gd name="connsiteY13" fmla="*/ 266700 h 590550"/>
                  <a:gd name="connsiteX14" fmla="*/ 489434 w 578532"/>
                  <a:gd name="connsiteY14" fmla="*/ 228600 h 590550"/>
                  <a:gd name="connsiteX15" fmla="*/ 483084 w 578532"/>
                  <a:gd name="connsiteY15" fmla="*/ 196850 h 590550"/>
                  <a:gd name="connsiteX16" fmla="*/ 476734 w 578532"/>
                  <a:gd name="connsiteY16" fmla="*/ 174625 h 590550"/>
                  <a:gd name="connsiteX17" fmla="*/ 473559 w 578532"/>
                  <a:gd name="connsiteY17" fmla="*/ 152400 h 590550"/>
                  <a:gd name="connsiteX18" fmla="*/ 464034 w 578532"/>
                  <a:gd name="connsiteY18" fmla="*/ 44450 h 590550"/>
                  <a:gd name="connsiteX19" fmla="*/ 444984 w 578532"/>
                  <a:gd name="connsiteY19" fmla="*/ 25400 h 590550"/>
                  <a:gd name="connsiteX20" fmla="*/ 381484 w 578532"/>
                  <a:gd name="connsiteY20" fmla="*/ 0 h 590550"/>
                  <a:gd name="connsiteX21" fmla="*/ 337034 w 578532"/>
                  <a:gd name="connsiteY21" fmla="*/ 6350 h 590550"/>
                  <a:gd name="connsiteX22" fmla="*/ 327509 w 578532"/>
                  <a:gd name="connsiteY22" fmla="*/ 12700 h 590550"/>
                  <a:gd name="connsiteX23" fmla="*/ 308459 w 578532"/>
                  <a:gd name="connsiteY23" fmla="*/ 44450 h 590550"/>
                  <a:gd name="connsiteX24" fmla="*/ 305284 w 578532"/>
                  <a:gd name="connsiteY24" fmla="*/ 57150 h 590550"/>
                  <a:gd name="connsiteX25" fmla="*/ 302109 w 578532"/>
                  <a:gd name="connsiteY25" fmla="*/ 88900 h 590550"/>
                  <a:gd name="connsiteX26" fmla="*/ 298934 w 578532"/>
                  <a:gd name="connsiteY26" fmla="*/ 101600 h 590550"/>
                  <a:gd name="connsiteX27" fmla="*/ 289409 w 578532"/>
                  <a:gd name="connsiteY27" fmla="*/ 152400 h 590550"/>
                  <a:gd name="connsiteX28" fmla="*/ 279884 w 578532"/>
                  <a:gd name="connsiteY28" fmla="*/ 203200 h 590550"/>
                  <a:gd name="connsiteX29" fmla="*/ 267184 w 578532"/>
                  <a:gd name="connsiteY29" fmla="*/ 219075 h 590550"/>
                  <a:gd name="connsiteX30" fmla="*/ 248134 w 578532"/>
                  <a:gd name="connsiteY30" fmla="*/ 247650 h 590550"/>
                  <a:gd name="connsiteX31" fmla="*/ 197334 w 578532"/>
                  <a:gd name="connsiteY31" fmla="*/ 257175 h 590550"/>
                  <a:gd name="connsiteX32" fmla="*/ 175109 w 578532"/>
                  <a:gd name="connsiteY32" fmla="*/ 260350 h 590550"/>
                  <a:gd name="connsiteX33" fmla="*/ 140184 w 578532"/>
                  <a:gd name="connsiteY33" fmla="*/ 263525 h 590550"/>
                  <a:gd name="connsiteX34" fmla="*/ 95734 w 578532"/>
                  <a:gd name="connsiteY34" fmla="*/ 269875 h 590550"/>
                  <a:gd name="connsiteX35" fmla="*/ 79859 w 578532"/>
                  <a:gd name="connsiteY35" fmla="*/ 276225 h 590550"/>
                  <a:gd name="connsiteX36" fmla="*/ 57634 w 578532"/>
                  <a:gd name="connsiteY36" fmla="*/ 298450 h 590550"/>
                  <a:gd name="connsiteX37" fmla="*/ 51284 w 578532"/>
                  <a:gd name="connsiteY37" fmla="*/ 307975 h 590550"/>
                  <a:gd name="connsiteX38" fmla="*/ 38584 w 578532"/>
                  <a:gd name="connsiteY38" fmla="*/ 333375 h 590550"/>
                  <a:gd name="connsiteX39" fmla="*/ 25884 w 578532"/>
                  <a:gd name="connsiteY39" fmla="*/ 358775 h 590550"/>
                  <a:gd name="connsiteX40" fmla="*/ 19534 w 578532"/>
                  <a:gd name="connsiteY40" fmla="*/ 368300 h 590550"/>
                  <a:gd name="connsiteX41" fmla="*/ 16359 w 578532"/>
                  <a:gd name="connsiteY41" fmla="*/ 377825 h 590550"/>
                  <a:gd name="connsiteX42" fmla="*/ 3659 w 578532"/>
                  <a:gd name="connsiteY42" fmla="*/ 409575 h 590550"/>
                  <a:gd name="connsiteX43" fmla="*/ 6834 w 578532"/>
                  <a:gd name="connsiteY43" fmla="*/ 523875 h 590550"/>
                  <a:gd name="connsiteX44" fmla="*/ 16359 w 578532"/>
                  <a:gd name="connsiteY44" fmla="*/ 539750 h 590550"/>
                  <a:gd name="connsiteX45" fmla="*/ 22709 w 578532"/>
                  <a:gd name="connsiteY45" fmla="*/ 552450 h 590550"/>
                  <a:gd name="connsiteX46" fmla="*/ 95734 w 578532"/>
                  <a:gd name="connsiteY46" fmla="*/ 587375 h 590550"/>
                  <a:gd name="connsiteX47" fmla="*/ 149709 w 578532"/>
                  <a:gd name="connsiteY47" fmla="*/ 590550 h 590550"/>
                  <a:gd name="connsiteX48" fmla="*/ 232259 w 578532"/>
                  <a:gd name="connsiteY48" fmla="*/ 584200 h 590550"/>
                  <a:gd name="connsiteX49" fmla="*/ 283059 w 578532"/>
                  <a:gd name="connsiteY49" fmla="*/ 568325 h 590550"/>
                  <a:gd name="connsiteX50" fmla="*/ 321159 w 578532"/>
                  <a:gd name="connsiteY50" fmla="*/ 558800 h 590550"/>
                  <a:gd name="connsiteX51" fmla="*/ 343384 w 578532"/>
                  <a:gd name="connsiteY51" fmla="*/ 552450 h 590550"/>
                  <a:gd name="connsiteX52" fmla="*/ 546584 w 578532"/>
                  <a:gd name="connsiteY52" fmla="*/ 546100 h 590550"/>
                  <a:gd name="connsiteX53" fmla="*/ 562459 w 578532"/>
                  <a:gd name="connsiteY53" fmla="*/ 536575 h 590550"/>
                  <a:gd name="connsiteX54" fmla="*/ 571984 w 578532"/>
                  <a:gd name="connsiteY54" fmla="*/ 479425 h 590550"/>
                  <a:gd name="connsiteX55" fmla="*/ 565634 w 578532"/>
                  <a:gd name="connsiteY55" fmla="*/ 492125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78532" h="590550">
                    <a:moveTo>
                      <a:pt x="565634" y="492125"/>
                    </a:moveTo>
                    <a:lnTo>
                      <a:pt x="565634" y="492125"/>
                    </a:lnTo>
                    <a:cubicBezTo>
                      <a:pt x="562459" y="482600"/>
                      <a:pt x="558867" y="473204"/>
                      <a:pt x="556109" y="463550"/>
                    </a:cubicBezTo>
                    <a:cubicBezTo>
                      <a:pt x="554626" y="458361"/>
                      <a:pt x="555347" y="452502"/>
                      <a:pt x="552934" y="447675"/>
                    </a:cubicBezTo>
                    <a:cubicBezTo>
                      <a:pt x="550926" y="443659"/>
                      <a:pt x="546584" y="441325"/>
                      <a:pt x="543409" y="438150"/>
                    </a:cubicBezTo>
                    <a:cubicBezTo>
                      <a:pt x="525988" y="394596"/>
                      <a:pt x="546762" y="449327"/>
                      <a:pt x="533884" y="406400"/>
                    </a:cubicBezTo>
                    <a:cubicBezTo>
                      <a:pt x="532246" y="400941"/>
                      <a:pt x="529172" y="395984"/>
                      <a:pt x="527534" y="390525"/>
                    </a:cubicBezTo>
                    <a:cubicBezTo>
                      <a:pt x="525983" y="385356"/>
                      <a:pt x="525530" y="379918"/>
                      <a:pt x="524359" y="374650"/>
                    </a:cubicBezTo>
                    <a:cubicBezTo>
                      <a:pt x="523412" y="370390"/>
                      <a:pt x="522242" y="366183"/>
                      <a:pt x="521184" y="361950"/>
                    </a:cubicBezTo>
                    <a:cubicBezTo>
                      <a:pt x="520126" y="349250"/>
                      <a:pt x="519693" y="336482"/>
                      <a:pt x="518009" y="323850"/>
                    </a:cubicBezTo>
                    <a:cubicBezTo>
                      <a:pt x="517567" y="320533"/>
                      <a:pt x="515753" y="317543"/>
                      <a:pt x="514834" y="314325"/>
                    </a:cubicBezTo>
                    <a:cubicBezTo>
                      <a:pt x="513635" y="310129"/>
                      <a:pt x="512913" y="305805"/>
                      <a:pt x="511659" y="301625"/>
                    </a:cubicBezTo>
                    <a:cubicBezTo>
                      <a:pt x="509736" y="295214"/>
                      <a:pt x="507070" y="289033"/>
                      <a:pt x="505309" y="282575"/>
                    </a:cubicBezTo>
                    <a:cubicBezTo>
                      <a:pt x="503889" y="277369"/>
                      <a:pt x="503657" y="271877"/>
                      <a:pt x="502134" y="266700"/>
                    </a:cubicBezTo>
                    <a:cubicBezTo>
                      <a:pt x="498357" y="253857"/>
                      <a:pt x="491635" y="241805"/>
                      <a:pt x="489434" y="228600"/>
                    </a:cubicBezTo>
                    <a:cubicBezTo>
                      <a:pt x="486939" y="213631"/>
                      <a:pt x="486873" y="210112"/>
                      <a:pt x="483084" y="196850"/>
                    </a:cubicBezTo>
                    <a:cubicBezTo>
                      <a:pt x="479684" y="184949"/>
                      <a:pt x="479215" y="188273"/>
                      <a:pt x="476734" y="174625"/>
                    </a:cubicBezTo>
                    <a:cubicBezTo>
                      <a:pt x="475395" y="167262"/>
                      <a:pt x="474617" y="159808"/>
                      <a:pt x="473559" y="152400"/>
                    </a:cubicBezTo>
                    <a:cubicBezTo>
                      <a:pt x="473299" y="146680"/>
                      <a:pt x="472282" y="63009"/>
                      <a:pt x="464034" y="44450"/>
                    </a:cubicBezTo>
                    <a:cubicBezTo>
                      <a:pt x="460387" y="36244"/>
                      <a:pt x="453016" y="29416"/>
                      <a:pt x="444984" y="25400"/>
                    </a:cubicBezTo>
                    <a:cubicBezTo>
                      <a:pt x="394776" y="296"/>
                      <a:pt x="416874" y="5898"/>
                      <a:pt x="381484" y="0"/>
                    </a:cubicBezTo>
                    <a:cubicBezTo>
                      <a:pt x="366667" y="2117"/>
                      <a:pt x="351603" y="2922"/>
                      <a:pt x="337034" y="6350"/>
                    </a:cubicBezTo>
                    <a:cubicBezTo>
                      <a:pt x="333320" y="7224"/>
                      <a:pt x="330207" y="10002"/>
                      <a:pt x="327509" y="12700"/>
                    </a:cubicBezTo>
                    <a:cubicBezTo>
                      <a:pt x="319742" y="20467"/>
                      <a:pt x="312277" y="34905"/>
                      <a:pt x="308459" y="44450"/>
                    </a:cubicBezTo>
                    <a:cubicBezTo>
                      <a:pt x="306838" y="48502"/>
                      <a:pt x="306342" y="52917"/>
                      <a:pt x="305284" y="57150"/>
                    </a:cubicBezTo>
                    <a:cubicBezTo>
                      <a:pt x="304226" y="67733"/>
                      <a:pt x="303613" y="78371"/>
                      <a:pt x="302109" y="88900"/>
                    </a:cubicBezTo>
                    <a:cubicBezTo>
                      <a:pt x="301492" y="93220"/>
                      <a:pt x="299598" y="97287"/>
                      <a:pt x="298934" y="101600"/>
                    </a:cubicBezTo>
                    <a:cubicBezTo>
                      <a:pt x="291553" y="149575"/>
                      <a:pt x="301089" y="111520"/>
                      <a:pt x="289409" y="152400"/>
                    </a:cubicBezTo>
                    <a:cubicBezTo>
                      <a:pt x="287739" y="165763"/>
                      <a:pt x="285657" y="190691"/>
                      <a:pt x="279884" y="203200"/>
                    </a:cubicBezTo>
                    <a:cubicBezTo>
                      <a:pt x="277044" y="209353"/>
                      <a:pt x="271070" y="213523"/>
                      <a:pt x="267184" y="219075"/>
                    </a:cubicBezTo>
                    <a:cubicBezTo>
                      <a:pt x="265070" y="222095"/>
                      <a:pt x="252672" y="244927"/>
                      <a:pt x="248134" y="247650"/>
                    </a:cubicBezTo>
                    <a:cubicBezTo>
                      <a:pt x="236645" y="254544"/>
                      <a:pt x="208751" y="255748"/>
                      <a:pt x="197334" y="257175"/>
                    </a:cubicBezTo>
                    <a:cubicBezTo>
                      <a:pt x="189908" y="258103"/>
                      <a:pt x="182547" y="259524"/>
                      <a:pt x="175109" y="260350"/>
                    </a:cubicBezTo>
                    <a:cubicBezTo>
                      <a:pt x="163491" y="261641"/>
                      <a:pt x="151809" y="262301"/>
                      <a:pt x="140184" y="263525"/>
                    </a:cubicBezTo>
                    <a:cubicBezTo>
                      <a:pt x="118614" y="265796"/>
                      <a:pt x="115492" y="266582"/>
                      <a:pt x="95734" y="269875"/>
                    </a:cubicBezTo>
                    <a:cubicBezTo>
                      <a:pt x="90442" y="271992"/>
                      <a:pt x="84841" y="273457"/>
                      <a:pt x="79859" y="276225"/>
                    </a:cubicBezTo>
                    <a:cubicBezTo>
                      <a:pt x="67827" y="282909"/>
                      <a:pt x="65432" y="287532"/>
                      <a:pt x="57634" y="298450"/>
                    </a:cubicBezTo>
                    <a:cubicBezTo>
                      <a:pt x="55416" y="301555"/>
                      <a:pt x="53111" y="304625"/>
                      <a:pt x="51284" y="307975"/>
                    </a:cubicBezTo>
                    <a:cubicBezTo>
                      <a:pt x="46751" y="316285"/>
                      <a:pt x="43835" y="325499"/>
                      <a:pt x="38584" y="333375"/>
                    </a:cubicBezTo>
                    <a:cubicBezTo>
                      <a:pt x="23872" y="355443"/>
                      <a:pt x="41418" y="327706"/>
                      <a:pt x="25884" y="358775"/>
                    </a:cubicBezTo>
                    <a:cubicBezTo>
                      <a:pt x="24177" y="362188"/>
                      <a:pt x="21241" y="364887"/>
                      <a:pt x="19534" y="368300"/>
                    </a:cubicBezTo>
                    <a:cubicBezTo>
                      <a:pt x="18037" y="371293"/>
                      <a:pt x="17677" y="374749"/>
                      <a:pt x="16359" y="377825"/>
                    </a:cubicBezTo>
                    <a:cubicBezTo>
                      <a:pt x="2344" y="410527"/>
                      <a:pt x="18113" y="366214"/>
                      <a:pt x="3659" y="409575"/>
                    </a:cubicBezTo>
                    <a:cubicBezTo>
                      <a:pt x="-342" y="457592"/>
                      <a:pt x="-3155" y="465940"/>
                      <a:pt x="6834" y="523875"/>
                    </a:cubicBezTo>
                    <a:cubicBezTo>
                      <a:pt x="7883" y="529956"/>
                      <a:pt x="13362" y="534355"/>
                      <a:pt x="16359" y="539750"/>
                    </a:cubicBezTo>
                    <a:cubicBezTo>
                      <a:pt x="18658" y="543887"/>
                      <a:pt x="19096" y="549393"/>
                      <a:pt x="22709" y="552450"/>
                    </a:cubicBezTo>
                    <a:cubicBezTo>
                      <a:pt x="41933" y="568717"/>
                      <a:pt x="70732" y="583064"/>
                      <a:pt x="95734" y="587375"/>
                    </a:cubicBezTo>
                    <a:cubicBezTo>
                      <a:pt x="113495" y="590437"/>
                      <a:pt x="131717" y="589492"/>
                      <a:pt x="149709" y="590550"/>
                    </a:cubicBezTo>
                    <a:cubicBezTo>
                      <a:pt x="177226" y="588433"/>
                      <a:pt x="205037" y="588737"/>
                      <a:pt x="232259" y="584200"/>
                    </a:cubicBezTo>
                    <a:cubicBezTo>
                      <a:pt x="249759" y="581283"/>
                      <a:pt x="266001" y="573199"/>
                      <a:pt x="283059" y="568325"/>
                    </a:cubicBezTo>
                    <a:cubicBezTo>
                      <a:pt x="295646" y="564729"/>
                      <a:pt x="308499" y="562132"/>
                      <a:pt x="321159" y="558800"/>
                    </a:cubicBezTo>
                    <a:cubicBezTo>
                      <a:pt x="328610" y="556839"/>
                      <a:pt x="335691" y="552883"/>
                      <a:pt x="343384" y="552450"/>
                    </a:cubicBezTo>
                    <a:cubicBezTo>
                      <a:pt x="411043" y="548638"/>
                      <a:pt x="478851" y="548217"/>
                      <a:pt x="546584" y="546100"/>
                    </a:cubicBezTo>
                    <a:cubicBezTo>
                      <a:pt x="551876" y="542925"/>
                      <a:pt x="557324" y="539998"/>
                      <a:pt x="562459" y="536575"/>
                    </a:cubicBezTo>
                    <a:cubicBezTo>
                      <a:pt x="587287" y="520023"/>
                      <a:pt x="577317" y="524755"/>
                      <a:pt x="571984" y="479425"/>
                    </a:cubicBezTo>
                    <a:cubicBezTo>
                      <a:pt x="571707" y="477075"/>
                      <a:pt x="566692" y="490008"/>
                      <a:pt x="565634" y="492125"/>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Oval 19">
              <a:extLst>
                <a:ext uri="{FF2B5EF4-FFF2-40B4-BE49-F238E27FC236}">
                  <a16:creationId xmlns:a16="http://schemas.microsoft.com/office/drawing/2014/main" id="{951BDBCF-8541-379F-3597-36658F756C54}"/>
                </a:ext>
              </a:extLst>
            </p:cNvPr>
            <p:cNvSpPr/>
            <p:nvPr/>
          </p:nvSpPr>
          <p:spPr>
            <a:xfrm>
              <a:off x="3141492" y="4529904"/>
              <a:ext cx="428318" cy="429768"/>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5BC08BE1-C053-BA40-8A48-9CAE58CE2C7C}"/>
                </a:ext>
              </a:extLst>
            </p:cNvPr>
            <p:cNvCxnSpPr>
              <a:cxnSpLocks/>
              <a:endCxn id="15" idx="2"/>
            </p:cNvCxnSpPr>
            <p:nvPr/>
          </p:nvCxnSpPr>
          <p:spPr>
            <a:xfrm flipV="1">
              <a:off x="3417717" y="2458788"/>
              <a:ext cx="954495" cy="20711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225EB92-3D71-FFA1-A505-323765CC0341}"/>
                </a:ext>
              </a:extLst>
            </p:cNvPr>
            <p:cNvCxnSpPr>
              <a:cxnSpLocks/>
              <a:endCxn id="15" idx="4"/>
            </p:cNvCxnSpPr>
            <p:nvPr/>
          </p:nvCxnSpPr>
          <p:spPr>
            <a:xfrm flipV="1">
              <a:off x="3507084" y="3591991"/>
              <a:ext cx="1998332" cy="1304744"/>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6D394922-4981-9065-E68F-E0D67B4C9AF0}"/>
                </a:ext>
              </a:extLst>
            </p:cNvPr>
            <p:cNvGrpSpPr/>
            <p:nvPr/>
          </p:nvGrpSpPr>
          <p:grpSpPr>
            <a:xfrm>
              <a:off x="5336851" y="4298569"/>
              <a:ext cx="1766545" cy="1237068"/>
              <a:chOff x="6805127" y="4438040"/>
              <a:chExt cx="1766545" cy="1237068"/>
            </a:xfrm>
          </p:grpSpPr>
          <p:sp>
            <p:nvSpPr>
              <p:cNvPr id="24" name="Freeform: Shape 14">
                <a:extLst>
                  <a:ext uri="{FF2B5EF4-FFF2-40B4-BE49-F238E27FC236}">
                    <a16:creationId xmlns:a16="http://schemas.microsoft.com/office/drawing/2014/main" id="{52B60CC2-0E0E-3C74-41F0-11698DB7FC06}"/>
                  </a:ext>
                </a:extLst>
              </p:cNvPr>
              <p:cNvSpPr/>
              <p:nvPr/>
            </p:nvSpPr>
            <p:spPr>
              <a:xfrm>
                <a:off x="6952277" y="4438040"/>
                <a:ext cx="1619395" cy="1094631"/>
              </a:xfrm>
              <a:custGeom>
                <a:avLst/>
                <a:gdLst>
                  <a:gd name="connsiteX0" fmla="*/ 1536299 w 1593449"/>
                  <a:gd name="connsiteY0" fmla="*/ 0 h 2059259"/>
                  <a:gd name="connsiteX1" fmla="*/ 1574399 w 1593449"/>
                  <a:gd name="connsiteY1" fmla="*/ 133350 h 2059259"/>
                  <a:gd name="connsiteX2" fmla="*/ 1593449 w 1593449"/>
                  <a:gd name="connsiteY2" fmla="*/ 352425 h 2059259"/>
                  <a:gd name="connsiteX3" fmla="*/ 1574399 w 1593449"/>
                  <a:gd name="connsiteY3" fmla="*/ 1752600 h 2059259"/>
                  <a:gd name="connsiteX4" fmla="*/ 1517249 w 1593449"/>
                  <a:gd name="connsiteY4" fmla="*/ 1819275 h 2059259"/>
                  <a:gd name="connsiteX5" fmla="*/ 1479149 w 1593449"/>
                  <a:gd name="connsiteY5" fmla="*/ 1847850 h 2059259"/>
                  <a:gd name="connsiteX6" fmla="*/ 1469624 w 1593449"/>
                  <a:gd name="connsiteY6" fmla="*/ 1876425 h 2059259"/>
                  <a:gd name="connsiteX7" fmla="*/ 1336274 w 1593449"/>
                  <a:gd name="connsiteY7" fmla="*/ 1924050 h 2059259"/>
                  <a:gd name="connsiteX8" fmla="*/ 1164824 w 1593449"/>
                  <a:gd name="connsiteY8" fmla="*/ 1990725 h 2059259"/>
                  <a:gd name="connsiteX9" fmla="*/ 812399 w 1593449"/>
                  <a:gd name="connsiteY9" fmla="*/ 2019300 h 2059259"/>
                  <a:gd name="connsiteX10" fmla="*/ 259949 w 1593449"/>
                  <a:gd name="connsiteY10" fmla="*/ 2038350 h 2059259"/>
                  <a:gd name="connsiteX11" fmla="*/ 174224 w 1593449"/>
                  <a:gd name="connsiteY11" fmla="*/ 2047875 h 2059259"/>
                  <a:gd name="connsiteX12" fmla="*/ 117074 w 1593449"/>
                  <a:gd name="connsiteY12" fmla="*/ 2057400 h 2059259"/>
                  <a:gd name="connsiteX13" fmla="*/ 98024 w 1593449"/>
                  <a:gd name="connsiteY13" fmla="*/ 2019300 h 2059259"/>
                  <a:gd name="connsiteX14" fmla="*/ 12299 w 1593449"/>
                  <a:gd name="connsiteY14" fmla="*/ 2009775 h 2059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93449" h="2059259">
                    <a:moveTo>
                      <a:pt x="1536299" y="0"/>
                    </a:moveTo>
                    <a:cubicBezTo>
                      <a:pt x="1548999" y="44450"/>
                      <a:pt x="1566999" y="87717"/>
                      <a:pt x="1574399" y="133350"/>
                    </a:cubicBezTo>
                    <a:cubicBezTo>
                      <a:pt x="1586132" y="205705"/>
                      <a:pt x="1593449" y="352425"/>
                      <a:pt x="1593449" y="352425"/>
                    </a:cubicBezTo>
                    <a:cubicBezTo>
                      <a:pt x="1587099" y="819150"/>
                      <a:pt x="1586842" y="1285998"/>
                      <a:pt x="1574399" y="1752600"/>
                    </a:cubicBezTo>
                    <a:cubicBezTo>
                      <a:pt x="1574004" y="1767398"/>
                      <a:pt x="1518544" y="1818142"/>
                      <a:pt x="1517249" y="1819275"/>
                    </a:cubicBezTo>
                    <a:cubicBezTo>
                      <a:pt x="1505302" y="1829729"/>
                      <a:pt x="1491849" y="1838325"/>
                      <a:pt x="1479149" y="1847850"/>
                    </a:cubicBezTo>
                    <a:cubicBezTo>
                      <a:pt x="1475974" y="1857375"/>
                      <a:pt x="1477247" y="1869891"/>
                      <a:pt x="1469624" y="1876425"/>
                    </a:cubicBezTo>
                    <a:cubicBezTo>
                      <a:pt x="1428307" y="1911839"/>
                      <a:pt x="1384886" y="1905820"/>
                      <a:pt x="1336274" y="1924050"/>
                    </a:cubicBezTo>
                    <a:cubicBezTo>
                      <a:pt x="1192507" y="1977963"/>
                      <a:pt x="1331536" y="1952836"/>
                      <a:pt x="1164824" y="1990725"/>
                    </a:cubicBezTo>
                    <a:cubicBezTo>
                      <a:pt x="1035972" y="2020010"/>
                      <a:pt x="957895" y="2014041"/>
                      <a:pt x="812399" y="2019300"/>
                    </a:cubicBezTo>
                    <a:lnTo>
                      <a:pt x="259949" y="2038350"/>
                    </a:lnTo>
                    <a:cubicBezTo>
                      <a:pt x="231374" y="2041525"/>
                      <a:pt x="202723" y="2044075"/>
                      <a:pt x="174224" y="2047875"/>
                    </a:cubicBezTo>
                    <a:cubicBezTo>
                      <a:pt x="155081" y="2050427"/>
                      <a:pt x="135157" y="2064181"/>
                      <a:pt x="117074" y="2057400"/>
                    </a:cubicBezTo>
                    <a:cubicBezTo>
                      <a:pt x="103779" y="2052414"/>
                      <a:pt x="111131" y="2024761"/>
                      <a:pt x="98024" y="2019300"/>
                    </a:cubicBezTo>
                    <a:cubicBezTo>
                      <a:pt x="74406" y="2009459"/>
                      <a:pt x="-36576" y="2009775"/>
                      <a:pt x="12299" y="2009775"/>
                    </a:cubicBezTo>
                  </a:path>
                </a:pathLst>
              </a:cu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15">
                <a:extLst>
                  <a:ext uri="{FF2B5EF4-FFF2-40B4-BE49-F238E27FC236}">
                    <a16:creationId xmlns:a16="http://schemas.microsoft.com/office/drawing/2014/main" id="{20C8A2A5-57CD-32E7-396B-72BF3A75614D}"/>
                  </a:ext>
                </a:extLst>
              </p:cNvPr>
              <p:cNvSpPr/>
              <p:nvPr/>
            </p:nvSpPr>
            <p:spPr>
              <a:xfrm>
                <a:off x="6805127" y="5334061"/>
                <a:ext cx="385059" cy="341047"/>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260BF405-D293-55A7-2B23-A9EF154CEA23}"/>
                </a:ext>
              </a:extLst>
            </p:cNvPr>
            <p:cNvGrpSpPr/>
            <p:nvPr/>
          </p:nvGrpSpPr>
          <p:grpSpPr>
            <a:xfrm>
              <a:off x="5574253" y="4370585"/>
              <a:ext cx="1917889" cy="1632981"/>
              <a:chOff x="6292715" y="3374305"/>
              <a:chExt cx="1917889" cy="1632981"/>
            </a:xfrm>
          </p:grpSpPr>
          <p:sp>
            <p:nvSpPr>
              <p:cNvPr id="27" name="Freeform: Shape 17">
                <a:extLst>
                  <a:ext uri="{FF2B5EF4-FFF2-40B4-BE49-F238E27FC236}">
                    <a16:creationId xmlns:a16="http://schemas.microsoft.com/office/drawing/2014/main" id="{FD5D67BF-9BC9-76B5-DDC1-A0FB87641912}"/>
                  </a:ext>
                </a:extLst>
              </p:cNvPr>
              <p:cNvSpPr/>
              <p:nvPr/>
            </p:nvSpPr>
            <p:spPr>
              <a:xfrm>
                <a:off x="6605844" y="3374305"/>
                <a:ext cx="1604760" cy="1442134"/>
              </a:xfrm>
              <a:custGeom>
                <a:avLst/>
                <a:gdLst>
                  <a:gd name="connsiteX0" fmla="*/ 1619250 w 1619250"/>
                  <a:gd name="connsiteY0" fmla="*/ 0 h 1343025"/>
                  <a:gd name="connsiteX1" fmla="*/ 1609725 w 1619250"/>
                  <a:gd name="connsiteY1" fmla="*/ 47625 h 1343025"/>
                  <a:gd name="connsiteX2" fmla="*/ 1590675 w 1619250"/>
                  <a:gd name="connsiteY2" fmla="*/ 95250 h 1343025"/>
                  <a:gd name="connsiteX3" fmla="*/ 1581150 w 1619250"/>
                  <a:gd name="connsiteY3" fmla="*/ 190500 h 1343025"/>
                  <a:gd name="connsiteX4" fmla="*/ 1571625 w 1619250"/>
                  <a:gd name="connsiteY4" fmla="*/ 228600 h 1343025"/>
                  <a:gd name="connsiteX5" fmla="*/ 1562100 w 1619250"/>
                  <a:gd name="connsiteY5" fmla="*/ 285750 h 1343025"/>
                  <a:gd name="connsiteX6" fmla="*/ 1543050 w 1619250"/>
                  <a:gd name="connsiteY6" fmla="*/ 800100 h 1343025"/>
                  <a:gd name="connsiteX7" fmla="*/ 1514475 w 1619250"/>
                  <a:gd name="connsiteY7" fmla="*/ 971550 h 1343025"/>
                  <a:gd name="connsiteX8" fmla="*/ 1485900 w 1619250"/>
                  <a:gd name="connsiteY8" fmla="*/ 1009650 h 1343025"/>
                  <a:gd name="connsiteX9" fmla="*/ 1438275 w 1619250"/>
                  <a:gd name="connsiteY9" fmla="*/ 1095375 h 1343025"/>
                  <a:gd name="connsiteX10" fmla="*/ 1400175 w 1619250"/>
                  <a:gd name="connsiteY10" fmla="*/ 1114425 h 1343025"/>
                  <a:gd name="connsiteX11" fmla="*/ 1304925 w 1619250"/>
                  <a:gd name="connsiteY11" fmla="*/ 1200150 h 1343025"/>
                  <a:gd name="connsiteX12" fmla="*/ 1238250 w 1619250"/>
                  <a:gd name="connsiteY12" fmla="*/ 1247775 h 1343025"/>
                  <a:gd name="connsiteX13" fmla="*/ 1209675 w 1619250"/>
                  <a:gd name="connsiteY13" fmla="*/ 1276350 h 1343025"/>
                  <a:gd name="connsiteX14" fmla="*/ 1009650 w 1619250"/>
                  <a:gd name="connsiteY14" fmla="*/ 1314450 h 1343025"/>
                  <a:gd name="connsiteX15" fmla="*/ 962025 w 1619250"/>
                  <a:gd name="connsiteY15" fmla="*/ 1323975 h 1343025"/>
                  <a:gd name="connsiteX16" fmla="*/ 819150 w 1619250"/>
                  <a:gd name="connsiteY16" fmla="*/ 1266825 h 1343025"/>
                  <a:gd name="connsiteX17" fmla="*/ 714375 w 1619250"/>
                  <a:gd name="connsiteY17" fmla="*/ 1238250 h 1343025"/>
                  <a:gd name="connsiteX18" fmla="*/ 257175 w 1619250"/>
                  <a:gd name="connsiteY18" fmla="*/ 1257300 h 1343025"/>
                  <a:gd name="connsiteX19" fmla="*/ 85725 w 1619250"/>
                  <a:gd name="connsiteY19" fmla="*/ 1304925 h 1343025"/>
                  <a:gd name="connsiteX20" fmla="*/ 28575 w 1619250"/>
                  <a:gd name="connsiteY20" fmla="*/ 1323975 h 1343025"/>
                  <a:gd name="connsiteX21" fmla="*/ 0 w 1619250"/>
                  <a:gd name="connsiteY21" fmla="*/ 1343025 h 134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19250" h="1343025">
                    <a:moveTo>
                      <a:pt x="1619250" y="0"/>
                    </a:moveTo>
                    <a:cubicBezTo>
                      <a:pt x="1616075" y="15875"/>
                      <a:pt x="1614377" y="32118"/>
                      <a:pt x="1609725" y="47625"/>
                    </a:cubicBezTo>
                    <a:cubicBezTo>
                      <a:pt x="1604812" y="64002"/>
                      <a:pt x="1594028" y="78484"/>
                      <a:pt x="1590675" y="95250"/>
                    </a:cubicBezTo>
                    <a:cubicBezTo>
                      <a:pt x="1584417" y="126539"/>
                      <a:pt x="1585663" y="158912"/>
                      <a:pt x="1581150" y="190500"/>
                    </a:cubicBezTo>
                    <a:cubicBezTo>
                      <a:pt x="1579299" y="203459"/>
                      <a:pt x="1574192" y="215763"/>
                      <a:pt x="1571625" y="228600"/>
                    </a:cubicBezTo>
                    <a:cubicBezTo>
                      <a:pt x="1567837" y="247538"/>
                      <a:pt x="1565275" y="266700"/>
                      <a:pt x="1562100" y="285750"/>
                    </a:cubicBezTo>
                    <a:cubicBezTo>
                      <a:pt x="1555750" y="457200"/>
                      <a:pt x="1551342" y="628733"/>
                      <a:pt x="1543050" y="800100"/>
                    </a:cubicBezTo>
                    <a:cubicBezTo>
                      <a:pt x="1541990" y="822014"/>
                      <a:pt x="1522758" y="960506"/>
                      <a:pt x="1514475" y="971550"/>
                    </a:cubicBezTo>
                    <a:cubicBezTo>
                      <a:pt x="1504950" y="984250"/>
                      <a:pt x="1493610" y="995773"/>
                      <a:pt x="1485900" y="1009650"/>
                    </a:cubicBezTo>
                    <a:cubicBezTo>
                      <a:pt x="1463558" y="1049866"/>
                      <a:pt x="1474691" y="1064161"/>
                      <a:pt x="1438275" y="1095375"/>
                    </a:cubicBezTo>
                    <a:cubicBezTo>
                      <a:pt x="1427494" y="1104616"/>
                      <a:pt x="1412875" y="1108075"/>
                      <a:pt x="1400175" y="1114425"/>
                    </a:cubicBezTo>
                    <a:cubicBezTo>
                      <a:pt x="1352043" y="1210688"/>
                      <a:pt x="1426256" y="1078819"/>
                      <a:pt x="1304925" y="1200150"/>
                    </a:cubicBezTo>
                    <a:cubicBezTo>
                      <a:pt x="1230629" y="1274446"/>
                      <a:pt x="1326009" y="1185090"/>
                      <a:pt x="1238250" y="1247775"/>
                    </a:cubicBezTo>
                    <a:cubicBezTo>
                      <a:pt x="1227289" y="1255605"/>
                      <a:pt x="1221906" y="1270705"/>
                      <a:pt x="1209675" y="1276350"/>
                    </a:cubicBezTo>
                    <a:cubicBezTo>
                      <a:pt x="1136990" y="1309897"/>
                      <a:pt x="1088028" y="1307325"/>
                      <a:pt x="1009650" y="1314450"/>
                    </a:cubicBezTo>
                    <a:cubicBezTo>
                      <a:pt x="993775" y="1317625"/>
                      <a:pt x="978089" y="1325983"/>
                      <a:pt x="962025" y="1323975"/>
                    </a:cubicBezTo>
                    <a:cubicBezTo>
                      <a:pt x="814077" y="1305482"/>
                      <a:pt x="898427" y="1310868"/>
                      <a:pt x="819150" y="1266825"/>
                    </a:cubicBezTo>
                    <a:cubicBezTo>
                      <a:pt x="779816" y="1244973"/>
                      <a:pt x="758771" y="1245649"/>
                      <a:pt x="714375" y="1238250"/>
                    </a:cubicBezTo>
                    <a:cubicBezTo>
                      <a:pt x="113026" y="1252235"/>
                      <a:pt x="459526" y="1220509"/>
                      <a:pt x="257175" y="1257300"/>
                    </a:cubicBezTo>
                    <a:cubicBezTo>
                      <a:pt x="150734" y="1276653"/>
                      <a:pt x="238469" y="1254010"/>
                      <a:pt x="85725" y="1304925"/>
                    </a:cubicBezTo>
                    <a:cubicBezTo>
                      <a:pt x="66675" y="1311275"/>
                      <a:pt x="45283" y="1312836"/>
                      <a:pt x="28575" y="1323975"/>
                    </a:cubicBezTo>
                    <a:lnTo>
                      <a:pt x="0" y="1343025"/>
                    </a:lnTo>
                  </a:path>
                </a:pathLst>
              </a:custGeom>
              <a:noFill/>
              <a:ln w="7620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09FCD1BD-792B-6B51-6BD0-83AAEE400A1E}"/>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r="1534"/>
              <a:stretch/>
            </p:blipFill>
            <p:spPr>
              <a:xfrm rot="185993" flipH="1">
                <a:off x="6292715" y="4720241"/>
                <a:ext cx="353440" cy="287045"/>
              </a:xfrm>
              <a:prstGeom prst="rect">
                <a:avLst/>
              </a:prstGeom>
            </p:spPr>
          </p:pic>
        </p:grpSp>
        <p:pic>
          <p:nvPicPr>
            <p:cNvPr id="29" name="Picture 28">
              <a:extLst>
                <a:ext uri="{FF2B5EF4-FFF2-40B4-BE49-F238E27FC236}">
                  <a16:creationId xmlns:a16="http://schemas.microsoft.com/office/drawing/2014/main" id="{14085FD5-2B4A-6E6C-9BDE-FC9154FC098D}"/>
                </a:ext>
              </a:extLst>
            </p:cNvPr>
            <p:cNvPicPr>
              <a:picLocks noChangeAspect="1"/>
            </p:cNvPicPr>
            <p:nvPr/>
          </p:nvPicPr>
          <p:blipFill rotWithShape="1">
            <a:blip r:embed="rId14"/>
            <a:srcRect l="35345" t="25663" r="35030" b="25592"/>
            <a:stretch/>
          </p:blipFill>
          <p:spPr>
            <a:xfrm>
              <a:off x="6638618" y="2916905"/>
              <a:ext cx="1354688" cy="1627541"/>
            </a:xfrm>
            <a:prstGeom prst="rect">
              <a:avLst/>
            </a:prstGeom>
          </p:spPr>
        </p:pic>
      </p:grpSp>
      <p:sp>
        <p:nvSpPr>
          <p:cNvPr id="32" name="Rectangle: Rounded Corners 25">
            <a:extLst>
              <a:ext uri="{FF2B5EF4-FFF2-40B4-BE49-F238E27FC236}">
                <a16:creationId xmlns:a16="http://schemas.microsoft.com/office/drawing/2014/main" id="{57486E24-B608-B3E2-4DD2-4E2F02591428}"/>
              </a:ext>
            </a:extLst>
          </p:cNvPr>
          <p:cNvSpPr/>
          <p:nvPr/>
        </p:nvSpPr>
        <p:spPr>
          <a:xfrm>
            <a:off x="481940" y="1292455"/>
            <a:ext cx="779116" cy="761344"/>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3" name="Graphic 32">
            <a:extLst>
              <a:ext uri="{FF2B5EF4-FFF2-40B4-BE49-F238E27FC236}">
                <a16:creationId xmlns:a16="http://schemas.microsoft.com/office/drawing/2014/main" id="{928E6C41-3A26-9F78-C885-6B7A17F0BD1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86864" y="1402066"/>
            <a:ext cx="558539" cy="550683"/>
          </a:xfrm>
          <a:prstGeom prst="rect">
            <a:avLst/>
          </a:prstGeom>
        </p:spPr>
      </p:pic>
      <p:sp>
        <p:nvSpPr>
          <p:cNvPr id="34" name="TextBox 33">
            <a:extLst>
              <a:ext uri="{FF2B5EF4-FFF2-40B4-BE49-F238E27FC236}">
                <a16:creationId xmlns:a16="http://schemas.microsoft.com/office/drawing/2014/main" id="{C8B83EB4-4172-596E-52C7-4B6AE6E5135A}"/>
              </a:ext>
            </a:extLst>
          </p:cNvPr>
          <p:cNvSpPr txBox="1"/>
          <p:nvPr/>
        </p:nvSpPr>
        <p:spPr>
          <a:xfrm>
            <a:off x="420816" y="2335813"/>
            <a:ext cx="1977077" cy="1200329"/>
          </a:xfrm>
          <a:prstGeom prst="rect">
            <a:avLst/>
          </a:prstGeom>
          <a:noFill/>
        </p:spPr>
        <p:txBody>
          <a:bodyPr wrap="square" lIns="91440" tIns="45720" rIns="91440" bIns="45720" rtlCol="0" anchor="t">
            <a:spAutoFit/>
          </a:bodyPr>
          <a:lstStyle/>
          <a:p>
            <a:r>
              <a:rPr lang="en-US" b="1">
                <a:latin typeface="Century Gothic" panose="020B0502020202020204" pitchFamily="34" charset="0"/>
              </a:rPr>
              <a:t>Vehicle Gateway (VAC) </a:t>
            </a:r>
            <a:r>
              <a:rPr lang="en-US">
                <a:latin typeface="Century Gothic" panose="020B0502020202020204" pitchFamily="34" charset="0"/>
              </a:rPr>
              <a:t>1.5 to 3 hours install</a:t>
            </a:r>
          </a:p>
        </p:txBody>
      </p:sp>
      <p:sp>
        <p:nvSpPr>
          <p:cNvPr id="35" name="TextBox 34">
            <a:extLst>
              <a:ext uri="{FF2B5EF4-FFF2-40B4-BE49-F238E27FC236}">
                <a16:creationId xmlns:a16="http://schemas.microsoft.com/office/drawing/2014/main" id="{5FE557B1-4BAE-F065-2E5C-A85CB6CD2A79}"/>
              </a:ext>
            </a:extLst>
          </p:cNvPr>
          <p:cNvSpPr txBox="1"/>
          <p:nvPr/>
        </p:nvSpPr>
        <p:spPr>
          <a:xfrm>
            <a:off x="406172" y="3557145"/>
            <a:ext cx="1977077" cy="1200329"/>
          </a:xfrm>
          <a:prstGeom prst="rect">
            <a:avLst/>
          </a:prstGeom>
          <a:noFill/>
        </p:spPr>
        <p:txBody>
          <a:bodyPr wrap="square" lIns="91440" tIns="45720" rIns="91440" bIns="45720" rtlCol="0" anchor="t">
            <a:spAutoFit/>
          </a:bodyPr>
          <a:lstStyle/>
          <a:p>
            <a:r>
              <a:rPr lang="en-US" b="1">
                <a:latin typeface="Century Gothic" panose="020B0502020202020204" pitchFamily="34" charset="0"/>
              </a:rPr>
              <a:t>Pedestrian Proximity Detection </a:t>
            </a:r>
            <a:r>
              <a:rPr lang="en-US">
                <a:latin typeface="Century Gothic" panose="020B0502020202020204" pitchFamily="34" charset="0"/>
              </a:rPr>
              <a:t>2 to 3 hours install</a:t>
            </a:r>
          </a:p>
        </p:txBody>
      </p:sp>
      <p:sp>
        <p:nvSpPr>
          <p:cNvPr id="36" name="TextBox 35">
            <a:extLst>
              <a:ext uri="{FF2B5EF4-FFF2-40B4-BE49-F238E27FC236}">
                <a16:creationId xmlns:a16="http://schemas.microsoft.com/office/drawing/2014/main" id="{9D9424E1-DC20-5122-5F5E-FA09A9D64308}"/>
              </a:ext>
            </a:extLst>
          </p:cNvPr>
          <p:cNvSpPr txBox="1"/>
          <p:nvPr/>
        </p:nvSpPr>
        <p:spPr>
          <a:xfrm>
            <a:off x="400113" y="4757474"/>
            <a:ext cx="1977077" cy="923330"/>
          </a:xfrm>
          <a:prstGeom prst="rect">
            <a:avLst/>
          </a:prstGeom>
          <a:noFill/>
        </p:spPr>
        <p:txBody>
          <a:bodyPr wrap="square" lIns="91440" tIns="45720" rIns="91440" bIns="45720" rtlCol="0" anchor="t">
            <a:spAutoFit/>
          </a:bodyPr>
          <a:lstStyle/>
          <a:p>
            <a:r>
              <a:rPr lang="en-US" b="1">
                <a:latin typeface="Century Gothic" panose="020B0502020202020204" pitchFamily="34" charset="0"/>
              </a:rPr>
              <a:t>DVR </a:t>
            </a:r>
          </a:p>
          <a:p>
            <a:r>
              <a:rPr lang="en-US">
                <a:latin typeface="Century Gothic" panose="020B0502020202020204" pitchFamily="34" charset="0"/>
              </a:rPr>
              <a:t>1 to 2 hours install</a:t>
            </a:r>
          </a:p>
        </p:txBody>
      </p:sp>
    </p:spTree>
    <p:extLst>
      <p:ext uri="{BB962C8B-B14F-4D97-AF65-F5344CB8AC3E}">
        <p14:creationId xmlns:p14="http://schemas.microsoft.com/office/powerpoint/2010/main" val="12082224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A07897-D255-F264-39B6-79C8E752261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03041" y="6290715"/>
            <a:ext cx="1675449" cy="206035"/>
          </a:xfrm>
          <a:prstGeom prst="rect">
            <a:avLst/>
          </a:prstGeom>
        </p:spPr>
      </p:pic>
      <p:sp>
        <p:nvSpPr>
          <p:cNvPr id="4" name="Rectangle 3">
            <a:extLst>
              <a:ext uri="{FF2B5EF4-FFF2-40B4-BE49-F238E27FC236}">
                <a16:creationId xmlns:a16="http://schemas.microsoft.com/office/drawing/2014/main" id="{3DDDB265-D603-E508-9886-812F1EBF5BCC}"/>
              </a:ext>
            </a:extLst>
          </p:cNvPr>
          <p:cNvSpPr/>
          <p:nvPr/>
        </p:nvSpPr>
        <p:spPr>
          <a:xfrm>
            <a:off x="0" y="5158596"/>
            <a:ext cx="12192000" cy="16994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B7727382-C6A6-5A47-BB16-04753D2EF96A}"/>
              </a:ext>
            </a:extLst>
          </p:cNvPr>
          <p:cNvSpPr>
            <a:spLocks noGrp="1"/>
          </p:cNvSpPr>
          <p:nvPr>
            <p:ph type="body" sz="quarter" idx="11"/>
          </p:nvPr>
        </p:nvSpPr>
        <p:spPr>
          <a:xfrm>
            <a:off x="603043" y="511014"/>
            <a:ext cx="8866986" cy="424362"/>
          </a:xfrm>
        </p:spPr>
        <p:txBody>
          <a:bodyPr/>
          <a:lstStyle/>
          <a:p>
            <a:r>
              <a:rPr lang="en-US" b="1">
                <a:latin typeface="Century Gothic"/>
              </a:rPr>
              <a:t>In-Warehouse </a:t>
            </a:r>
            <a:r>
              <a:rPr lang="en-US">
                <a:latin typeface="Century Gothic"/>
              </a:rPr>
              <a:t>Video</a:t>
            </a:r>
          </a:p>
        </p:txBody>
      </p:sp>
      <p:pic>
        <p:nvPicPr>
          <p:cNvPr id="6" name="Picture 5">
            <a:extLst>
              <a:ext uri="{FF2B5EF4-FFF2-40B4-BE49-F238E27FC236}">
                <a16:creationId xmlns:a16="http://schemas.microsoft.com/office/drawing/2014/main" id="{C4A9E68F-CCAB-15B1-2B77-8FDDFAECB66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3041" y="1477109"/>
            <a:ext cx="10773482" cy="5380892"/>
          </a:xfrm>
          <a:prstGeom prst="rect">
            <a:avLst/>
          </a:prstGeom>
        </p:spPr>
      </p:pic>
      <p:pic>
        <p:nvPicPr>
          <p:cNvPr id="3" name="Online Media 2" descr="Powerfleet | Explainer Video: Solutions for In-Warehouse and Manufacturing Facilities">
            <a:hlinkClick r:id="" action="ppaction://media"/>
            <a:extLst>
              <a:ext uri="{FF2B5EF4-FFF2-40B4-BE49-F238E27FC236}">
                <a16:creationId xmlns:a16="http://schemas.microsoft.com/office/drawing/2014/main" id="{8BE3D5E3-A698-817A-A7E6-FE07AEEF1CDD}"/>
              </a:ext>
            </a:extLst>
          </p:cNvPr>
          <p:cNvPicPr>
            <a:picLocks noRot="1" noChangeAspect="1"/>
          </p:cNvPicPr>
          <p:nvPr>
            <a:videoFile r:link="rId1"/>
          </p:nvPr>
        </p:nvPicPr>
        <p:blipFill>
          <a:blip r:embed="rId6"/>
          <a:stretch>
            <a:fillRect/>
          </a:stretch>
        </p:blipFill>
        <p:spPr>
          <a:xfrm>
            <a:off x="1970232" y="1749346"/>
            <a:ext cx="8039100" cy="4597640"/>
          </a:xfrm>
          <a:prstGeom prst="rect">
            <a:avLst/>
          </a:prstGeom>
        </p:spPr>
      </p:pic>
    </p:spTree>
    <p:extLst>
      <p:ext uri="{BB962C8B-B14F-4D97-AF65-F5344CB8AC3E}">
        <p14:creationId xmlns:p14="http://schemas.microsoft.com/office/powerpoint/2010/main" val="390790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A07897-D255-F264-39B6-79C8E752261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03041" y="6290715"/>
            <a:ext cx="1675449" cy="206035"/>
          </a:xfrm>
          <a:prstGeom prst="rect">
            <a:avLst/>
          </a:prstGeom>
        </p:spPr>
      </p:pic>
      <p:sp>
        <p:nvSpPr>
          <p:cNvPr id="4" name="Rectangle 3">
            <a:extLst>
              <a:ext uri="{FF2B5EF4-FFF2-40B4-BE49-F238E27FC236}">
                <a16:creationId xmlns:a16="http://schemas.microsoft.com/office/drawing/2014/main" id="{3DDDB265-D603-E508-9886-812F1EBF5BCC}"/>
              </a:ext>
            </a:extLst>
          </p:cNvPr>
          <p:cNvSpPr/>
          <p:nvPr/>
        </p:nvSpPr>
        <p:spPr>
          <a:xfrm>
            <a:off x="0" y="5158596"/>
            <a:ext cx="12192000" cy="16994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B7727382-C6A6-5A47-BB16-04753D2EF96A}"/>
              </a:ext>
            </a:extLst>
          </p:cNvPr>
          <p:cNvSpPr>
            <a:spLocks noGrp="1"/>
          </p:cNvSpPr>
          <p:nvPr>
            <p:ph type="body" sz="quarter" idx="11"/>
          </p:nvPr>
        </p:nvSpPr>
        <p:spPr>
          <a:xfrm>
            <a:off x="603043" y="511014"/>
            <a:ext cx="8866986" cy="424362"/>
          </a:xfrm>
        </p:spPr>
        <p:txBody>
          <a:bodyPr/>
          <a:lstStyle/>
          <a:p>
            <a:r>
              <a:rPr lang="en-US" b="1">
                <a:latin typeface="Century Gothic"/>
              </a:rPr>
              <a:t>Pedestrian Proximity Detection </a:t>
            </a:r>
            <a:r>
              <a:rPr lang="en-US">
                <a:latin typeface="Century Gothic"/>
              </a:rPr>
              <a:t>Video</a:t>
            </a:r>
          </a:p>
        </p:txBody>
      </p:sp>
      <p:pic>
        <p:nvPicPr>
          <p:cNvPr id="5" name="Picture 4" descr="A computer with a blank screen&#10;&#10;Description automatically generated">
            <a:extLst>
              <a:ext uri="{FF2B5EF4-FFF2-40B4-BE49-F238E27FC236}">
                <a16:creationId xmlns:a16="http://schemas.microsoft.com/office/drawing/2014/main" id="{9356846B-11F4-898A-4A7F-938A2BF4307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7324" y="1185677"/>
            <a:ext cx="11657351" cy="5833690"/>
          </a:xfrm>
          <a:prstGeom prst="rect">
            <a:avLst/>
          </a:prstGeom>
        </p:spPr>
      </p:pic>
      <p:pic>
        <p:nvPicPr>
          <p:cNvPr id="8" name="Online Media 6" descr="Powerfleet | Pedestrian Proximity Detection">
            <a:hlinkClick r:id="" action="ppaction://media"/>
            <a:extLst>
              <a:ext uri="{FF2B5EF4-FFF2-40B4-BE49-F238E27FC236}">
                <a16:creationId xmlns:a16="http://schemas.microsoft.com/office/drawing/2014/main" id="{0FC3B437-5393-0E47-BB5F-F90E3E54DA71}"/>
              </a:ext>
            </a:extLst>
          </p:cNvPr>
          <p:cNvPicPr>
            <a:picLocks noRot="1" noChangeAspect="1"/>
          </p:cNvPicPr>
          <p:nvPr>
            <a:videoFile r:link="rId1"/>
          </p:nvPr>
        </p:nvPicPr>
        <p:blipFill>
          <a:blip r:embed="rId6"/>
          <a:stretch>
            <a:fillRect/>
          </a:stretch>
        </p:blipFill>
        <p:spPr>
          <a:xfrm>
            <a:off x="1932995" y="1661255"/>
            <a:ext cx="8336552" cy="4663635"/>
          </a:xfrm>
          <a:prstGeom prst="rect">
            <a:avLst/>
          </a:prstGeom>
        </p:spPr>
      </p:pic>
    </p:spTree>
    <p:extLst>
      <p:ext uri="{BB962C8B-B14F-4D97-AF65-F5344CB8AC3E}">
        <p14:creationId xmlns:p14="http://schemas.microsoft.com/office/powerpoint/2010/main" val="138235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WIDTH" val="77.3022079467773"/>
  <p:tag name="HEIGHT" val="22.8837013244629"/>
</p:tagLst>
</file>

<file path=ppt/tags/tag2.xml><?xml version="1.0" encoding="utf-8"?>
<p:tagLst xmlns:a="http://schemas.openxmlformats.org/drawingml/2006/main" xmlns:r="http://schemas.openxmlformats.org/officeDocument/2006/relationships" xmlns:p="http://schemas.openxmlformats.org/presentationml/2006/main">
  <p:tag name="WIDTH" val="77.3022079467773"/>
  <p:tag name="HEIGHT" val="22.8837013244629"/>
</p:tagLst>
</file>

<file path=ppt/tags/tag3.xml><?xml version="1.0" encoding="utf-8"?>
<p:tagLst xmlns:a="http://schemas.openxmlformats.org/drawingml/2006/main" xmlns:r="http://schemas.openxmlformats.org/officeDocument/2006/relationships" xmlns:p="http://schemas.openxmlformats.org/presentationml/2006/main">
  <p:tag name="WIDTH" val="77.3022079467773"/>
  <p:tag name="HEIGHT" val="22.8837013244629"/>
</p:tagLst>
</file>

<file path=ppt/tags/tag4.xml><?xml version="1.0" encoding="utf-8"?>
<p:tagLst xmlns:a="http://schemas.openxmlformats.org/drawingml/2006/main" xmlns:r="http://schemas.openxmlformats.org/officeDocument/2006/relationships" xmlns:p="http://schemas.openxmlformats.org/presentationml/2006/main">
  <p:tag name="WIDTH" val="77.3022079467773"/>
  <p:tag name="HEIGHT" val="22.8837013244629"/>
</p:tagLst>
</file>

<file path=ppt/tags/tag5.xml><?xml version="1.0" encoding="utf-8"?>
<p:tagLst xmlns:a="http://schemas.openxmlformats.org/drawingml/2006/main" xmlns:r="http://schemas.openxmlformats.org/officeDocument/2006/relationships" xmlns:p="http://schemas.openxmlformats.org/presentationml/2006/main">
  <p:tag name="WIDTH" val="77.3022079467773"/>
  <p:tag name="HEIGHT" val="22.8837013244629"/>
</p:tagLst>
</file>

<file path=ppt/tags/tag6.xml><?xml version="1.0" encoding="utf-8"?>
<p:tagLst xmlns:a="http://schemas.openxmlformats.org/drawingml/2006/main" xmlns:r="http://schemas.openxmlformats.org/officeDocument/2006/relationships" xmlns:p="http://schemas.openxmlformats.org/presentationml/2006/main">
  <p:tag name="WIDTH" val="77.3022079467773"/>
  <p:tag name="HEIGHT" val="22.8837013244629"/>
</p:tagLst>
</file>

<file path=ppt/tags/tag7.xml><?xml version="1.0" encoding="utf-8"?>
<p:tagLst xmlns:a="http://schemas.openxmlformats.org/drawingml/2006/main" xmlns:r="http://schemas.openxmlformats.org/officeDocument/2006/relationships" xmlns:p="http://schemas.openxmlformats.org/presentationml/2006/main">
  <p:tag name="WIDTH" val="77.3022079467773"/>
  <p:tag name="HEIGHT" val="22.8837013244629"/>
</p:tagLst>
</file>

<file path=ppt/tags/tag8.xml><?xml version="1.0" encoding="utf-8"?>
<p:tagLst xmlns:a="http://schemas.openxmlformats.org/drawingml/2006/main" xmlns:r="http://schemas.openxmlformats.org/officeDocument/2006/relationships" xmlns:p="http://schemas.openxmlformats.org/presentationml/2006/main">
  <p:tag name="WIDTH" val="77.3022079467773"/>
  <p:tag name="HEIGHT" val="22.8837013244629"/>
</p:tagLst>
</file>

<file path=ppt/tags/tag9.xml><?xml version="1.0" encoding="utf-8"?>
<p:tagLst xmlns:a="http://schemas.openxmlformats.org/drawingml/2006/main" xmlns:r="http://schemas.openxmlformats.org/officeDocument/2006/relationships" xmlns:p="http://schemas.openxmlformats.org/presentationml/2006/main">
  <p:tag name="WIDTH" val="207.448348999023"/>
  <p:tag name="HEIGHT" val="206.417556762695"/>
</p:tagLst>
</file>

<file path=ppt/tags/tag10.xml><?xml version="1.0" encoding="utf-8"?>
<p:tagLst xmlns:a="http://schemas.openxmlformats.org/drawingml/2006/main" xmlns:r="http://schemas.openxmlformats.org/officeDocument/2006/relationships" xmlns:p="http://schemas.openxmlformats.org/presentationml/2006/main">
  <p:tag name="WIDTH" val="177.931335449219"/>
  <p:tag name="HEIGHT" val="177.931335449219"/>
</p:tagLst>
</file>

<file path=ppt/tags/tag11.xml><?xml version="1.0" encoding="utf-8"?>
<p:tagLst xmlns:a="http://schemas.openxmlformats.org/drawingml/2006/main" xmlns:r="http://schemas.openxmlformats.org/officeDocument/2006/relationships" xmlns:p="http://schemas.openxmlformats.org/presentationml/2006/main">
  <p:tag name="WIDTH" val="177.931335449219"/>
  <p:tag name="HEIGHT" val="177.931335449219"/>
</p:tagLst>
</file>

<file path=ppt/theme/theme1.xml><?xml version="1.0" encoding="utf-8"?>
<a:theme xmlns:a="http://schemas.openxmlformats.org/drawingml/2006/main" name="PowerFleetTheme">
  <a:themeElements>
    <a:clrScheme name="Powerfleet">
      <a:dk1>
        <a:srgbClr val="000000"/>
      </a:dk1>
      <a:lt1>
        <a:srgbClr val="FFFFFF"/>
      </a:lt1>
      <a:dk2>
        <a:srgbClr val="888B8D"/>
      </a:dk2>
      <a:lt2>
        <a:srgbClr val="F8F7F6"/>
      </a:lt2>
      <a:accent1>
        <a:srgbClr val="00644E"/>
      </a:accent1>
      <a:accent2>
        <a:srgbClr val="485FDF"/>
      </a:accent2>
      <a:accent3>
        <a:srgbClr val="BBB9B2"/>
      </a:accent3>
      <a:accent4>
        <a:srgbClr val="7CDAE1"/>
      </a:accent4>
      <a:accent5>
        <a:srgbClr val="FFD561"/>
      </a:accent5>
      <a:accent6>
        <a:srgbClr val="F37124"/>
      </a:accent6>
      <a:hlink>
        <a:srgbClr val="E4002B"/>
      </a:hlink>
      <a:folHlink>
        <a:srgbClr val="A6192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1">
    <a:dk1>
      <a:srgbClr val="000000"/>
    </a:dk1>
    <a:lt1>
      <a:srgbClr val="FFFFFF"/>
    </a:lt1>
    <a:dk2>
      <a:srgbClr val="BBB9B2"/>
    </a:dk2>
    <a:lt2>
      <a:srgbClr val="E8EEEC"/>
    </a:lt2>
    <a:accent1>
      <a:srgbClr val="E8EEEC"/>
    </a:accent1>
    <a:accent2>
      <a:srgbClr val="00644E"/>
    </a:accent2>
    <a:accent3>
      <a:srgbClr val="7CD9E0"/>
    </a:accent3>
    <a:accent4>
      <a:srgbClr val="485FDF"/>
    </a:accent4>
    <a:accent5>
      <a:srgbClr val="F27124"/>
    </a:accent5>
    <a:accent6>
      <a:srgbClr val="FFD561"/>
    </a:accent6>
    <a:hlink>
      <a:srgbClr val="E4002B"/>
    </a:hlink>
    <a:folHlink>
      <a:srgbClr val="A6192E"/>
    </a:folHlink>
  </a:clrScheme>
  <a:fontScheme name="Powerfleet Rebrand">
    <a:majorFont>
      <a:latin typeface="Century Gothic Bold"/>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1">
    <a:dk1>
      <a:srgbClr val="000000"/>
    </a:dk1>
    <a:lt1>
      <a:srgbClr val="FFFFFF"/>
    </a:lt1>
    <a:dk2>
      <a:srgbClr val="BBB9B2"/>
    </a:dk2>
    <a:lt2>
      <a:srgbClr val="E8EEEC"/>
    </a:lt2>
    <a:accent1>
      <a:srgbClr val="E8EEEC"/>
    </a:accent1>
    <a:accent2>
      <a:srgbClr val="00644E"/>
    </a:accent2>
    <a:accent3>
      <a:srgbClr val="7CD9E0"/>
    </a:accent3>
    <a:accent4>
      <a:srgbClr val="485FDF"/>
    </a:accent4>
    <a:accent5>
      <a:srgbClr val="F27124"/>
    </a:accent5>
    <a:accent6>
      <a:srgbClr val="FFD561"/>
    </a:accent6>
    <a:hlink>
      <a:srgbClr val="E4002B"/>
    </a:hlink>
    <a:folHlink>
      <a:srgbClr val="A6192E"/>
    </a:folHlink>
  </a:clrScheme>
  <a:fontScheme name="Powerfleet Rebrand">
    <a:majorFont>
      <a:latin typeface="Century Gothic Bold"/>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ustom 1">
    <a:dk1>
      <a:srgbClr val="000000"/>
    </a:dk1>
    <a:lt1>
      <a:srgbClr val="FFFFFF"/>
    </a:lt1>
    <a:dk2>
      <a:srgbClr val="BBB9B2"/>
    </a:dk2>
    <a:lt2>
      <a:srgbClr val="E8EEEC"/>
    </a:lt2>
    <a:accent1>
      <a:srgbClr val="E8EEEC"/>
    </a:accent1>
    <a:accent2>
      <a:srgbClr val="00644E"/>
    </a:accent2>
    <a:accent3>
      <a:srgbClr val="7CD9E0"/>
    </a:accent3>
    <a:accent4>
      <a:srgbClr val="485FDF"/>
    </a:accent4>
    <a:accent5>
      <a:srgbClr val="F27124"/>
    </a:accent5>
    <a:accent6>
      <a:srgbClr val="FFD561"/>
    </a:accent6>
    <a:hlink>
      <a:srgbClr val="E4002B"/>
    </a:hlink>
    <a:folHlink>
      <a:srgbClr val="A6192E"/>
    </a:folHlink>
  </a:clrScheme>
  <a:fontScheme name="Powerfleet Rebrand">
    <a:majorFont>
      <a:latin typeface="Century Gothic Bold"/>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93AF0EAC811174EBB4D4E85C1173456" ma:contentTypeVersion="20" ma:contentTypeDescription="Create a new document." ma:contentTypeScope="" ma:versionID="b2b57acec2b85efd144a410eedbd2c32">
  <xsd:schema xmlns:xsd="http://www.w3.org/2001/XMLSchema" xmlns:xs="http://www.w3.org/2001/XMLSchema" xmlns:p="http://schemas.microsoft.com/office/2006/metadata/properties" xmlns:ns1="http://schemas.microsoft.com/sharepoint/v3" xmlns:ns2="fb0a87a1-f957-4c43-a955-cf845c5411c9" xmlns:ns3="720880bb-b8d6-4d77-9f70-ebdb2fa099ef" targetNamespace="http://schemas.microsoft.com/office/2006/metadata/properties" ma:root="true" ma:fieldsID="6f49626dde6a18bf253420fb4dae3107" ns1:_="" ns2:_="" ns3:_="">
    <xsd:import namespace="http://schemas.microsoft.com/sharepoint/v3"/>
    <xsd:import namespace="fb0a87a1-f957-4c43-a955-cf845c5411c9"/>
    <xsd:import namespace="720880bb-b8d6-4d77-9f70-ebdb2fa099ef"/>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1:_ip_UnifiedCompliancePolicyProperties" minOccurs="0"/>
                <xsd:element ref="ns1:_ip_UnifiedCompliancePolicyUIAction" minOccurs="0"/>
                <xsd:element ref="ns3:MediaLengthInSeconds" minOccurs="0"/>
                <xsd:element ref="ns3:MediaServiceLocation"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a87a1-f957-4c43-a955-cf845c5411c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8" nillable="true" ma:displayName="Taxonomy Catch All Column" ma:hidden="true" ma:list="{fa0e3d54-8d9b-40ce-ad60-afd43ff65e3b}" ma:internalName="TaxCatchAll" ma:showField="CatchAllData" ma:web="fb0a87a1-f957-4c43-a955-cf845c5411c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20880bb-b8d6-4d77-9f70-ebdb2fa099ef"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element name="MediaServiceLocation" ma:index="25" nillable="true" ma:displayName="Location" ma:internalName="MediaServiceLocation" ma:readOnly="true">
      <xsd:simpleType>
        <xsd:restriction base="dms:Text"/>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fb6d8982-1348-43bc-a6fa-f0e6a7b36b6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BC8E13-9C3D-445E-B227-CAA8588A4E0C}">
  <ds:schemaRefs>
    <ds:schemaRef ds:uri="http://schemas.microsoft.com/sharepoint/events"/>
  </ds:schemaRefs>
</ds:datastoreItem>
</file>

<file path=customXml/itemProps2.xml><?xml version="1.0" encoding="utf-8"?>
<ds:datastoreItem xmlns:ds="http://schemas.openxmlformats.org/officeDocument/2006/customXml" ds:itemID="{C2AFA18D-B4CD-4DDD-BD6C-A0397B3EB885}">
  <ds:schemaRefs>
    <ds:schemaRef ds:uri="http://schemas.microsoft.com/sharepoint/v3/contenttype/forms"/>
  </ds:schemaRefs>
</ds:datastoreItem>
</file>

<file path=customXml/itemProps3.xml><?xml version="1.0" encoding="utf-8"?>
<ds:datastoreItem xmlns:ds="http://schemas.openxmlformats.org/officeDocument/2006/customXml" ds:itemID="{F95A72F1-62C0-4E02-A6E3-53ECFDE6043E}">
  <ds:schemaRefs>
    <ds:schemaRef ds:uri="720880bb-b8d6-4d77-9f70-ebdb2fa099ef"/>
    <ds:schemaRef ds:uri="fb0a87a1-f957-4c43-a955-cf845c541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TotalTime>
  <Words>5036</Words>
  <Application>Microsoft Office PowerPoint</Application>
  <PresentationFormat>Widescreen</PresentationFormat>
  <Paragraphs>965</Paragraphs>
  <Slides>73</Slides>
  <Notes>70</Notes>
  <HiddenSlides>0</HiddenSlides>
  <MMClips>5</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PowerFleetTheme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Walmart</vt:lpstr>
      <vt:lpstr>Xerox</vt:lpstr>
      <vt:lpstr>Continental Tire </vt:lpstr>
      <vt:lpstr>Kautex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Julia Grove</dc:creator>
  <cp:keywords/>
  <dc:description/>
  <cp:lastModifiedBy>Elaine Vermeulen</cp:lastModifiedBy>
  <cp:revision>8</cp:revision>
  <dcterms:created xsi:type="dcterms:W3CDTF">2022-09-09T18:32:55Z</dcterms:created>
  <dcterms:modified xsi:type="dcterms:W3CDTF">2024-08-27T09:30:56Z</dcterms:modified>
  <cp:category/>
</cp:coreProperties>
</file>